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7" r:id="rId2"/>
    <p:sldMasterId id="2147483702" r:id="rId3"/>
    <p:sldMasterId id="2147483736" r:id="rId4"/>
  </p:sldMasterIdLst>
  <p:notesMasterIdLst>
    <p:notesMasterId r:id="rId31"/>
  </p:notesMasterIdLst>
  <p:sldIdLst>
    <p:sldId id="257" r:id="rId5"/>
    <p:sldId id="256" r:id="rId6"/>
    <p:sldId id="263" r:id="rId7"/>
    <p:sldId id="296" r:id="rId8"/>
    <p:sldId id="273" r:id="rId9"/>
    <p:sldId id="274" r:id="rId10"/>
    <p:sldId id="294" r:id="rId11"/>
    <p:sldId id="275" r:id="rId12"/>
    <p:sldId id="277" r:id="rId13"/>
    <p:sldId id="295" r:id="rId14"/>
    <p:sldId id="278" r:id="rId15"/>
    <p:sldId id="280" r:id="rId16"/>
    <p:sldId id="261" r:id="rId17"/>
    <p:sldId id="281" r:id="rId18"/>
    <p:sldId id="307" r:id="rId19"/>
    <p:sldId id="282" r:id="rId20"/>
    <p:sldId id="297" r:id="rId21"/>
    <p:sldId id="265" r:id="rId22"/>
    <p:sldId id="301" r:id="rId23"/>
    <p:sldId id="302" r:id="rId24"/>
    <p:sldId id="303" r:id="rId25"/>
    <p:sldId id="271" r:id="rId26"/>
    <p:sldId id="283" r:id="rId27"/>
    <p:sldId id="304" r:id="rId28"/>
    <p:sldId id="305" r:id="rId29"/>
    <p:sldId id="291" r:id="rId30"/>
  </p:sldIdLst>
  <p:sldSz cx="12192000" cy="6858000"/>
  <p:notesSz cx="6858000" cy="9144000"/>
  <p:defaultText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96395"/>
  </p:normalViewPr>
  <p:slideViewPr>
    <p:cSldViewPr snapToGrid="0">
      <p:cViewPr>
        <p:scale>
          <a:sx n="124" d="100"/>
          <a:sy n="124" d="100"/>
        </p:scale>
        <p:origin x="200"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BCC62B-68FB-8743-BF70-FB01181BDF66}" type="datetimeFigureOut">
              <a:rPr lang="en-VN" smtClean="0"/>
              <a:t>16/11/24</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0D78EC-640E-604C-8F0B-C3890FBC75EC}" type="slidenum">
              <a:rPr lang="en-VN" smtClean="0"/>
              <a:t>‹#›</a:t>
            </a:fld>
            <a:endParaRPr lang="en-VN"/>
          </a:p>
        </p:txBody>
      </p:sp>
    </p:spTree>
    <p:extLst>
      <p:ext uri="{BB962C8B-B14F-4D97-AF65-F5344CB8AC3E}">
        <p14:creationId xmlns:p14="http://schemas.microsoft.com/office/powerpoint/2010/main" val="1806176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dcb566e1d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dcb566e1d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6"/>
        <p:cNvGrpSpPr/>
        <p:nvPr/>
      </p:nvGrpSpPr>
      <p:grpSpPr>
        <a:xfrm>
          <a:off x="0" y="0"/>
          <a:ext cx="0" cy="0"/>
          <a:chOff x="0" y="0"/>
          <a:chExt cx="0" cy="0"/>
        </a:xfrm>
      </p:grpSpPr>
      <p:sp>
        <p:nvSpPr>
          <p:cNvPr id="2877" name="Google Shape;2877;gcc9050bdf8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8" name="Google Shape;2878;gcc9050bdf8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a:extLst>
            <a:ext uri="{FF2B5EF4-FFF2-40B4-BE49-F238E27FC236}">
              <a16:creationId xmlns:a16="http://schemas.microsoft.com/office/drawing/2014/main" id="{1DB4E2AC-6AAB-E91A-8B3D-9DBA5B0CBB99}"/>
            </a:ext>
          </a:extLst>
        </p:cNvPr>
        <p:cNvGrpSpPr/>
        <p:nvPr/>
      </p:nvGrpSpPr>
      <p:grpSpPr>
        <a:xfrm>
          <a:off x="0" y="0"/>
          <a:ext cx="0" cy="0"/>
          <a:chOff x="0" y="0"/>
          <a:chExt cx="0" cy="0"/>
        </a:xfrm>
      </p:grpSpPr>
      <p:sp>
        <p:nvSpPr>
          <p:cNvPr id="601" name="Google Shape;601;g10d556b8e1b_0_997:notes">
            <a:extLst>
              <a:ext uri="{FF2B5EF4-FFF2-40B4-BE49-F238E27FC236}">
                <a16:creationId xmlns:a16="http://schemas.microsoft.com/office/drawing/2014/main" id="{F1FB77C9-B4FF-AFB2-DFC4-D60CEF7FC05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10d556b8e1b_0_997:notes">
            <a:extLst>
              <a:ext uri="{FF2B5EF4-FFF2-40B4-BE49-F238E27FC236}">
                <a16:creationId xmlns:a16="http://schemas.microsoft.com/office/drawing/2014/main" id="{06BE7582-0A72-EC6F-844B-73DEEC59008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69491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a:extLst>
            <a:ext uri="{FF2B5EF4-FFF2-40B4-BE49-F238E27FC236}">
              <a16:creationId xmlns:a16="http://schemas.microsoft.com/office/drawing/2014/main" id="{5D15A903-0A16-9635-F982-72C1B7995C61}"/>
            </a:ext>
          </a:extLst>
        </p:cNvPr>
        <p:cNvGrpSpPr/>
        <p:nvPr/>
      </p:nvGrpSpPr>
      <p:grpSpPr>
        <a:xfrm>
          <a:off x="0" y="0"/>
          <a:ext cx="0" cy="0"/>
          <a:chOff x="0" y="0"/>
          <a:chExt cx="0" cy="0"/>
        </a:xfrm>
      </p:grpSpPr>
      <p:sp>
        <p:nvSpPr>
          <p:cNvPr id="601" name="Google Shape;601;g10d556b8e1b_0_997:notes">
            <a:extLst>
              <a:ext uri="{FF2B5EF4-FFF2-40B4-BE49-F238E27FC236}">
                <a16:creationId xmlns:a16="http://schemas.microsoft.com/office/drawing/2014/main" id="{7AFC59C9-6F81-E46F-89E1-8F5C48C5DF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10d556b8e1b_0_997:notes">
            <a:extLst>
              <a:ext uri="{FF2B5EF4-FFF2-40B4-BE49-F238E27FC236}">
                <a16:creationId xmlns:a16="http://schemas.microsoft.com/office/drawing/2014/main" id="{34B8E8EF-F9B6-96C6-5CE7-C513112FF27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8864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cc9050bdf8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cc9050bdf8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a:extLst>
            <a:ext uri="{FF2B5EF4-FFF2-40B4-BE49-F238E27FC236}">
              <a16:creationId xmlns:a16="http://schemas.microsoft.com/office/drawing/2014/main" id="{9468BE92-9391-F732-C81C-A5CAF139D192}"/>
            </a:ext>
          </a:extLst>
        </p:cNvPr>
        <p:cNvGrpSpPr/>
        <p:nvPr/>
      </p:nvGrpSpPr>
      <p:grpSpPr>
        <a:xfrm>
          <a:off x="0" y="0"/>
          <a:ext cx="0" cy="0"/>
          <a:chOff x="0" y="0"/>
          <a:chExt cx="0" cy="0"/>
        </a:xfrm>
      </p:grpSpPr>
      <p:sp>
        <p:nvSpPr>
          <p:cNvPr id="601" name="Google Shape;601;g10d556b8e1b_0_997:notes">
            <a:extLst>
              <a:ext uri="{FF2B5EF4-FFF2-40B4-BE49-F238E27FC236}">
                <a16:creationId xmlns:a16="http://schemas.microsoft.com/office/drawing/2014/main" id="{FFF7B09F-72D9-8F68-9A14-2FF92F3B7E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10d556b8e1b_0_997:notes">
            <a:extLst>
              <a:ext uri="{FF2B5EF4-FFF2-40B4-BE49-F238E27FC236}">
                <a16:creationId xmlns:a16="http://schemas.microsoft.com/office/drawing/2014/main" id="{52D93983-8846-16D4-078B-E4B9759F5A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622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2"/>
        <p:cNvGrpSpPr/>
        <p:nvPr/>
      </p:nvGrpSpPr>
      <p:grpSpPr>
        <a:xfrm>
          <a:off x="0" y="0"/>
          <a:ext cx="0" cy="0"/>
          <a:chOff x="0" y="0"/>
          <a:chExt cx="0" cy="0"/>
        </a:xfrm>
      </p:grpSpPr>
      <p:sp>
        <p:nvSpPr>
          <p:cNvPr id="2183" name="Google Shape;2183;gcc9050bdf8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4" name="Google Shape;2184;gcc9050bdf8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kern="100" dirty="0">
                <a:effectLst/>
                <a:latin typeface="Aptos" panose="020B0004020202020204" pitchFamily="34" charset="0"/>
                <a:ea typeface="Aptos" panose="020B0004020202020204" pitchFamily="34" charset="0"/>
                <a:cs typeface="Times New Roman" panose="02020603050405020304" pitchFamily="18" charset="0"/>
              </a:rPr>
              <a:t>Sự tập trung cao độ của vốn đầu tư mạo hiểm (VC) tại các trung tâm khởi nghiệp truyền thống như Thung lũng Silicon, Thành phố New York và Boston có nghĩa là những khu vực này thu hút một lượng lớn các công ty khởi nghiệp, doanh nhân và người làm nghề tự do, nhiều người trong số họ hoạt động từ các thiết lập văn phòng nhỏ hơn, linh hoạt hơn, bao gồm cả văn phòng tại nhà. Xu hướng này có thể trực tiếp thúc đẩy nhu cầu về thiết bị văn phòng như máy photocopy trong các phân khúc văn phòng tại nhà và doanh nghiệp nhỏ ở những khu vực này.</a:t>
            </a:r>
            <a:endParaRPr lang="en-VN"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a:extLst>
            <a:ext uri="{FF2B5EF4-FFF2-40B4-BE49-F238E27FC236}">
              <a16:creationId xmlns:a16="http://schemas.microsoft.com/office/drawing/2014/main" id="{63DB65A4-F31F-7D66-2A01-951A1C0BD4CE}"/>
            </a:ext>
          </a:extLst>
        </p:cNvPr>
        <p:cNvGrpSpPr/>
        <p:nvPr/>
      </p:nvGrpSpPr>
      <p:grpSpPr>
        <a:xfrm>
          <a:off x="0" y="0"/>
          <a:ext cx="0" cy="0"/>
          <a:chOff x="0" y="0"/>
          <a:chExt cx="0" cy="0"/>
        </a:xfrm>
      </p:grpSpPr>
      <p:sp>
        <p:nvSpPr>
          <p:cNvPr id="601" name="Google Shape;601;g10d556b8e1b_0_997:notes">
            <a:extLst>
              <a:ext uri="{FF2B5EF4-FFF2-40B4-BE49-F238E27FC236}">
                <a16:creationId xmlns:a16="http://schemas.microsoft.com/office/drawing/2014/main" id="{9942CA47-C3CF-A0EB-0014-14E882569C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10d556b8e1b_0_997:notes">
            <a:extLst>
              <a:ext uri="{FF2B5EF4-FFF2-40B4-BE49-F238E27FC236}">
                <a16:creationId xmlns:a16="http://schemas.microsoft.com/office/drawing/2014/main" id="{1886BE3C-B574-A371-D250-2920D88B0F2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2485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a:extLst>
            <a:ext uri="{FF2B5EF4-FFF2-40B4-BE49-F238E27FC236}">
              <a16:creationId xmlns:a16="http://schemas.microsoft.com/office/drawing/2014/main" id="{000A69DE-F439-32F8-3B93-FAFAFD7F3B36}"/>
            </a:ext>
          </a:extLst>
        </p:cNvPr>
        <p:cNvGrpSpPr/>
        <p:nvPr/>
      </p:nvGrpSpPr>
      <p:grpSpPr>
        <a:xfrm>
          <a:off x="0" y="0"/>
          <a:ext cx="0" cy="0"/>
          <a:chOff x="0" y="0"/>
          <a:chExt cx="0" cy="0"/>
        </a:xfrm>
      </p:grpSpPr>
      <p:sp>
        <p:nvSpPr>
          <p:cNvPr id="601" name="Google Shape;601;g10d556b8e1b_0_997:notes">
            <a:extLst>
              <a:ext uri="{FF2B5EF4-FFF2-40B4-BE49-F238E27FC236}">
                <a16:creationId xmlns:a16="http://schemas.microsoft.com/office/drawing/2014/main" id="{522F85D5-A249-7989-F354-836B2F79C3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10d556b8e1b_0_997:notes">
            <a:extLst>
              <a:ext uri="{FF2B5EF4-FFF2-40B4-BE49-F238E27FC236}">
                <a16:creationId xmlns:a16="http://schemas.microsoft.com/office/drawing/2014/main" id="{FA2A8A01-8A1F-0999-2B38-5831273F42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649688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gf36ab6d2df_0_11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2" name="Google Shape;1262;gf36ab6d2df_0_11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a:extLst>
            <a:ext uri="{FF2B5EF4-FFF2-40B4-BE49-F238E27FC236}">
              <a16:creationId xmlns:a16="http://schemas.microsoft.com/office/drawing/2014/main" id="{B949BFEB-FE1A-963B-DD78-AF1344F8C6C1}"/>
            </a:ext>
          </a:extLst>
        </p:cNvPr>
        <p:cNvGrpSpPr/>
        <p:nvPr/>
      </p:nvGrpSpPr>
      <p:grpSpPr>
        <a:xfrm>
          <a:off x="0" y="0"/>
          <a:ext cx="0" cy="0"/>
          <a:chOff x="0" y="0"/>
          <a:chExt cx="0" cy="0"/>
        </a:xfrm>
      </p:grpSpPr>
      <p:sp>
        <p:nvSpPr>
          <p:cNvPr id="601" name="Google Shape;601;g10d556b8e1b_0_997:notes">
            <a:extLst>
              <a:ext uri="{FF2B5EF4-FFF2-40B4-BE49-F238E27FC236}">
                <a16:creationId xmlns:a16="http://schemas.microsoft.com/office/drawing/2014/main" id="{10F1B898-DAB2-024D-8B2D-1D4E724B601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10d556b8e1b_0_997:notes">
            <a:extLst>
              <a:ext uri="{FF2B5EF4-FFF2-40B4-BE49-F238E27FC236}">
                <a16:creationId xmlns:a16="http://schemas.microsoft.com/office/drawing/2014/main" id="{673045DE-C269-8F5F-E31B-76547B19AAB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4909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dcb566e1d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dcb566e1d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a:extLst>
            <a:ext uri="{FF2B5EF4-FFF2-40B4-BE49-F238E27FC236}">
              <a16:creationId xmlns:a16="http://schemas.microsoft.com/office/drawing/2014/main" id="{28D066D4-F142-AF4E-7F1C-B4AAAA01F733}"/>
            </a:ext>
          </a:extLst>
        </p:cNvPr>
        <p:cNvGrpSpPr/>
        <p:nvPr/>
      </p:nvGrpSpPr>
      <p:grpSpPr>
        <a:xfrm>
          <a:off x="0" y="0"/>
          <a:ext cx="0" cy="0"/>
          <a:chOff x="0" y="0"/>
          <a:chExt cx="0" cy="0"/>
        </a:xfrm>
      </p:grpSpPr>
      <p:sp>
        <p:nvSpPr>
          <p:cNvPr id="601" name="Google Shape;601;g10d556b8e1b_0_997:notes">
            <a:extLst>
              <a:ext uri="{FF2B5EF4-FFF2-40B4-BE49-F238E27FC236}">
                <a16:creationId xmlns:a16="http://schemas.microsoft.com/office/drawing/2014/main" id="{5A74DEAB-0FA1-8D68-8F04-34978B3D22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10d556b8e1b_0_997:notes">
            <a:extLst>
              <a:ext uri="{FF2B5EF4-FFF2-40B4-BE49-F238E27FC236}">
                <a16:creationId xmlns:a16="http://schemas.microsoft.com/office/drawing/2014/main" id="{F44FC538-060C-A6C9-4F85-65933908F9E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43754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a:extLst>
            <a:ext uri="{FF2B5EF4-FFF2-40B4-BE49-F238E27FC236}">
              <a16:creationId xmlns:a16="http://schemas.microsoft.com/office/drawing/2014/main" id="{E3760932-77CE-15C9-B760-750E17C04FFB}"/>
            </a:ext>
          </a:extLst>
        </p:cNvPr>
        <p:cNvGrpSpPr/>
        <p:nvPr/>
      </p:nvGrpSpPr>
      <p:grpSpPr>
        <a:xfrm>
          <a:off x="0" y="0"/>
          <a:ext cx="0" cy="0"/>
          <a:chOff x="0" y="0"/>
          <a:chExt cx="0" cy="0"/>
        </a:xfrm>
      </p:grpSpPr>
      <p:sp>
        <p:nvSpPr>
          <p:cNvPr id="601" name="Google Shape;601;g10d556b8e1b_0_997:notes">
            <a:extLst>
              <a:ext uri="{FF2B5EF4-FFF2-40B4-BE49-F238E27FC236}">
                <a16:creationId xmlns:a16="http://schemas.microsoft.com/office/drawing/2014/main" id="{5803171C-03FB-5FAC-96D9-0E4C3AFC76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10d556b8e1b_0_997:notes">
            <a:extLst>
              <a:ext uri="{FF2B5EF4-FFF2-40B4-BE49-F238E27FC236}">
                <a16:creationId xmlns:a16="http://schemas.microsoft.com/office/drawing/2014/main" id="{C68FCB74-944D-E57C-C2B9-1FCB277CDF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163162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1"/>
        <p:cNvGrpSpPr/>
        <p:nvPr/>
      </p:nvGrpSpPr>
      <p:grpSpPr>
        <a:xfrm>
          <a:off x="0" y="0"/>
          <a:ext cx="0" cy="0"/>
          <a:chOff x="0" y="0"/>
          <a:chExt cx="0" cy="0"/>
        </a:xfrm>
      </p:grpSpPr>
      <p:sp>
        <p:nvSpPr>
          <p:cNvPr id="2102" name="Google Shape;2102;gcc9050bdf8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3" name="Google Shape;2103;gcc9050bdf8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7"/>
        <p:cNvGrpSpPr/>
        <p:nvPr/>
      </p:nvGrpSpPr>
      <p:grpSpPr>
        <a:xfrm>
          <a:off x="0" y="0"/>
          <a:ext cx="0" cy="0"/>
          <a:chOff x="0" y="0"/>
          <a:chExt cx="0" cy="0"/>
        </a:xfrm>
      </p:grpSpPr>
      <p:sp>
        <p:nvSpPr>
          <p:cNvPr id="3038" name="Google Shape;3038;gcc9050bdf8_0_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9" name="Google Shape;3039;gcc9050bdf8_0_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7">
          <a:extLst>
            <a:ext uri="{FF2B5EF4-FFF2-40B4-BE49-F238E27FC236}">
              <a16:creationId xmlns:a16="http://schemas.microsoft.com/office/drawing/2014/main" id="{E584127E-FC1E-8E74-12FE-5D988349F037}"/>
            </a:ext>
          </a:extLst>
        </p:cNvPr>
        <p:cNvGrpSpPr/>
        <p:nvPr/>
      </p:nvGrpSpPr>
      <p:grpSpPr>
        <a:xfrm>
          <a:off x="0" y="0"/>
          <a:ext cx="0" cy="0"/>
          <a:chOff x="0" y="0"/>
          <a:chExt cx="0" cy="0"/>
        </a:xfrm>
      </p:grpSpPr>
      <p:sp>
        <p:nvSpPr>
          <p:cNvPr id="3038" name="Google Shape;3038;gcc9050bdf8_0_537:notes">
            <a:extLst>
              <a:ext uri="{FF2B5EF4-FFF2-40B4-BE49-F238E27FC236}">
                <a16:creationId xmlns:a16="http://schemas.microsoft.com/office/drawing/2014/main" id="{69BBA0DF-7449-B426-2481-BF5ACCE0DD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9" name="Google Shape;3039;gcc9050bdf8_0_537:notes">
            <a:extLst>
              <a:ext uri="{FF2B5EF4-FFF2-40B4-BE49-F238E27FC236}">
                <a16:creationId xmlns:a16="http://schemas.microsoft.com/office/drawing/2014/main" id="{05A1AFB9-3B8C-905F-5409-B660BF073D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96501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7">
          <a:extLst>
            <a:ext uri="{FF2B5EF4-FFF2-40B4-BE49-F238E27FC236}">
              <a16:creationId xmlns:a16="http://schemas.microsoft.com/office/drawing/2014/main" id="{FF55034E-3A2D-8A05-3FDE-AA72D7981944}"/>
            </a:ext>
          </a:extLst>
        </p:cNvPr>
        <p:cNvGrpSpPr/>
        <p:nvPr/>
      </p:nvGrpSpPr>
      <p:grpSpPr>
        <a:xfrm>
          <a:off x="0" y="0"/>
          <a:ext cx="0" cy="0"/>
          <a:chOff x="0" y="0"/>
          <a:chExt cx="0" cy="0"/>
        </a:xfrm>
      </p:grpSpPr>
      <p:sp>
        <p:nvSpPr>
          <p:cNvPr id="3038" name="Google Shape;3038;gcc9050bdf8_0_537:notes">
            <a:extLst>
              <a:ext uri="{FF2B5EF4-FFF2-40B4-BE49-F238E27FC236}">
                <a16:creationId xmlns:a16="http://schemas.microsoft.com/office/drawing/2014/main" id="{64BCD28F-2F28-E15D-8C93-B1096FEE84C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9" name="Google Shape;3039;gcc9050bdf8_0_537:notes">
            <a:extLst>
              <a:ext uri="{FF2B5EF4-FFF2-40B4-BE49-F238E27FC236}">
                <a16:creationId xmlns:a16="http://schemas.microsoft.com/office/drawing/2014/main" id="{7032E2A0-ABD7-AC30-1E34-41B58CAF18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08996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5"/>
        <p:cNvGrpSpPr/>
        <p:nvPr/>
      </p:nvGrpSpPr>
      <p:grpSpPr>
        <a:xfrm>
          <a:off x="0" y="0"/>
          <a:ext cx="0" cy="0"/>
          <a:chOff x="0" y="0"/>
          <a:chExt cx="0" cy="0"/>
        </a:xfrm>
      </p:grpSpPr>
      <p:sp>
        <p:nvSpPr>
          <p:cNvPr id="3496" name="Google Shape;3496;gcc9050bdf8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7" name="Google Shape;3497;gcc9050bdf8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f36ab6d2df_0_10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f36ab6d2df_0_10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1"/>
        <p:cNvGrpSpPr/>
        <p:nvPr/>
      </p:nvGrpSpPr>
      <p:grpSpPr>
        <a:xfrm>
          <a:off x="0" y="0"/>
          <a:ext cx="0" cy="0"/>
          <a:chOff x="0" y="0"/>
          <a:chExt cx="0" cy="0"/>
        </a:xfrm>
      </p:grpSpPr>
      <p:sp>
        <p:nvSpPr>
          <p:cNvPr id="2112" name="Google Shape;2112;g10a91ade0f2_0_2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3" name="Google Shape;2113;g10a91ade0f2_0_2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10d556b8e1b_0_9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10d556b8e1b_0_9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a:extLst>
            <a:ext uri="{FF2B5EF4-FFF2-40B4-BE49-F238E27FC236}">
              <a16:creationId xmlns:a16="http://schemas.microsoft.com/office/drawing/2014/main" id="{13748BA1-DB65-DFE0-3F9D-5523C5FB8F94}"/>
            </a:ext>
          </a:extLst>
        </p:cNvPr>
        <p:cNvGrpSpPr/>
        <p:nvPr/>
      </p:nvGrpSpPr>
      <p:grpSpPr>
        <a:xfrm>
          <a:off x="0" y="0"/>
          <a:ext cx="0" cy="0"/>
          <a:chOff x="0" y="0"/>
          <a:chExt cx="0" cy="0"/>
        </a:xfrm>
      </p:grpSpPr>
      <p:sp>
        <p:nvSpPr>
          <p:cNvPr id="601" name="Google Shape;601;g10d556b8e1b_0_997:notes">
            <a:extLst>
              <a:ext uri="{FF2B5EF4-FFF2-40B4-BE49-F238E27FC236}">
                <a16:creationId xmlns:a16="http://schemas.microsoft.com/office/drawing/2014/main" id="{633B0086-8D26-068C-CFCD-F65F20654F0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10d556b8e1b_0_997:notes">
            <a:extLst>
              <a:ext uri="{FF2B5EF4-FFF2-40B4-BE49-F238E27FC236}">
                <a16:creationId xmlns:a16="http://schemas.microsoft.com/office/drawing/2014/main" id="{69AA27B4-1502-474F-B264-7F3EEDE9A6B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7321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0"/>
        <p:cNvGrpSpPr/>
        <p:nvPr/>
      </p:nvGrpSpPr>
      <p:grpSpPr>
        <a:xfrm>
          <a:off x="0" y="0"/>
          <a:ext cx="0" cy="0"/>
          <a:chOff x="0" y="0"/>
          <a:chExt cx="0" cy="0"/>
        </a:xfrm>
      </p:grpSpPr>
      <p:sp>
        <p:nvSpPr>
          <p:cNvPr id="2861" name="Google Shape;2861;gcc9050bdf8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2" name="Google Shape;2862;gcc9050bdf8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a:extLst>
            <a:ext uri="{FF2B5EF4-FFF2-40B4-BE49-F238E27FC236}">
              <a16:creationId xmlns:a16="http://schemas.microsoft.com/office/drawing/2014/main" id="{0A06FFD7-9C53-8D33-4613-A3414C3A18FC}"/>
            </a:ext>
          </a:extLst>
        </p:cNvPr>
        <p:cNvGrpSpPr/>
        <p:nvPr/>
      </p:nvGrpSpPr>
      <p:grpSpPr>
        <a:xfrm>
          <a:off x="0" y="0"/>
          <a:ext cx="0" cy="0"/>
          <a:chOff x="0" y="0"/>
          <a:chExt cx="0" cy="0"/>
        </a:xfrm>
      </p:grpSpPr>
      <p:sp>
        <p:nvSpPr>
          <p:cNvPr id="601" name="Google Shape;601;g10d556b8e1b_0_997:notes">
            <a:extLst>
              <a:ext uri="{FF2B5EF4-FFF2-40B4-BE49-F238E27FC236}">
                <a16:creationId xmlns:a16="http://schemas.microsoft.com/office/drawing/2014/main" id="{70CE7F02-33E5-6B2F-8008-0A9A91E834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10d556b8e1b_0_997:notes">
            <a:extLst>
              <a:ext uri="{FF2B5EF4-FFF2-40B4-BE49-F238E27FC236}">
                <a16:creationId xmlns:a16="http://schemas.microsoft.com/office/drawing/2014/main" id="{B025BBB9-9665-9D26-4836-99040F022F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0404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a:extLst>
            <a:ext uri="{FF2B5EF4-FFF2-40B4-BE49-F238E27FC236}">
              <a16:creationId xmlns:a16="http://schemas.microsoft.com/office/drawing/2014/main" id="{561867A2-6D40-9FEF-0D78-874CA44C3779}"/>
            </a:ext>
          </a:extLst>
        </p:cNvPr>
        <p:cNvGrpSpPr/>
        <p:nvPr/>
      </p:nvGrpSpPr>
      <p:grpSpPr>
        <a:xfrm>
          <a:off x="0" y="0"/>
          <a:ext cx="0" cy="0"/>
          <a:chOff x="0" y="0"/>
          <a:chExt cx="0" cy="0"/>
        </a:xfrm>
      </p:grpSpPr>
      <p:sp>
        <p:nvSpPr>
          <p:cNvPr id="601" name="Google Shape;601;g10d556b8e1b_0_997:notes">
            <a:extLst>
              <a:ext uri="{FF2B5EF4-FFF2-40B4-BE49-F238E27FC236}">
                <a16:creationId xmlns:a16="http://schemas.microsoft.com/office/drawing/2014/main" id="{9BBE32DA-271B-A992-2A32-AF4A4D0F3E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10d556b8e1b_0_997:notes">
            <a:extLst>
              <a:ext uri="{FF2B5EF4-FFF2-40B4-BE49-F238E27FC236}">
                <a16:creationId xmlns:a16="http://schemas.microsoft.com/office/drawing/2014/main" id="{BC1A535A-46FB-0328-81DA-DF40485AE8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52114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4.xml"/><Relationship Id="rId4" Type="http://schemas.openxmlformats.org/officeDocument/2006/relationships/hyperlink" Target="http://bit.ly/2TtBDfr" TargetMode="Externa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7135E-9B07-9996-CA94-6CDC0E0B63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VN"/>
          </a:p>
        </p:txBody>
      </p:sp>
      <p:sp>
        <p:nvSpPr>
          <p:cNvPr id="3" name="Subtitle 2">
            <a:extLst>
              <a:ext uri="{FF2B5EF4-FFF2-40B4-BE49-F238E27FC236}">
                <a16:creationId xmlns:a16="http://schemas.microsoft.com/office/drawing/2014/main" id="{9069F560-C0CA-4C58-F561-D949BF82CA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VN"/>
          </a:p>
        </p:txBody>
      </p:sp>
      <p:sp>
        <p:nvSpPr>
          <p:cNvPr id="4" name="Date Placeholder 3">
            <a:extLst>
              <a:ext uri="{FF2B5EF4-FFF2-40B4-BE49-F238E27FC236}">
                <a16:creationId xmlns:a16="http://schemas.microsoft.com/office/drawing/2014/main" id="{0458EB73-A190-A78B-B97F-384AC8EA0161}"/>
              </a:ext>
            </a:extLst>
          </p:cNvPr>
          <p:cNvSpPr>
            <a:spLocks noGrp="1"/>
          </p:cNvSpPr>
          <p:nvPr>
            <p:ph type="dt" sz="half" idx="10"/>
          </p:nvPr>
        </p:nvSpPr>
        <p:spPr/>
        <p:txBody>
          <a:bodyPr/>
          <a:lstStyle/>
          <a:p>
            <a:fld id="{4C3072E9-8C94-194E-93DC-CF87A34B5FE9}" type="datetime1">
              <a:rPr lang="en-US" smtClean="0"/>
              <a:t>11/16/24</a:t>
            </a:fld>
            <a:endParaRPr lang="en-VN"/>
          </a:p>
        </p:txBody>
      </p:sp>
      <p:sp>
        <p:nvSpPr>
          <p:cNvPr id="5" name="Footer Placeholder 4">
            <a:extLst>
              <a:ext uri="{FF2B5EF4-FFF2-40B4-BE49-F238E27FC236}">
                <a16:creationId xmlns:a16="http://schemas.microsoft.com/office/drawing/2014/main" id="{07AF1B2E-2600-6F98-DE51-724D17A88A05}"/>
              </a:ext>
            </a:extLst>
          </p:cNvPr>
          <p:cNvSpPr>
            <a:spLocks noGrp="1"/>
          </p:cNvSpPr>
          <p:nvPr>
            <p:ph type="ftr" sz="quarter" idx="11"/>
          </p:nvPr>
        </p:nvSpPr>
        <p:spPr/>
        <p:txBody>
          <a:bodyPr/>
          <a:lstStyle/>
          <a:p>
            <a:r>
              <a:rPr lang="en-VN"/>
              <a:t>1 </a:t>
            </a:r>
          </a:p>
        </p:txBody>
      </p:sp>
      <p:sp>
        <p:nvSpPr>
          <p:cNvPr id="6" name="Slide Number Placeholder 5">
            <a:extLst>
              <a:ext uri="{FF2B5EF4-FFF2-40B4-BE49-F238E27FC236}">
                <a16:creationId xmlns:a16="http://schemas.microsoft.com/office/drawing/2014/main" id="{9D2F397D-0E04-D859-BDAB-32377686BDFF}"/>
              </a:ext>
            </a:extLst>
          </p:cNvPr>
          <p:cNvSpPr>
            <a:spLocks noGrp="1"/>
          </p:cNvSpPr>
          <p:nvPr>
            <p:ph type="sldNum" sz="quarter" idx="12"/>
          </p:nvPr>
        </p:nvSpPr>
        <p:spPr/>
        <p:txBody>
          <a:bodyPr/>
          <a:lstStyle/>
          <a:p>
            <a:fld id="{2851CB68-6F21-AF43-B057-CC91713153E9}" type="slidenum">
              <a:rPr lang="en-VN" smtClean="0"/>
              <a:t>‹#›</a:t>
            </a:fld>
            <a:endParaRPr lang="en-VN"/>
          </a:p>
        </p:txBody>
      </p:sp>
    </p:spTree>
    <p:extLst>
      <p:ext uri="{BB962C8B-B14F-4D97-AF65-F5344CB8AC3E}">
        <p14:creationId xmlns:p14="http://schemas.microsoft.com/office/powerpoint/2010/main" val="2742040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54A0B-89B8-8007-D9BC-3DB88D0B4432}"/>
              </a:ext>
            </a:extLst>
          </p:cNvPr>
          <p:cNvSpPr>
            <a:spLocks noGrp="1"/>
          </p:cNvSpPr>
          <p:nvPr>
            <p:ph type="title"/>
          </p:nvPr>
        </p:nvSpPr>
        <p:spPr/>
        <p:txBody>
          <a:bodyPr/>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50B45A66-1555-53E0-A127-C6423380E0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A3E298CC-11A5-D098-E3BE-6EE9DF78AB0C}"/>
              </a:ext>
            </a:extLst>
          </p:cNvPr>
          <p:cNvSpPr>
            <a:spLocks noGrp="1"/>
          </p:cNvSpPr>
          <p:nvPr>
            <p:ph type="dt" sz="half" idx="10"/>
          </p:nvPr>
        </p:nvSpPr>
        <p:spPr/>
        <p:txBody>
          <a:bodyPr/>
          <a:lstStyle/>
          <a:p>
            <a:fld id="{45808220-D6D3-C548-8A84-6DF09B7B8E5B}" type="datetime1">
              <a:rPr lang="en-US" smtClean="0"/>
              <a:t>11/16/24</a:t>
            </a:fld>
            <a:endParaRPr lang="en-VN"/>
          </a:p>
        </p:txBody>
      </p:sp>
      <p:sp>
        <p:nvSpPr>
          <p:cNvPr id="5" name="Footer Placeholder 4">
            <a:extLst>
              <a:ext uri="{FF2B5EF4-FFF2-40B4-BE49-F238E27FC236}">
                <a16:creationId xmlns:a16="http://schemas.microsoft.com/office/drawing/2014/main" id="{A748AF9F-1854-6B18-2EC2-7EA24932E1C8}"/>
              </a:ext>
            </a:extLst>
          </p:cNvPr>
          <p:cNvSpPr>
            <a:spLocks noGrp="1"/>
          </p:cNvSpPr>
          <p:nvPr>
            <p:ph type="ftr" sz="quarter" idx="11"/>
          </p:nvPr>
        </p:nvSpPr>
        <p:spPr/>
        <p:txBody>
          <a:bodyPr/>
          <a:lstStyle/>
          <a:p>
            <a:r>
              <a:rPr lang="en-VN"/>
              <a:t>1 </a:t>
            </a:r>
          </a:p>
        </p:txBody>
      </p:sp>
      <p:sp>
        <p:nvSpPr>
          <p:cNvPr id="6" name="Slide Number Placeholder 5">
            <a:extLst>
              <a:ext uri="{FF2B5EF4-FFF2-40B4-BE49-F238E27FC236}">
                <a16:creationId xmlns:a16="http://schemas.microsoft.com/office/drawing/2014/main" id="{3DE723C8-82F3-BE03-60A2-2A5BBF3D65CE}"/>
              </a:ext>
            </a:extLst>
          </p:cNvPr>
          <p:cNvSpPr>
            <a:spLocks noGrp="1"/>
          </p:cNvSpPr>
          <p:nvPr>
            <p:ph type="sldNum" sz="quarter" idx="12"/>
          </p:nvPr>
        </p:nvSpPr>
        <p:spPr/>
        <p:txBody>
          <a:bodyPr/>
          <a:lstStyle/>
          <a:p>
            <a:fld id="{2851CB68-6F21-AF43-B057-CC91713153E9}" type="slidenum">
              <a:rPr lang="en-VN" smtClean="0"/>
              <a:t>‹#›</a:t>
            </a:fld>
            <a:endParaRPr lang="en-VN"/>
          </a:p>
        </p:txBody>
      </p:sp>
    </p:spTree>
    <p:extLst>
      <p:ext uri="{BB962C8B-B14F-4D97-AF65-F5344CB8AC3E}">
        <p14:creationId xmlns:p14="http://schemas.microsoft.com/office/powerpoint/2010/main" val="3826088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BBFEE4-534F-E7B4-AA75-9D1C3CD54E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4FE3BFA5-D287-4DDB-9874-36B8D17F35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F0629D0F-0BBE-E7EA-B9D0-1F7C7DD1E9E2}"/>
              </a:ext>
            </a:extLst>
          </p:cNvPr>
          <p:cNvSpPr>
            <a:spLocks noGrp="1"/>
          </p:cNvSpPr>
          <p:nvPr>
            <p:ph type="dt" sz="half" idx="10"/>
          </p:nvPr>
        </p:nvSpPr>
        <p:spPr/>
        <p:txBody>
          <a:bodyPr/>
          <a:lstStyle/>
          <a:p>
            <a:fld id="{C34C69D3-7769-6F4F-9568-3F700A606D76}" type="datetime1">
              <a:rPr lang="en-US" smtClean="0"/>
              <a:t>11/16/24</a:t>
            </a:fld>
            <a:endParaRPr lang="en-VN"/>
          </a:p>
        </p:txBody>
      </p:sp>
      <p:sp>
        <p:nvSpPr>
          <p:cNvPr id="5" name="Footer Placeholder 4">
            <a:extLst>
              <a:ext uri="{FF2B5EF4-FFF2-40B4-BE49-F238E27FC236}">
                <a16:creationId xmlns:a16="http://schemas.microsoft.com/office/drawing/2014/main" id="{8883CB25-04E3-5E15-EED5-0CF2372A3178}"/>
              </a:ext>
            </a:extLst>
          </p:cNvPr>
          <p:cNvSpPr>
            <a:spLocks noGrp="1"/>
          </p:cNvSpPr>
          <p:nvPr>
            <p:ph type="ftr" sz="quarter" idx="11"/>
          </p:nvPr>
        </p:nvSpPr>
        <p:spPr/>
        <p:txBody>
          <a:bodyPr/>
          <a:lstStyle/>
          <a:p>
            <a:r>
              <a:rPr lang="en-VN"/>
              <a:t>1 </a:t>
            </a:r>
          </a:p>
        </p:txBody>
      </p:sp>
      <p:sp>
        <p:nvSpPr>
          <p:cNvPr id="6" name="Slide Number Placeholder 5">
            <a:extLst>
              <a:ext uri="{FF2B5EF4-FFF2-40B4-BE49-F238E27FC236}">
                <a16:creationId xmlns:a16="http://schemas.microsoft.com/office/drawing/2014/main" id="{1A3C5F12-5C10-B7D9-C718-6A83A6A8E2BF}"/>
              </a:ext>
            </a:extLst>
          </p:cNvPr>
          <p:cNvSpPr>
            <a:spLocks noGrp="1"/>
          </p:cNvSpPr>
          <p:nvPr>
            <p:ph type="sldNum" sz="quarter" idx="12"/>
          </p:nvPr>
        </p:nvSpPr>
        <p:spPr/>
        <p:txBody>
          <a:bodyPr/>
          <a:lstStyle/>
          <a:p>
            <a:fld id="{2851CB68-6F21-AF43-B057-CC91713153E9}" type="slidenum">
              <a:rPr lang="en-VN" smtClean="0"/>
              <a:t>‹#›</a:t>
            </a:fld>
            <a:endParaRPr lang="en-VN"/>
          </a:p>
        </p:txBody>
      </p:sp>
    </p:spTree>
    <p:extLst>
      <p:ext uri="{BB962C8B-B14F-4D97-AF65-F5344CB8AC3E}">
        <p14:creationId xmlns:p14="http://schemas.microsoft.com/office/powerpoint/2010/main" val="1258716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0" y="5208233"/>
            <a:ext cx="12192000" cy="1649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 name="Google Shape;10;p2"/>
          <p:cNvSpPr txBox="1">
            <a:spLocks noGrp="1"/>
          </p:cNvSpPr>
          <p:nvPr>
            <p:ph type="ctrTitle"/>
          </p:nvPr>
        </p:nvSpPr>
        <p:spPr>
          <a:xfrm>
            <a:off x="960000" y="618400"/>
            <a:ext cx="4622800" cy="42184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SzPts val="5200"/>
              <a:buNone/>
              <a:defRPr sz="8400"/>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998367" y="5426800"/>
            <a:ext cx="5226400" cy="536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1400"/>
              <a:buNone/>
              <a:defRPr>
                <a:solidFill>
                  <a:schemeClr val="lt1"/>
                </a:solidFill>
              </a:defRPr>
            </a:lvl1pPr>
            <a:lvl2pPr lvl="1" algn="ctr" rtl="0">
              <a:lnSpc>
                <a:spcPct val="100000"/>
              </a:lnSpc>
              <a:spcBef>
                <a:spcPts val="0"/>
              </a:spcBef>
              <a:spcAft>
                <a:spcPts val="0"/>
              </a:spcAft>
              <a:buClr>
                <a:schemeClr val="accent2"/>
              </a:buClr>
              <a:buSzPts val="2800"/>
              <a:buNone/>
              <a:defRPr sz="3733">
                <a:solidFill>
                  <a:schemeClr val="accent2"/>
                </a:solidFill>
              </a:defRPr>
            </a:lvl2pPr>
            <a:lvl3pPr lvl="2" algn="ctr" rtl="0">
              <a:lnSpc>
                <a:spcPct val="100000"/>
              </a:lnSpc>
              <a:spcBef>
                <a:spcPts val="0"/>
              </a:spcBef>
              <a:spcAft>
                <a:spcPts val="0"/>
              </a:spcAft>
              <a:buClr>
                <a:schemeClr val="accent2"/>
              </a:buClr>
              <a:buSzPts val="2800"/>
              <a:buNone/>
              <a:defRPr sz="3733">
                <a:solidFill>
                  <a:schemeClr val="accent2"/>
                </a:solidFill>
              </a:defRPr>
            </a:lvl3pPr>
            <a:lvl4pPr lvl="3" algn="ctr" rtl="0">
              <a:lnSpc>
                <a:spcPct val="100000"/>
              </a:lnSpc>
              <a:spcBef>
                <a:spcPts val="0"/>
              </a:spcBef>
              <a:spcAft>
                <a:spcPts val="0"/>
              </a:spcAft>
              <a:buClr>
                <a:schemeClr val="accent2"/>
              </a:buClr>
              <a:buSzPts val="2800"/>
              <a:buNone/>
              <a:defRPr sz="3733">
                <a:solidFill>
                  <a:schemeClr val="accent2"/>
                </a:solidFill>
              </a:defRPr>
            </a:lvl4pPr>
            <a:lvl5pPr lvl="4" algn="ctr" rtl="0">
              <a:lnSpc>
                <a:spcPct val="100000"/>
              </a:lnSpc>
              <a:spcBef>
                <a:spcPts val="0"/>
              </a:spcBef>
              <a:spcAft>
                <a:spcPts val="0"/>
              </a:spcAft>
              <a:buClr>
                <a:schemeClr val="accent2"/>
              </a:buClr>
              <a:buSzPts val="2800"/>
              <a:buNone/>
              <a:defRPr sz="3733">
                <a:solidFill>
                  <a:schemeClr val="accent2"/>
                </a:solidFill>
              </a:defRPr>
            </a:lvl5pPr>
            <a:lvl6pPr lvl="5" algn="ctr" rtl="0">
              <a:lnSpc>
                <a:spcPct val="100000"/>
              </a:lnSpc>
              <a:spcBef>
                <a:spcPts val="0"/>
              </a:spcBef>
              <a:spcAft>
                <a:spcPts val="0"/>
              </a:spcAft>
              <a:buClr>
                <a:schemeClr val="accent2"/>
              </a:buClr>
              <a:buSzPts val="2800"/>
              <a:buNone/>
              <a:defRPr sz="3733">
                <a:solidFill>
                  <a:schemeClr val="accent2"/>
                </a:solidFill>
              </a:defRPr>
            </a:lvl6pPr>
            <a:lvl7pPr lvl="6" algn="ctr" rtl="0">
              <a:lnSpc>
                <a:spcPct val="100000"/>
              </a:lnSpc>
              <a:spcBef>
                <a:spcPts val="0"/>
              </a:spcBef>
              <a:spcAft>
                <a:spcPts val="0"/>
              </a:spcAft>
              <a:buClr>
                <a:schemeClr val="accent2"/>
              </a:buClr>
              <a:buSzPts val="2800"/>
              <a:buNone/>
              <a:defRPr sz="3733">
                <a:solidFill>
                  <a:schemeClr val="accent2"/>
                </a:solidFill>
              </a:defRPr>
            </a:lvl7pPr>
            <a:lvl8pPr lvl="7" algn="ctr" rtl="0">
              <a:lnSpc>
                <a:spcPct val="100000"/>
              </a:lnSpc>
              <a:spcBef>
                <a:spcPts val="0"/>
              </a:spcBef>
              <a:spcAft>
                <a:spcPts val="0"/>
              </a:spcAft>
              <a:buClr>
                <a:schemeClr val="accent2"/>
              </a:buClr>
              <a:buSzPts val="2800"/>
              <a:buNone/>
              <a:defRPr sz="3733">
                <a:solidFill>
                  <a:schemeClr val="accent2"/>
                </a:solidFill>
              </a:defRPr>
            </a:lvl8pPr>
            <a:lvl9pPr lvl="8" algn="ctr" rtl="0">
              <a:lnSpc>
                <a:spcPct val="100000"/>
              </a:lnSpc>
              <a:spcBef>
                <a:spcPts val="0"/>
              </a:spcBef>
              <a:spcAft>
                <a:spcPts val="0"/>
              </a:spcAft>
              <a:buClr>
                <a:schemeClr val="accent2"/>
              </a:buClr>
              <a:buSzPts val="2800"/>
              <a:buNone/>
              <a:defRPr sz="3733">
                <a:solidFill>
                  <a:schemeClr val="accent2"/>
                </a:solidFill>
              </a:defRPr>
            </a:lvl9pPr>
          </a:lstStyle>
          <a:p>
            <a:endParaRPr/>
          </a:p>
        </p:txBody>
      </p:sp>
    </p:spTree>
    <p:extLst>
      <p:ext uri="{BB962C8B-B14F-4D97-AF65-F5344CB8AC3E}">
        <p14:creationId xmlns:p14="http://schemas.microsoft.com/office/powerpoint/2010/main" val="4914123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5312733" y="3047419"/>
            <a:ext cx="5923600" cy="98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667"/>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14" name="Google Shape;14;p3"/>
          <p:cNvSpPr txBox="1">
            <a:spLocks noGrp="1"/>
          </p:cNvSpPr>
          <p:nvPr>
            <p:ph type="title" idx="2" hasCustomPrompt="1"/>
          </p:nvPr>
        </p:nvSpPr>
        <p:spPr>
          <a:xfrm>
            <a:off x="7179933" y="1402105"/>
            <a:ext cx="2189200" cy="1873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10666">
                <a:solidFill>
                  <a:schemeClr val="dk2"/>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5" name="Google Shape;15;p3"/>
          <p:cNvSpPr txBox="1">
            <a:spLocks noGrp="1"/>
          </p:cNvSpPr>
          <p:nvPr>
            <p:ph type="subTitle" idx="1"/>
          </p:nvPr>
        </p:nvSpPr>
        <p:spPr>
          <a:xfrm>
            <a:off x="6414733" y="3956600"/>
            <a:ext cx="3719600" cy="1096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 name="Google Shape;16;p3"/>
          <p:cNvSpPr/>
          <p:nvPr/>
        </p:nvSpPr>
        <p:spPr>
          <a:xfrm>
            <a:off x="0" y="6094233"/>
            <a:ext cx="12192000" cy="763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7279593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960000" y="618400"/>
            <a:ext cx="102720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25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9" name="Google Shape;19;p4"/>
          <p:cNvSpPr txBox="1">
            <a:spLocks noGrp="1"/>
          </p:cNvSpPr>
          <p:nvPr>
            <p:ph type="body" idx="1"/>
          </p:nvPr>
        </p:nvSpPr>
        <p:spPr>
          <a:xfrm>
            <a:off x="960000" y="1536633"/>
            <a:ext cx="10272000" cy="452800"/>
          </a:xfrm>
          <a:prstGeom prst="rect">
            <a:avLst/>
          </a:prstGeom>
        </p:spPr>
        <p:txBody>
          <a:bodyPr spcFirstLastPara="1" wrap="square" lIns="91425" tIns="91425" rIns="91425" bIns="91425" anchor="t" anchorCtr="0">
            <a:noAutofit/>
          </a:bodyPr>
          <a:lstStyle>
            <a:lvl1pPr marL="609585" lvl="0" indent="-402157">
              <a:spcBef>
                <a:spcPts val="0"/>
              </a:spcBef>
              <a:spcAft>
                <a:spcPts val="0"/>
              </a:spcAft>
              <a:buClr>
                <a:srgbClr val="434343"/>
              </a:buClr>
              <a:buSzPts val="1150"/>
              <a:buAutoNum type="arabicPeriod"/>
              <a:defRPr sz="1600"/>
            </a:lvl1pPr>
            <a:lvl2pPr marL="1219170" lvl="1" indent="-406390">
              <a:spcBef>
                <a:spcPts val="0"/>
              </a:spcBef>
              <a:spcAft>
                <a:spcPts val="0"/>
              </a:spcAft>
              <a:buClr>
                <a:srgbClr val="434343"/>
              </a:buClr>
              <a:buSzPts val="1200"/>
              <a:buFont typeface="Roboto Condensed Light"/>
              <a:buAutoNum type="alphaLcPeriod"/>
              <a:defRPr/>
            </a:lvl2pPr>
            <a:lvl3pPr marL="1828754" lvl="2" indent="-406390">
              <a:spcBef>
                <a:spcPts val="0"/>
              </a:spcBef>
              <a:spcAft>
                <a:spcPts val="0"/>
              </a:spcAft>
              <a:buClr>
                <a:srgbClr val="434343"/>
              </a:buClr>
              <a:buSzPts val="1200"/>
              <a:buFont typeface="Roboto Condensed Light"/>
              <a:buAutoNum type="romanLcPeriod"/>
              <a:defRPr/>
            </a:lvl3pPr>
            <a:lvl4pPr marL="2438339" lvl="3" indent="-406390">
              <a:spcBef>
                <a:spcPts val="0"/>
              </a:spcBef>
              <a:spcAft>
                <a:spcPts val="0"/>
              </a:spcAft>
              <a:buClr>
                <a:srgbClr val="434343"/>
              </a:buClr>
              <a:buSzPts val="1200"/>
              <a:buFont typeface="Roboto Condensed Light"/>
              <a:buAutoNum type="arabicPeriod"/>
              <a:defRPr/>
            </a:lvl4pPr>
            <a:lvl5pPr marL="3047924" lvl="4" indent="-406390">
              <a:spcBef>
                <a:spcPts val="0"/>
              </a:spcBef>
              <a:spcAft>
                <a:spcPts val="0"/>
              </a:spcAft>
              <a:buClr>
                <a:srgbClr val="434343"/>
              </a:buClr>
              <a:buSzPts val="1200"/>
              <a:buFont typeface="Roboto Condensed Light"/>
              <a:buAutoNum type="alphaLcPeriod"/>
              <a:defRPr/>
            </a:lvl5pPr>
            <a:lvl6pPr marL="3657509" lvl="5" indent="-406390">
              <a:spcBef>
                <a:spcPts val="0"/>
              </a:spcBef>
              <a:spcAft>
                <a:spcPts val="0"/>
              </a:spcAft>
              <a:buClr>
                <a:srgbClr val="434343"/>
              </a:buClr>
              <a:buSzPts val="1200"/>
              <a:buFont typeface="Roboto Condensed Light"/>
              <a:buAutoNum type="romanLcPeriod"/>
              <a:defRPr/>
            </a:lvl6pPr>
            <a:lvl7pPr marL="4267093" lvl="6" indent="-406390">
              <a:spcBef>
                <a:spcPts val="0"/>
              </a:spcBef>
              <a:spcAft>
                <a:spcPts val="0"/>
              </a:spcAft>
              <a:buClr>
                <a:srgbClr val="434343"/>
              </a:buClr>
              <a:buSzPts val="1200"/>
              <a:buFont typeface="Roboto Condensed Light"/>
              <a:buAutoNum type="arabicPeriod"/>
              <a:defRPr/>
            </a:lvl7pPr>
            <a:lvl8pPr marL="4876678" lvl="7" indent="-406390">
              <a:spcBef>
                <a:spcPts val="0"/>
              </a:spcBef>
              <a:spcAft>
                <a:spcPts val="0"/>
              </a:spcAft>
              <a:buClr>
                <a:srgbClr val="434343"/>
              </a:buClr>
              <a:buSzPts val="1200"/>
              <a:buFont typeface="Roboto Condensed Light"/>
              <a:buAutoNum type="alphaLcPeriod"/>
              <a:defRPr/>
            </a:lvl8pPr>
            <a:lvl9pPr marL="5486263" lvl="8" indent="-406390">
              <a:spcBef>
                <a:spcPts val="0"/>
              </a:spcBef>
              <a:spcAft>
                <a:spcPts val="0"/>
              </a:spcAft>
              <a:buClr>
                <a:srgbClr val="434343"/>
              </a:buClr>
              <a:buSzPts val="1200"/>
              <a:buFont typeface="Roboto Condensed Light"/>
              <a:buAutoNum type="romanLcPeriod"/>
              <a:defRPr/>
            </a:lvl9pPr>
          </a:lstStyle>
          <a:p>
            <a:endParaRPr/>
          </a:p>
        </p:txBody>
      </p:sp>
      <p:sp>
        <p:nvSpPr>
          <p:cNvPr id="20" name="Google Shape;20;p4"/>
          <p:cNvSpPr/>
          <p:nvPr/>
        </p:nvSpPr>
        <p:spPr>
          <a:xfrm>
            <a:off x="0" y="6094233"/>
            <a:ext cx="12192000" cy="763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117690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960000" y="618400"/>
            <a:ext cx="10272000" cy="7636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SzPts val="25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5"/>
          <p:cNvSpPr txBox="1">
            <a:spLocks noGrp="1"/>
          </p:cNvSpPr>
          <p:nvPr>
            <p:ph type="subTitle" idx="1"/>
          </p:nvPr>
        </p:nvSpPr>
        <p:spPr>
          <a:xfrm>
            <a:off x="3008049" y="2572367"/>
            <a:ext cx="4650400" cy="946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 name="Google Shape;24;p5"/>
          <p:cNvSpPr txBox="1">
            <a:spLocks noGrp="1"/>
          </p:cNvSpPr>
          <p:nvPr>
            <p:ph type="subTitle" idx="2"/>
          </p:nvPr>
        </p:nvSpPr>
        <p:spPr>
          <a:xfrm>
            <a:off x="990072" y="4604433"/>
            <a:ext cx="4650400" cy="946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5"/>
          <p:cNvSpPr txBox="1">
            <a:spLocks noGrp="1"/>
          </p:cNvSpPr>
          <p:nvPr>
            <p:ph type="subTitle" idx="3"/>
          </p:nvPr>
        </p:nvSpPr>
        <p:spPr>
          <a:xfrm>
            <a:off x="3008051" y="2076133"/>
            <a:ext cx="4650400" cy="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000"/>
              <a:buNone/>
              <a:defRPr sz="2533" b="1">
                <a:solidFill>
                  <a:schemeClr val="accent3"/>
                </a:solidFill>
                <a:latin typeface="Inter"/>
                <a:ea typeface="Inter"/>
                <a:cs typeface="Inter"/>
                <a:sym typeface="Inter"/>
              </a:defRPr>
            </a:lvl1pPr>
            <a:lvl2pPr lvl="1" algn="ctr" rtl="0">
              <a:lnSpc>
                <a:spcPct val="100000"/>
              </a:lnSpc>
              <a:spcBef>
                <a:spcPts val="0"/>
              </a:spcBef>
              <a:spcAft>
                <a:spcPts val="0"/>
              </a:spcAft>
              <a:buClr>
                <a:schemeClr val="dk1"/>
              </a:buClr>
              <a:buSzPts val="2000"/>
              <a:buNone/>
              <a:defRPr sz="2667">
                <a:solidFill>
                  <a:schemeClr val="dk1"/>
                </a:solidFill>
              </a:defRPr>
            </a:lvl2pPr>
            <a:lvl3pPr lvl="2" algn="ctr" rtl="0">
              <a:lnSpc>
                <a:spcPct val="100000"/>
              </a:lnSpc>
              <a:spcBef>
                <a:spcPts val="0"/>
              </a:spcBef>
              <a:spcAft>
                <a:spcPts val="0"/>
              </a:spcAft>
              <a:buClr>
                <a:schemeClr val="dk1"/>
              </a:buClr>
              <a:buSzPts val="2000"/>
              <a:buNone/>
              <a:defRPr sz="2667">
                <a:solidFill>
                  <a:schemeClr val="dk1"/>
                </a:solidFill>
              </a:defRPr>
            </a:lvl3pPr>
            <a:lvl4pPr lvl="3" algn="ctr" rtl="0">
              <a:lnSpc>
                <a:spcPct val="100000"/>
              </a:lnSpc>
              <a:spcBef>
                <a:spcPts val="0"/>
              </a:spcBef>
              <a:spcAft>
                <a:spcPts val="0"/>
              </a:spcAft>
              <a:buClr>
                <a:schemeClr val="dk1"/>
              </a:buClr>
              <a:buSzPts val="2000"/>
              <a:buNone/>
              <a:defRPr sz="2667">
                <a:solidFill>
                  <a:schemeClr val="dk1"/>
                </a:solidFill>
              </a:defRPr>
            </a:lvl4pPr>
            <a:lvl5pPr lvl="4" algn="ctr" rtl="0">
              <a:lnSpc>
                <a:spcPct val="100000"/>
              </a:lnSpc>
              <a:spcBef>
                <a:spcPts val="0"/>
              </a:spcBef>
              <a:spcAft>
                <a:spcPts val="0"/>
              </a:spcAft>
              <a:buClr>
                <a:schemeClr val="dk1"/>
              </a:buClr>
              <a:buSzPts val="2000"/>
              <a:buNone/>
              <a:defRPr sz="2667">
                <a:solidFill>
                  <a:schemeClr val="dk1"/>
                </a:solidFill>
              </a:defRPr>
            </a:lvl5pPr>
            <a:lvl6pPr lvl="5" algn="ctr" rtl="0">
              <a:lnSpc>
                <a:spcPct val="100000"/>
              </a:lnSpc>
              <a:spcBef>
                <a:spcPts val="0"/>
              </a:spcBef>
              <a:spcAft>
                <a:spcPts val="0"/>
              </a:spcAft>
              <a:buClr>
                <a:schemeClr val="dk1"/>
              </a:buClr>
              <a:buSzPts val="2000"/>
              <a:buNone/>
              <a:defRPr sz="2667">
                <a:solidFill>
                  <a:schemeClr val="dk1"/>
                </a:solidFill>
              </a:defRPr>
            </a:lvl6pPr>
            <a:lvl7pPr lvl="6" algn="ctr" rtl="0">
              <a:lnSpc>
                <a:spcPct val="100000"/>
              </a:lnSpc>
              <a:spcBef>
                <a:spcPts val="0"/>
              </a:spcBef>
              <a:spcAft>
                <a:spcPts val="0"/>
              </a:spcAft>
              <a:buClr>
                <a:schemeClr val="dk1"/>
              </a:buClr>
              <a:buSzPts val="2000"/>
              <a:buNone/>
              <a:defRPr sz="2667">
                <a:solidFill>
                  <a:schemeClr val="dk1"/>
                </a:solidFill>
              </a:defRPr>
            </a:lvl7pPr>
            <a:lvl8pPr lvl="7" algn="ctr" rtl="0">
              <a:lnSpc>
                <a:spcPct val="100000"/>
              </a:lnSpc>
              <a:spcBef>
                <a:spcPts val="0"/>
              </a:spcBef>
              <a:spcAft>
                <a:spcPts val="0"/>
              </a:spcAft>
              <a:buClr>
                <a:schemeClr val="dk1"/>
              </a:buClr>
              <a:buSzPts val="2000"/>
              <a:buNone/>
              <a:defRPr sz="2667">
                <a:solidFill>
                  <a:schemeClr val="dk1"/>
                </a:solidFill>
              </a:defRPr>
            </a:lvl8pPr>
            <a:lvl9pPr lvl="8" algn="ctr" rtl="0">
              <a:lnSpc>
                <a:spcPct val="100000"/>
              </a:lnSpc>
              <a:spcBef>
                <a:spcPts val="0"/>
              </a:spcBef>
              <a:spcAft>
                <a:spcPts val="0"/>
              </a:spcAft>
              <a:buClr>
                <a:schemeClr val="dk1"/>
              </a:buClr>
              <a:buSzPts val="2000"/>
              <a:buNone/>
              <a:defRPr sz="2667">
                <a:solidFill>
                  <a:schemeClr val="dk1"/>
                </a:solidFill>
              </a:defRPr>
            </a:lvl9pPr>
          </a:lstStyle>
          <a:p>
            <a:endParaRPr/>
          </a:p>
        </p:txBody>
      </p:sp>
      <p:sp>
        <p:nvSpPr>
          <p:cNvPr id="26" name="Google Shape;26;p5"/>
          <p:cNvSpPr txBox="1">
            <a:spLocks noGrp="1"/>
          </p:cNvSpPr>
          <p:nvPr>
            <p:ph type="subTitle" idx="4"/>
          </p:nvPr>
        </p:nvSpPr>
        <p:spPr>
          <a:xfrm>
            <a:off x="990067" y="4108200"/>
            <a:ext cx="4650400" cy="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000"/>
              <a:buNone/>
              <a:defRPr sz="2533" b="1">
                <a:solidFill>
                  <a:schemeClr val="accent3"/>
                </a:solidFill>
                <a:latin typeface="Inter"/>
                <a:ea typeface="Inter"/>
                <a:cs typeface="Inter"/>
                <a:sym typeface="Inter"/>
              </a:defRPr>
            </a:lvl1pPr>
            <a:lvl2pPr lvl="1" algn="ctr" rtl="0">
              <a:lnSpc>
                <a:spcPct val="100000"/>
              </a:lnSpc>
              <a:spcBef>
                <a:spcPts val="0"/>
              </a:spcBef>
              <a:spcAft>
                <a:spcPts val="0"/>
              </a:spcAft>
              <a:buClr>
                <a:schemeClr val="dk1"/>
              </a:buClr>
              <a:buSzPts val="2000"/>
              <a:buNone/>
              <a:defRPr sz="2667">
                <a:solidFill>
                  <a:schemeClr val="dk1"/>
                </a:solidFill>
              </a:defRPr>
            </a:lvl2pPr>
            <a:lvl3pPr lvl="2" algn="ctr" rtl="0">
              <a:lnSpc>
                <a:spcPct val="100000"/>
              </a:lnSpc>
              <a:spcBef>
                <a:spcPts val="0"/>
              </a:spcBef>
              <a:spcAft>
                <a:spcPts val="0"/>
              </a:spcAft>
              <a:buClr>
                <a:schemeClr val="dk1"/>
              </a:buClr>
              <a:buSzPts val="2000"/>
              <a:buNone/>
              <a:defRPr sz="2667">
                <a:solidFill>
                  <a:schemeClr val="dk1"/>
                </a:solidFill>
              </a:defRPr>
            </a:lvl3pPr>
            <a:lvl4pPr lvl="3" algn="ctr" rtl="0">
              <a:lnSpc>
                <a:spcPct val="100000"/>
              </a:lnSpc>
              <a:spcBef>
                <a:spcPts val="0"/>
              </a:spcBef>
              <a:spcAft>
                <a:spcPts val="0"/>
              </a:spcAft>
              <a:buClr>
                <a:schemeClr val="dk1"/>
              </a:buClr>
              <a:buSzPts val="2000"/>
              <a:buNone/>
              <a:defRPr sz="2667">
                <a:solidFill>
                  <a:schemeClr val="dk1"/>
                </a:solidFill>
              </a:defRPr>
            </a:lvl4pPr>
            <a:lvl5pPr lvl="4" algn="ctr" rtl="0">
              <a:lnSpc>
                <a:spcPct val="100000"/>
              </a:lnSpc>
              <a:spcBef>
                <a:spcPts val="0"/>
              </a:spcBef>
              <a:spcAft>
                <a:spcPts val="0"/>
              </a:spcAft>
              <a:buClr>
                <a:schemeClr val="dk1"/>
              </a:buClr>
              <a:buSzPts val="2000"/>
              <a:buNone/>
              <a:defRPr sz="2667">
                <a:solidFill>
                  <a:schemeClr val="dk1"/>
                </a:solidFill>
              </a:defRPr>
            </a:lvl5pPr>
            <a:lvl6pPr lvl="5" algn="ctr" rtl="0">
              <a:lnSpc>
                <a:spcPct val="100000"/>
              </a:lnSpc>
              <a:spcBef>
                <a:spcPts val="0"/>
              </a:spcBef>
              <a:spcAft>
                <a:spcPts val="0"/>
              </a:spcAft>
              <a:buClr>
                <a:schemeClr val="dk1"/>
              </a:buClr>
              <a:buSzPts val="2000"/>
              <a:buNone/>
              <a:defRPr sz="2667">
                <a:solidFill>
                  <a:schemeClr val="dk1"/>
                </a:solidFill>
              </a:defRPr>
            </a:lvl6pPr>
            <a:lvl7pPr lvl="6" algn="ctr" rtl="0">
              <a:lnSpc>
                <a:spcPct val="100000"/>
              </a:lnSpc>
              <a:spcBef>
                <a:spcPts val="0"/>
              </a:spcBef>
              <a:spcAft>
                <a:spcPts val="0"/>
              </a:spcAft>
              <a:buClr>
                <a:schemeClr val="dk1"/>
              </a:buClr>
              <a:buSzPts val="2000"/>
              <a:buNone/>
              <a:defRPr sz="2667">
                <a:solidFill>
                  <a:schemeClr val="dk1"/>
                </a:solidFill>
              </a:defRPr>
            </a:lvl7pPr>
            <a:lvl8pPr lvl="7" algn="ctr" rtl="0">
              <a:lnSpc>
                <a:spcPct val="100000"/>
              </a:lnSpc>
              <a:spcBef>
                <a:spcPts val="0"/>
              </a:spcBef>
              <a:spcAft>
                <a:spcPts val="0"/>
              </a:spcAft>
              <a:buClr>
                <a:schemeClr val="dk1"/>
              </a:buClr>
              <a:buSzPts val="2000"/>
              <a:buNone/>
              <a:defRPr sz="2667">
                <a:solidFill>
                  <a:schemeClr val="dk1"/>
                </a:solidFill>
              </a:defRPr>
            </a:lvl8pPr>
            <a:lvl9pPr lvl="8" algn="ctr" rtl="0">
              <a:lnSpc>
                <a:spcPct val="100000"/>
              </a:lnSpc>
              <a:spcBef>
                <a:spcPts val="0"/>
              </a:spcBef>
              <a:spcAft>
                <a:spcPts val="0"/>
              </a:spcAft>
              <a:buClr>
                <a:schemeClr val="dk1"/>
              </a:buClr>
              <a:buSzPts val="2000"/>
              <a:buNone/>
              <a:defRPr sz="2667">
                <a:solidFill>
                  <a:schemeClr val="dk1"/>
                </a:solidFill>
              </a:defRPr>
            </a:lvl9pPr>
          </a:lstStyle>
          <a:p>
            <a:endParaRPr/>
          </a:p>
        </p:txBody>
      </p:sp>
      <p:sp>
        <p:nvSpPr>
          <p:cNvPr id="27" name="Google Shape;27;p5"/>
          <p:cNvSpPr/>
          <p:nvPr/>
        </p:nvSpPr>
        <p:spPr>
          <a:xfrm>
            <a:off x="0" y="6094233"/>
            <a:ext cx="12192000" cy="763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254141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6"/>
        <p:cNvGrpSpPr/>
        <p:nvPr/>
      </p:nvGrpSpPr>
      <p:grpSpPr>
        <a:xfrm>
          <a:off x="0" y="0"/>
          <a:ext cx="0" cy="0"/>
          <a:chOff x="0" y="0"/>
          <a:chExt cx="0" cy="0"/>
        </a:xfrm>
      </p:grpSpPr>
      <p:sp>
        <p:nvSpPr>
          <p:cNvPr id="37" name="Google Shape;37;p7"/>
          <p:cNvSpPr txBox="1">
            <a:spLocks noGrp="1"/>
          </p:cNvSpPr>
          <p:nvPr>
            <p:ph type="body" idx="1"/>
          </p:nvPr>
        </p:nvSpPr>
        <p:spPr>
          <a:xfrm>
            <a:off x="960000" y="2236300"/>
            <a:ext cx="5850000" cy="31756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accent3"/>
              </a:buClr>
              <a:buSzPts val="1400"/>
              <a:buChar char="●"/>
              <a:defRPr/>
            </a:lvl1pPr>
            <a:lvl2pPr marL="1219170" lvl="1" indent="-423323" rtl="0">
              <a:spcBef>
                <a:spcPts val="0"/>
              </a:spcBef>
              <a:spcAft>
                <a:spcPts val="0"/>
              </a:spcAft>
              <a:buSzPts val="1400"/>
              <a:buChar char="○"/>
              <a:defRPr/>
            </a:lvl2pPr>
            <a:lvl3pPr marL="1828754" lvl="2" indent="-414856" rtl="0">
              <a:spcBef>
                <a:spcPts val="0"/>
              </a:spcBef>
              <a:spcAft>
                <a:spcPts val="0"/>
              </a:spcAft>
              <a:buSzPts val="1300"/>
              <a:buChar char="■"/>
              <a:defRPr sz="1733"/>
            </a:lvl3pPr>
            <a:lvl4pPr marL="2438339" lvl="3" indent="-414856" rtl="0">
              <a:spcBef>
                <a:spcPts val="0"/>
              </a:spcBef>
              <a:spcAft>
                <a:spcPts val="0"/>
              </a:spcAft>
              <a:buSzPts val="1300"/>
              <a:buChar char="●"/>
              <a:defRPr sz="1733"/>
            </a:lvl4pPr>
            <a:lvl5pPr marL="3047924" lvl="4" indent="-414856" rtl="0">
              <a:spcBef>
                <a:spcPts val="0"/>
              </a:spcBef>
              <a:spcAft>
                <a:spcPts val="0"/>
              </a:spcAft>
              <a:buSzPts val="1300"/>
              <a:buChar char="○"/>
              <a:defRPr sz="1733"/>
            </a:lvl5pPr>
            <a:lvl6pPr marL="3657509" lvl="5" indent="-414856" rtl="0">
              <a:spcBef>
                <a:spcPts val="0"/>
              </a:spcBef>
              <a:spcAft>
                <a:spcPts val="0"/>
              </a:spcAft>
              <a:buSzPts val="1300"/>
              <a:buChar char="■"/>
              <a:defRPr sz="1733"/>
            </a:lvl6pPr>
            <a:lvl7pPr marL="4267093" lvl="6" indent="-414856" rtl="0">
              <a:spcBef>
                <a:spcPts val="0"/>
              </a:spcBef>
              <a:spcAft>
                <a:spcPts val="0"/>
              </a:spcAft>
              <a:buSzPts val="1300"/>
              <a:buChar char="●"/>
              <a:defRPr sz="1733"/>
            </a:lvl7pPr>
            <a:lvl8pPr marL="4876678" lvl="7" indent="-414856" rtl="0">
              <a:spcBef>
                <a:spcPts val="0"/>
              </a:spcBef>
              <a:spcAft>
                <a:spcPts val="0"/>
              </a:spcAft>
              <a:buSzPts val="1300"/>
              <a:buChar char="○"/>
              <a:defRPr sz="1733"/>
            </a:lvl8pPr>
            <a:lvl9pPr marL="5486263" lvl="8" indent="-414856" rtl="0">
              <a:spcBef>
                <a:spcPts val="0"/>
              </a:spcBef>
              <a:spcAft>
                <a:spcPts val="0"/>
              </a:spcAft>
              <a:buSzPts val="1300"/>
              <a:buChar char="■"/>
              <a:defRPr sz="1733"/>
            </a:lvl9pPr>
          </a:lstStyle>
          <a:p>
            <a:endParaRPr/>
          </a:p>
        </p:txBody>
      </p:sp>
      <p:sp>
        <p:nvSpPr>
          <p:cNvPr id="38" name="Google Shape;38;p7"/>
          <p:cNvSpPr txBox="1">
            <a:spLocks noGrp="1"/>
          </p:cNvSpPr>
          <p:nvPr>
            <p:ph type="title"/>
          </p:nvPr>
        </p:nvSpPr>
        <p:spPr>
          <a:xfrm>
            <a:off x="960000" y="618400"/>
            <a:ext cx="7248800" cy="7672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 name="Google Shape;39;p7"/>
          <p:cNvSpPr/>
          <p:nvPr/>
        </p:nvSpPr>
        <p:spPr>
          <a:xfrm>
            <a:off x="0" y="6094233"/>
            <a:ext cx="12192000" cy="763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898347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0"/>
        <p:cNvGrpSpPr/>
        <p:nvPr/>
      </p:nvGrpSpPr>
      <p:grpSpPr>
        <a:xfrm>
          <a:off x="0" y="0"/>
          <a:ext cx="0" cy="0"/>
          <a:chOff x="0" y="0"/>
          <a:chExt cx="0" cy="0"/>
        </a:xfrm>
      </p:grpSpPr>
      <p:sp>
        <p:nvSpPr>
          <p:cNvPr id="41" name="Google Shape;41;p8"/>
          <p:cNvSpPr/>
          <p:nvPr/>
        </p:nvSpPr>
        <p:spPr>
          <a:xfrm>
            <a:off x="0" y="5208233"/>
            <a:ext cx="12192000" cy="1649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 name="Google Shape;42;p8"/>
          <p:cNvSpPr txBox="1">
            <a:spLocks noGrp="1"/>
          </p:cNvSpPr>
          <p:nvPr>
            <p:ph type="title"/>
          </p:nvPr>
        </p:nvSpPr>
        <p:spPr>
          <a:xfrm flipH="1">
            <a:off x="978564" y="1281700"/>
            <a:ext cx="5770800" cy="38556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8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endParaRPr/>
          </a:p>
        </p:txBody>
      </p:sp>
    </p:spTree>
    <p:extLst>
      <p:ext uri="{BB962C8B-B14F-4D97-AF65-F5344CB8AC3E}">
        <p14:creationId xmlns:p14="http://schemas.microsoft.com/office/powerpoint/2010/main" val="41914841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963137" y="1853101"/>
            <a:ext cx="5192800" cy="8960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667"/>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45" name="Google Shape;45;p9"/>
          <p:cNvSpPr txBox="1">
            <a:spLocks noGrp="1"/>
          </p:cNvSpPr>
          <p:nvPr>
            <p:ph type="subTitle" idx="1"/>
          </p:nvPr>
        </p:nvSpPr>
        <p:spPr>
          <a:xfrm>
            <a:off x="963339" y="2766365"/>
            <a:ext cx="5192800" cy="235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 name="Google Shape;46;p9"/>
          <p:cNvSpPr/>
          <p:nvPr/>
        </p:nvSpPr>
        <p:spPr>
          <a:xfrm>
            <a:off x="0" y="6094233"/>
            <a:ext cx="12192000" cy="763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3472652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7"/>
        <p:cNvGrpSpPr/>
        <p:nvPr/>
      </p:nvGrpSpPr>
      <p:grpSpPr>
        <a:xfrm>
          <a:off x="0" y="0"/>
          <a:ext cx="0" cy="0"/>
          <a:chOff x="0" y="0"/>
          <a:chExt cx="0" cy="0"/>
        </a:xfrm>
      </p:grpSpPr>
      <p:sp>
        <p:nvSpPr>
          <p:cNvPr id="48" name="Google Shape;48;p10"/>
          <p:cNvSpPr txBox="1">
            <a:spLocks noGrp="1"/>
          </p:cNvSpPr>
          <p:nvPr>
            <p:ph type="title"/>
          </p:nvPr>
        </p:nvSpPr>
        <p:spPr>
          <a:xfrm>
            <a:off x="960000" y="5548433"/>
            <a:ext cx="10272000" cy="662400"/>
          </a:xfrm>
          <a:prstGeom prst="rect">
            <a:avLst/>
          </a:prstGeom>
          <a:solidFill>
            <a:schemeClr val="accent3"/>
          </a:solidFill>
        </p:spPr>
        <p:txBody>
          <a:bodyPr spcFirstLastPara="1" wrap="square" lIns="91425" tIns="91425" rIns="91425" bIns="91425" anchor="t" anchorCtr="0">
            <a:noAutofit/>
          </a:bodyPr>
          <a:lstStyle>
            <a:lvl1pPr lvl="0" algn="ctr" rtl="0">
              <a:spcBef>
                <a:spcPts val="0"/>
              </a:spcBef>
              <a:spcAft>
                <a:spcPts val="0"/>
              </a:spcAft>
              <a:buSzPts val="2500"/>
              <a:buNone/>
              <a:defRPr sz="3200">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extLst>
      <p:ext uri="{BB962C8B-B14F-4D97-AF65-F5344CB8AC3E}">
        <p14:creationId xmlns:p14="http://schemas.microsoft.com/office/powerpoint/2010/main" val="3132959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D1BE9-C62C-B9F6-51FB-26037CD98241}"/>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E80C61CB-7CE0-683D-8BC2-D784097A3A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7B81BFD5-FBD7-E761-8DE9-85EED58026B1}"/>
              </a:ext>
            </a:extLst>
          </p:cNvPr>
          <p:cNvSpPr>
            <a:spLocks noGrp="1"/>
          </p:cNvSpPr>
          <p:nvPr>
            <p:ph type="dt" sz="half" idx="10"/>
          </p:nvPr>
        </p:nvSpPr>
        <p:spPr/>
        <p:txBody>
          <a:bodyPr/>
          <a:lstStyle/>
          <a:p>
            <a:fld id="{432C8C4A-715A-CB45-9F3E-9DA06E4E2BB3}" type="datetime1">
              <a:rPr lang="en-US" smtClean="0"/>
              <a:t>11/16/24</a:t>
            </a:fld>
            <a:endParaRPr lang="en-VN"/>
          </a:p>
        </p:txBody>
      </p:sp>
      <p:sp>
        <p:nvSpPr>
          <p:cNvPr id="5" name="Footer Placeholder 4">
            <a:extLst>
              <a:ext uri="{FF2B5EF4-FFF2-40B4-BE49-F238E27FC236}">
                <a16:creationId xmlns:a16="http://schemas.microsoft.com/office/drawing/2014/main" id="{70091D5F-5D2B-9C1F-C1C4-276A529A40A2}"/>
              </a:ext>
            </a:extLst>
          </p:cNvPr>
          <p:cNvSpPr>
            <a:spLocks noGrp="1"/>
          </p:cNvSpPr>
          <p:nvPr>
            <p:ph type="ftr" sz="quarter" idx="11"/>
          </p:nvPr>
        </p:nvSpPr>
        <p:spPr/>
        <p:txBody>
          <a:bodyPr/>
          <a:lstStyle/>
          <a:p>
            <a:r>
              <a:rPr lang="en-VN"/>
              <a:t>1 </a:t>
            </a:r>
          </a:p>
        </p:txBody>
      </p:sp>
      <p:sp>
        <p:nvSpPr>
          <p:cNvPr id="6" name="Slide Number Placeholder 5">
            <a:extLst>
              <a:ext uri="{FF2B5EF4-FFF2-40B4-BE49-F238E27FC236}">
                <a16:creationId xmlns:a16="http://schemas.microsoft.com/office/drawing/2014/main" id="{52268B58-3B6E-310E-8329-18EF7EE92DFC}"/>
              </a:ext>
            </a:extLst>
          </p:cNvPr>
          <p:cNvSpPr>
            <a:spLocks noGrp="1"/>
          </p:cNvSpPr>
          <p:nvPr>
            <p:ph type="sldNum" sz="quarter" idx="12"/>
          </p:nvPr>
        </p:nvSpPr>
        <p:spPr/>
        <p:txBody>
          <a:bodyPr/>
          <a:lstStyle/>
          <a:p>
            <a:fld id="{2851CB68-6F21-AF43-B057-CC91713153E9}" type="slidenum">
              <a:rPr lang="en-VN" smtClean="0"/>
              <a:t>‹#›</a:t>
            </a:fld>
            <a:endParaRPr lang="en-VN"/>
          </a:p>
        </p:txBody>
      </p:sp>
    </p:spTree>
    <p:extLst>
      <p:ext uri="{BB962C8B-B14F-4D97-AF65-F5344CB8AC3E}">
        <p14:creationId xmlns:p14="http://schemas.microsoft.com/office/powerpoint/2010/main" val="22200320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960001" y="1793867"/>
            <a:ext cx="8067200" cy="1575200"/>
          </a:xfrm>
          <a:prstGeom prst="rect">
            <a:avLst/>
          </a:prstGeom>
          <a:solidFill>
            <a:schemeClr val="lt1"/>
          </a:solidFill>
        </p:spPr>
        <p:txBody>
          <a:bodyPr spcFirstLastPara="1" wrap="square" lIns="91425" tIns="91425" rIns="91425" bIns="91425" anchor="t" anchorCtr="0">
            <a:noAutofit/>
          </a:bodyPr>
          <a:lstStyle>
            <a:lvl1pPr lvl="0" rtl="0">
              <a:spcBef>
                <a:spcPts val="0"/>
              </a:spcBef>
              <a:spcAft>
                <a:spcPts val="0"/>
              </a:spcAft>
              <a:buSzPts val="9600"/>
              <a:buNone/>
              <a:defRPr sz="9600"/>
            </a:lvl1pPr>
            <a:lvl2pPr lvl="1" algn="ctr" rtl="0">
              <a:spcBef>
                <a:spcPts val="0"/>
              </a:spcBef>
              <a:spcAft>
                <a:spcPts val="0"/>
              </a:spcAft>
              <a:buSzPts val="9600"/>
              <a:buNone/>
              <a:defRPr sz="12800"/>
            </a:lvl2pPr>
            <a:lvl3pPr lvl="2" algn="ctr" rtl="0">
              <a:spcBef>
                <a:spcPts val="0"/>
              </a:spcBef>
              <a:spcAft>
                <a:spcPts val="0"/>
              </a:spcAft>
              <a:buSzPts val="9600"/>
              <a:buNone/>
              <a:defRPr sz="12800"/>
            </a:lvl3pPr>
            <a:lvl4pPr lvl="3" algn="ctr" rtl="0">
              <a:spcBef>
                <a:spcPts val="0"/>
              </a:spcBef>
              <a:spcAft>
                <a:spcPts val="0"/>
              </a:spcAft>
              <a:buSzPts val="9600"/>
              <a:buNone/>
              <a:defRPr sz="12800"/>
            </a:lvl4pPr>
            <a:lvl5pPr lvl="4" algn="ctr" rtl="0">
              <a:spcBef>
                <a:spcPts val="0"/>
              </a:spcBef>
              <a:spcAft>
                <a:spcPts val="0"/>
              </a:spcAft>
              <a:buSzPts val="9600"/>
              <a:buNone/>
              <a:defRPr sz="12800"/>
            </a:lvl5pPr>
            <a:lvl6pPr lvl="5" algn="ctr" rtl="0">
              <a:spcBef>
                <a:spcPts val="0"/>
              </a:spcBef>
              <a:spcAft>
                <a:spcPts val="0"/>
              </a:spcAft>
              <a:buSzPts val="9600"/>
              <a:buNone/>
              <a:defRPr sz="12800"/>
            </a:lvl6pPr>
            <a:lvl7pPr lvl="6" algn="ctr" rtl="0">
              <a:spcBef>
                <a:spcPts val="0"/>
              </a:spcBef>
              <a:spcAft>
                <a:spcPts val="0"/>
              </a:spcAft>
              <a:buSzPts val="9600"/>
              <a:buNone/>
              <a:defRPr sz="12800"/>
            </a:lvl7pPr>
            <a:lvl8pPr lvl="7" algn="ctr" rtl="0">
              <a:spcBef>
                <a:spcPts val="0"/>
              </a:spcBef>
              <a:spcAft>
                <a:spcPts val="0"/>
              </a:spcAft>
              <a:buSzPts val="9600"/>
              <a:buNone/>
              <a:defRPr sz="12800"/>
            </a:lvl8pPr>
            <a:lvl9pPr lvl="8" algn="ctr" rtl="0">
              <a:spcBef>
                <a:spcPts val="0"/>
              </a:spcBef>
              <a:spcAft>
                <a:spcPts val="0"/>
              </a:spcAft>
              <a:buSzPts val="9600"/>
              <a:buNone/>
              <a:defRPr sz="12800"/>
            </a:lvl9pPr>
          </a:lstStyle>
          <a:p>
            <a:r>
              <a:t>xx%</a:t>
            </a:r>
          </a:p>
        </p:txBody>
      </p:sp>
      <p:sp>
        <p:nvSpPr>
          <p:cNvPr id="51" name="Google Shape;51;p11"/>
          <p:cNvSpPr txBox="1">
            <a:spLocks noGrp="1"/>
          </p:cNvSpPr>
          <p:nvPr>
            <p:ph type="subTitle" idx="1"/>
          </p:nvPr>
        </p:nvSpPr>
        <p:spPr>
          <a:xfrm>
            <a:off x="960016" y="3324325"/>
            <a:ext cx="8067200" cy="634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52" name="Google Shape;52;p11"/>
          <p:cNvSpPr/>
          <p:nvPr/>
        </p:nvSpPr>
        <p:spPr>
          <a:xfrm>
            <a:off x="0" y="5208233"/>
            <a:ext cx="12192000" cy="1649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4065663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Tree>
    <p:extLst>
      <p:ext uri="{BB962C8B-B14F-4D97-AF65-F5344CB8AC3E}">
        <p14:creationId xmlns:p14="http://schemas.microsoft.com/office/powerpoint/2010/main" val="40574657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4"/>
        <p:cNvGrpSpPr/>
        <p:nvPr/>
      </p:nvGrpSpPr>
      <p:grpSpPr>
        <a:xfrm>
          <a:off x="0" y="0"/>
          <a:ext cx="0" cy="0"/>
          <a:chOff x="0" y="0"/>
          <a:chExt cx="0" cy="0"/>
        </a:xfrm>
      </p:grpSpPr>
      <p:sp>
        <p:nvSpPr>
          <p:cNvPr id="55" name="Google Shape;55;p13"/>
          <p:cNvSpPr txBox="1">
            <a:spLocks noGrp="1"/>
          </p:cNvSpPr>
          <p:nvPr>
            <p:ph type="title"/>
          </p:nvPr>
        </p:nvSpPr>
        <p:spPr>
          <a:xfrm>
            <a:off x="3594371" y="2382267"/>
            <a:ext cx="3763600" cy="5852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000"/>
              <a:buNone/>
              <a:defRPr sz="2533"/>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endParaRPr/>
          </a:p>
        </p:txBody>
      </p:sp>
      <p:sp>
        <p:nvSpPr>
          <p:cNvPr id="56" name="Google Shape;56;p13"/>
          <p:cNvSpPr txBox="1">
            <a:spLocks noGrp="1"/>
          </p:cNvSpPr>
          <p:nvPr>
            <p:ph type="title" idx="2" hasCustomPrompt="1"/>
          </p:nvPr>
        </p:nvSpPr>
        <p:spPr>
          <a:xfrm>
            <a:off x="4625971" y="1616636"/>
            <a:ext cx="1700400" cy="55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000">
                <a:solidFill>
                  <a:schemeClr val="dk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7" name="Google Shape;57;p13"/>
          <p:cNvSpPr txBox="1">
            <a:spLocks noGrp="1"/>
          </p:cNvSpPr>
          <p:nvPr>
            <p:ph type="subTitle" idx="1"/>
          </p:nvPr>
        </p:nvSpPr>
        <p:spPr>
          <a:xfrm>
            <a:off x="3594371" y="2894952"/>
            <a:ext cx="37636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8" name="Google Shape;58;p13"/>
          <p:cNvSpPr txBox="1">
            <a:spLocks noGrp="1"/>
          </p:cNvSpPr>
          <p:nvPr>
            <p:ph type="title" idx="3"/>
          </p:nvPr>
        </p:nvSpPr>
        <p:spPr>
          <a:xfrm>
            <a:off x="7467641" y="2382267"/>
            <a:ext cx="3763600" cy="5852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000"/>
              <a:buNone/>
              <a:defRPr sz="2533"/>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endParaRPr/>
          </a:p>
        </p:txBody>
      </p:sp>
      <p:sp>
        <p:nvSpPr>
          <p:cNvPr id="59" name="Google Shape;59;p13"/>
          <p:cNvSpPr txBox="1">
            <a:spLocks noGrp="1"/>
          </p:cNvSpPr>
          <p:nvPr>
            <p:ph type="title" idx="4" hasCustomPrompt="1"/>
          </p:nvPr>
        </p:nvSpPr>
        <p:spPr>
          <a:xfrm>
            <a:off x="8499241" y="1616636"/>
            <a:ext cx="1700400" cy="55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000">
                <a:solidFill>
                  <a:schemeClr val="dk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60" name="Google Shape;60;p13"/>
          <p:cNvSpPr txBox="1">
            <a:spLocks noGrp="1"/>
          </p:cNvSpPr>
          <p:nvPr>
            <p:ph type="subTitle" idx="5"/>
          </p:nvPr>
        </p:nvSpPr>
        <p:spPr>
          <a:xfrm>
            <a:off x="7467641" y="2894944"/>
            <a:ext cx="37636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1" name="Google Shape;61;p13"/>
          <p:cNvSpPr txBox="1">
            <a:spLocks noGrp="1"/>
          </p:cNvSpPr>
          <p:nvPr>
            <p:ph type="title" idx="6"/>
          </p:nvPr>
        </p:nvSpPr>
        <p:spPr>
          <a:xfrm>
            <a:off x="3594371" y="4709567"/>
            <a:ext cx="3763600" cy="5852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000"/>
              <a:buNone/>
              <a:defRPr sz="2533"/>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endParaRPr/>
          </a:p>
        </p:txBody>
      </p:sp>
      <p:sp>
        <p:nvSpPr>
          <p:cNvPr id="62" name="Google Shape;62;p13"/>
          <p:cNvSpPr txBox="1">
            <a:spLocks noGrp="1"/>
          </p:cNvSpPr>
          <p:nvPr>
            <p:ph type="title" idx="7" hasCustomPrompt="1"/>
          </p:nvPr>
        </p:nvSpPr>
        <p:spPr>
          <a:xfrm>
            <a:off x="4625971" y="3944000"/>
            <a:ext cx="1700400" cy="55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000">
                <a:solidFill>
                  <a:schemeClr val="dk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63" name="Google Shape;63;p13"/>
          <p:cNvSpPr txBox="1">
            <a:spLocks noGrp="1"/>
          </p:cNvSpPr>
          <p:nvPr>
            <p:ph type="subTitle" idx="8"/>
          </p:nvPr>
        </p:nvSpPr>
        <p:spPr>
          <a:xfrm>
            <a:off x="3594371" y="5222241"/>
            <a:ext cx="37636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4" name="Google Shape;64;p13"/>
          <p:cNvSpPr txBox="1">
            <a:spLocks noGrp="1"/>
          </p:cNvSpPr>
          <p:nvPr>
            <p:ph type="title" idx="9"/>
          </p:nvPr>
        </p:nvSpPr>
        <p:spPr>
          <a:xfrm>
            <a:off x="7467641" y="4709567"/>
            <a:ext cx="3763600" cy="5852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000"/>
              <a:buNone/>
              <a:defRPr sz="2533"/>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endParaRPr/>
          </a:p>
        </p:txBody>
      </p:sp>
      <p:sp>
        <p:nvSpPr>
          <p:cNvPr id="65" name="Google Shape;65;p13"/>
          <p:cNvSpPr txBox="1">
            <a:spLocks noGrp="1"/>
          </p:cNvSpPr>
          <p:nvPr>
            <p:ph type="title" idx="13" hasCustomPrompt="1"/>
          </p:nvPr>
        </p:nvSpPr>
        <p:spPr>
          <a:xfrm>
            <a:off x="8499241" y="3944000"/>
            <a:ext cx="1700400" cy="55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000">
                <a:solidFill>
                  <a:schemeClr val="dk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66" name="Google Shape;66;p13"/>
          <p:cNvSpPr txBox="1">
            <a:spLocks noGrp="1"/>
          </p:cNvSpPr>
          <p:nvPr>
            <p:ph type="subTitle" idx="14"/>
          </p:nvPr>
        </p:nvSpPr>
        <p:spPr>
          <a:xfrm>
            <a:off x="7467641" y="5222241"/>
            <a:ext cx="37636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7" name="Google Shape;67;p13"/>
          <p:cNvSpPr txBox="1">
            <a:spLocks noGrp="1"/>
          </p:cNvSpPr>
          <p:nvPr>
            <p:ph type="title" idx="15"/>
          </p:nvPr>
        </p:nvSpPr>
        <p:spPr>
          <a:xfrm>
            <a:off x="3594367" y="622067"/>
            <a:ext cx="7637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3333"/>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8" name="Google Shape;68;p13"/>
          <p:cNvSpPr/>
          <p:nvPr/>
        </p:nvSpPr>
        <p:spPr>
          <a:xfrm>
            <a:off x="0" y="6094233"/>
            <a:ext cx="12192000" cy="763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5755039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5555601" y="3660568"/>
            <a:ext cx="5676400" cy="7092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2500"/>
              <a:buNone/>
              <a:defRPr sz="2933"/>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endParaRPr/>
          </a:p>
        </p:txBody>
      </p:sp>
      <p:sp>
        <p:nvSpPr>
          <p:cNvPr id="71" name="Google Shape;71;p14"/>
          <p:cNvSpPr txBox="1">
            <a:spLocks noGrp="1"/>
          </p:cNvSpPr>
          <p:nvPr>
            <p:ph type="subTitle" idx="1"/>
          </p:nvPr>
        </p:nvSpPr>
        <p:spPr>
          <a:xfrm>
            <a:off x="4623167" y="997533"/>
            <a:ext cx="6608800" cy="256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500"/>
              <a:buNone/>
              <a:defRPr sz="4000"/>
            </a:lvl1pPr>
            <a:lvl2pPr lvl="1" algn="ctr" rtl="0">
              <a:lnSpc>
                <a:spcPct val="100000"/>
              </a:lnSpc>
              <a:spcBef>
                <a:spcPts val="0"/>
              </a:spcBef>
              <a:spcAft>
                <a:spcPts val="0"/>
              </a:spcAft>
              <a:buSzPts val="2500"/>
              <a:buNone/>
              <a:defRPr sz="3333"/>
            </a:lvl2pPr>
            <a:lvl3pPr lvl="2" algn="ctr" rtl="0">
              <a:lnSpc>
                <a:spcPct val="100000"/>
              </a:lnSpc>
              <a:spcBef>
                <a:spcPts val="0"/>
              </a:spcBef>
              <a:spcAft>
                <a:spcPts val="0"/>
              </a:spcAft>
              <a:buSzPts val="2500"/>
              <a:buNone/>
              <a:defRPr sz="3333"/>
            </a:lvl3pPr>
            <a:lvl4pPr lvl="3" algn="ctr" rtl="0">
              <a:lnSpc>
                <a:spcPct val="100000"/>
              </a:lnSpc>
              <a:spcBef>
                <a:spcPts val="0"/>
              </a:spcBef>
              <a:spcAft>
                <a:spcPts val="0"/>
              </a:spcAft>
              <a:buSzPts val="2500"/>
              <a:buNone/>
              <a:defRPr sz="3333"/>
            </a:lvl4pPr>
            <a:lvl5pPr lvl="4" algn="ctr" rtl="0">
              <a:lnSpc>
                <a:spcPct val="100000"/>
              </a:lnSpc>
              <a:spcBef>
                <a:spcPts val="0"/>
              </a:spcBef>
              <a:spcAft>
                <a:spcPts val="0"/>
              </a:spcAft>
              <a:buSzPts val="2500"/>
              <a:buNone/>
              <a:defRPr sz="3333"/>
            </a:lvl5pPr>
            <a:lvl6pPr lvl="5" algn="ctr" rtl="0">
              <a:lnSpc>
                <a:spcPct val="100000"/>
              </a:lnSpc>
              <a:spcBef>
                <a:spcPts val="0"/>
              </a:spcBef>
              <a:spcAft>
                <a:spcPts val="0"/>
              </a:spcAft>
              <a:buSzPts val="2500"/>
              <a:buNone/>
              <a:defRPr sz="3333"/>
            </a:lvl6pPr>
            <a:lvl7pPr lvl="6" algn="ctr" rtl="0">
              <a:lnSpc>
                <a:spcPct val="100000"/>
              </a:lnSpc>
              <a:spcBef>
                <a:spcPts val="0"/>
              </a:spcBef>
              <a:spcAft>
                <a:spcPts val="0"/>
              </a:spcAft>
              <a:buSzPts val="2500"/>
              <a:buNone/>
              <a:defRPr sz="3333"/>
            </a:lvl7pPr>
            <a:lvl8pPr lvl="7" algn="ctr" rtl="0">
              <a:lnSpc>
                <a:spcPct val="100000"/>
              </a:lnSpc>
              <a:spcBef>
                <a:spcPts val="0"/>
              </a:spcBef>
              <a:spcAft>
                <a:spcPts val="0"/>
              </a:spcAft>
              <a:buSzPts val="2500"/>
              <a:buNone/>
              <a:defRPr sz="3333"/>
            </a:lvl8pPr>
            <a:lvl9pPr lvl="8" algn="ctr" rtl="0">
              <a:lnSpc>
                <a:spcPct val="100000"/>
              </a:lnSpc>
              <a:spcBef>
                <a:spcPts val="0"/>
              </a:spcBef>
              <a:spcAft>
                <a:spcPts val="0"/>
              </a:spcAft>
              <a:buSzPts val="2500"/>
              <a:buNone/>
              <a:defRPr sz="3333"/>
            </a:lvl9pPr>
          </a:lstStyle>
          <a:p>
            <a:endParaRPr/>
          </a:p>
        </p:txBody>
      </p:sp>
      <p:sp>
        <p:nvSpPr>
          <p:cNvPr id="72" name="Google Shape;72;p14"/>
          <p:cNvSpPr/>
          <p:nvPr/>
        </p:nvSpPr>
        <p:spPr>
          <a:xfrm>
            <a:off x="-28700" y="6909433"/>
            <a:ext cx="9904800" cy="3047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3" name="Google Shape;73;p14"/>
          <p:cNvSpPr/>
          <p:nvPr/>
        </p:nvSpPr>
        <p:spPr>
          <a:xfrm>
            <a:off x="0" y="5208233"/>
            <a:ext cx="12192000" cy="1649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6183842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74"/>
        <p:cNvGrpSpPr/>
        <p:nvPr/>
      </p:nvGrpSpPr>
      <p:grpSpPr>
        <a:xfrm>
          <a:off x="0" y="0"/>
          <a:ext cx="0" cy="0"/>
          <a:chOff x="0" y="0"/>
          <a:chExt cx="0" cy="0"/>
        </a:xfrm>
      </p:grpSpPr>
      <p:sp>
        <p:nvSpPr>
          <p:cNvPr id="75" name="Google Shape;75;p15"/>
          <p:cNvSpPr txBox="1">
            <a:spLocks noGrp="1"/>
          </p:cNvSpPr>
          <p:nvPr>
            <p:ph type="subTitle" idx="1"/>
          </p:nvPr>
        </p:nvSpPr>
        <p:spPr>
          <a:xfrm>
            <a:off x="6113800" y="2910440"/>
            <a:ext cx="4638800" cy="13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 name="Google Shape;76;p15"/>
          <p:cNvSpPr txBox="1">
            <a:spLocks noGrp="1"/>
          </p:cNvSpPr>
          <p:nvPr>
            <p:ph type="title"/>
          </p:nvPr>
        </p:nvSpPr>
        <p:spPr>
          <a:xfrm>
            <a:off x="5634400" y="1399633"/>
            <a:ext cx="5597600" cy="165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8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7" name="Google Shape;77;p15"/>
          <p:cNvSpPr/>
          <p:nvPr/>
        </p:nvSpPr>
        <p:spPr>
          <a:xfrm>
            <a:off x="0" y="5208233"/>
            <a:ext cx="12192000" cy="1649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3050427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970687" y="3047419"/>
            <a:ext cx="5923600" cy="98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667"/>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80" name="Google Shape;80;p16"/>
          <p:cNvSpPr txBox="1">
            <a:spLocks noGrp="1"/>
          </p:cNvSpPr>
          <p:nvPr>
            <p:ph type="title" idx="2" hasCustomPrompt="1"/>
          </p:nvPr>
        </p:nvSpPr>
        <p:spPr>
          <a:xfrm>
            <a:off x="2837887" y="1402105"/>
            <a:ext cx="2189200" cy="1873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10666">
                <a:solidFill>
                  <a:schemeClr val="dk2"/>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81" name="Google Shape;81;p16"/>
          <p:cNvSpPr txBox="1">
            <a:spLocks noGrp="1"/>
          </p:cNvSpPr>
          <p:nvPr>
            <p:ph type="subTitle" idx="1"/>
          </p:nvPr>
        </p:nvSpPr>
        <p:spPr>
          <a:xfrm>
            <a:off x="2098287" y="3956600"/>
            <a:ext cx="3668400" cy="1096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 name="Google Shape;82;p16"/>
          <p:cNvSpPr/>
          <p:nvPr/>
        </p:nvSpPr>
        <p:spPr>
          <a:xfrm>
            <a:off x="0" y="6094233"/>
            <a:ext cx="12192000" cy="763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1130495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968567" y="1874259"/>
            <a:ext cx="4719200" cy="17608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5" name="Google Shape;85;p17"/>
          <p:cNvSpPr txBox="1">
            <a:spLocks noGrp="1"/>
          </p:cNvSpPr>
          <p:nvPr>
            <p:ph type="subTitle" idx="1"/>
          </p:nvPr>
        </p:nvSpPr>
        <p:spPr>
          <a:xfrm>
            <a:off x="968567" y="3643300"/>
            <a:ext cx="4719200" cy="1329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7"/>
          <p:cNvSpPr>
            <a:spLocks noGrp="1"/>
          </p:cNvSpPr>
          <p:nvPr>
            <p:ph type="pic" idx="2"/>
          </p:nvPr>
        </p:nvSpPr>
        <p:spPr>
          <a:xfrm>
            <a:off x="6096000" y="0"/>
            <a:ext cx="6096000" cy="6092000"/>
          </a:xfrm>
          <a:prstGeom prst="rect">
            <a:avLst/>
          </a:prstGeom>
          <a:noFill/>
          <a:ln>
            <a:noFill/>
          </a:ln>
        </p:spPr>
      </p:sp>
      <p:sp>
        <p:nvSpPr>
          <p:cNvPr id="87" name="Google Shape;87;p17"/>
          <p:cNvSpPr/>
          <p:nvPr/>
        </p:nvSpPr>
        <p:spPr>
          <a:xfrm>
            <a:off x="0" y="6094233"/>
            <a:ext cx="12192000" cy="763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8765053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970900" y="2121449"/>
            <a:ext cx="3671600" cy="139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a:lvl1pPr>
            <a:lvl2pPr lvl="1" algn="r" rtl="0">
              <a:spcBef>
                <a:spcPts val="0"/>
              </a:spcBef>
              <a:spcAft>
                <a:spcPts val="0"/>
              </a:spcAft>
              <a:buSzPts val="3000"/>
              <a:buNone/>
              <a:defRPr/>
            </a:lvl2pPr>
            <a:lvl3pPr lvl="2" algn="r" rtl="0">
              <a:spcBef>
                <a:spcPts val="0"/>
              </a:spcBef>
              <a:spcAft>
                <a:spcPts val="0"/>
              </a:spcAft>
              <a:buSzPts val="3000"/>
              <a:buNone/>
              <a:defRPr/>
            </a:lvl3pPr>
            <a:lvl4pPr lvl="3" algn="r" rtl="0">
              <a:spcBef>
                <a:spcPts val="0"/>
              </a:spcBef>
              <a:spcAft>
                <a:spcPts val="0"/>
              </a:spcAft>
              <a:buSzPts val="3000"/>
              <a:buNone/>
              <a:defRPr/>
            </a:lvl4pPr>
            <a:lvl5pPr lvl="4" algn="r" rtl="0">
              <a:spcBef>
                <a:spcPts val="0"/>
              </a:spcBef>
              <a:spcAft>
                <a:spcPts val="0"/>
              </a:spcAft>
              <a:buSzPts val="3000"/>
              <a:buNone/>
              <a:defRPr/>
            </a:lvl5pPr>
            <a:lvl6pPr lvl="5" algn="r" rtl="0">
              <a:spcBef>
                <a:spcPts val="0"/>
              </a:spcBef>
              <a:spcAft>
                <a:spcPts val="0"/>
              </a:spcAft>
              <a:buSzPts val="3000"/>
              <a:buNone/>
              <a:defRPr/>
            </a:lvl6pPr>
            <a:lvl7pPr lvl="6" algn="r" rtl="0">
              <a:spcBef>
                <a:spcPts val="0"/>
              </a:spcBef>
              <a:spcAft>
                <a:spcPts val="0"/>
              </a:spcAft>
              <a:buSzPts val="3000"/>
              <a:buNone/>
              <a:defRPr/>
            </a:lvl7pPr>
            <a:lvl8pPr lvl="7" algn="r" rtl="0">
              <a:spcBef>
                <a:spcPts val="0"/>
              </a:spcBef>
              <a:spcAft>
                <a:spcPts val="0"/>
              </a:spcAft>
              <a:buSzPts val="3000"/>
              <a:buNone/>
              <a:defRPr/>
            </a:lvl8pPr>
            <a:lvl9pPr lvl="8" algn="r" rtl="0">
              <a:spcBef>
                <a:spcPts val="0"/>
              </a:spcBef>
              <a:spcAft>
                <a:spcPts val="0"/>
              </a:spcAft>
              <a:buSzPts val="3000"/>
              <a:buNone/>
              <a:defRPr/>
            </a:lvl9pPr>
          </a:lstStyle>
          <a:p>
            <a:endParaRPr/>
          </a:p>
        </p:txBody>
      </p:sp>
      <p:sp>
        <p:nvSpPr>
          <p:cNvPr id="90" name="Google Shape;90;p18"/>
          <p:cNvSpPr txBox="1">
            <a:spLocks noGrp="1"/>
          </p:cNvSpPr>
          <p:nvPr>
            <p:ph type="subTitle" idx="1"/>
          </p:nvPr>
        </p:nvSpPr>
        <p:spPr>
          <a:xfrm>
            <a:off x="970900" y="3398584"/>
            <a:ext cx="3671600" cy="133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91" name="Google Shape;91;p18"/>
          <p:cNvSpPr/>
          <p:nvPr/>
        </p:nvSpPr>
        <p:spPr>
          <a:xfrm>
            <a:off x="0" y="6094233"/>
            <a:ext cx="12192000" cy="763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8454300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6704967" y="2503151"/>
            <a:ext cx="4236800" cy="86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a:lvl1pPr>
            <a:lvl2pPr lvl="1" algn="r" rtl="0">
              <a:spcBef>
                <a:spcPts val="0"/>
              </a:spcBef>
              <a:spcAft>
                <a:spcPts val="0"/>
              </a:spcAft>
              <a:buSzPts val="3000"/>
              <a:buNone/>
              <a:defRPr/>
            </a:lvl2pPr>
            <a:lvl3pPr lvl="2" algn="r" rtl="0">
              <a:spcBef>
                <a:spcPts val="0"/>
              </a:spcBef>
              <a:spcAft>
                <a:spcPts val="0"/>
              </a:spcAft>
              <a:buSzPts val="3000"/>
              <a:buNone/>
              <a:defRPr/>
            </a:lvl3pPr>
            <a:lvl4pPr lvl="3" algn="r" rtl="0">
              <a:spcBef>
                <a:spcPts val="0"/>
              </a:spcBef>
              <a:spcAft>
                <a:spcPts val="0"/>
              </a:spcAft>
              <a:buSzPts val="3000"/>
              <a:buNone/>
              <a:defRPr/>
            </a:lvl4pPr>
            <a:lvl5pPr lvl="4" algn="r" rtl="0">
              <a:spcBef>
                <a:spcPts val="0"/>
              </a:spcBef>
              <a:spcAft>
                <a:spcPts val="0"/>
              </a:spcAft>
              <a:buSzPts val="3000"/>
              <a:buNone/>
              <a:defRPr/>
            </a:lvl5pPr>
            <a:lvl6pPr lvl="5" algn="r" rtl="0">
              <a:spcBef>
                <a:spcPts val="0"/>
              </a:spcBef>
              <a:spcAft>
                <a:spcPts val="0"/>
              </a:spcAft>
              <a:buSzPts val="3000"/>
              <a:buNone/>
              <a:defRPr/>
            </a:lvl6pPr>
            <a:lvl7pPr lvl="6" algn="r" rtl="0">
              <a:spcBef>
                <a:spcPts val="0"/>
              </a:spcBef>
              <a:spcAft>
                <a:spcPts val="0"/>
              </a:spcAft>
              <a:buSzPts val="3000"/>
              <a:buNone/>
              <a:defRPr/>
            </a:lvl7pPr>
            <a:lvl8pPr lvl="7" algn="r" rtl="0">
              <a:spcBef>
                <a:spcPts val="0"/>
              </a:spcBef>
              <a:spcAft>
                <a:spcPts val="0"/>
              </a:spcAft>
              <a:buSzPts val="3000"/>
              <a:buNone/>
              <a:defRPr/>
            </a:lvl8pPr>
            <a:lvl9pPr lvl="8" algn="r" rtl="0">
              <a:spcBef>
                <a:spcPts val="0"/>
              </a:spcBef>
              <a:spcAft>
                <a:spcPts val="0"/>
              </a:spcAft>
              <a:buSzPts val="3000"/>
              <a:buNone/>
              <a:defRPr/>
            </a:lvl9pPr>
          </a:lstStyle>
          <a:p>
            <a:endParaRPr/>
          </a:p>
        </p:txBody>
      </p:sp>
      <p:sp>
        <p:nvSpPr>
          <p:cNvPr id="94" name="Google Shape;94;p19"/>
          <p:cNvSpPr txBox="1">
            <a:spLocks noGrp="1"/>
          </p:cNvSpPr>
          <p:nvPr>
            <p:ph type="subTitle" idx="1"/>
          </p:nvPr>
        </p:nvSpPr>
        <p:spPr>
          <a:xfrm>
            <a:off x="6704967" y="3397377"/>
            <a:ext cx="4236800" cy="177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95" name="Google Shape;95;p19"/>
          <p:cNvSpPr/>
          <p:nvPr/>
        </p:nvSpPr>
        <p:spPr>
          <a:xfrm>
            <a:off x="0" y="6094233"/>
            <a:ext cx="12192000" cy="763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8087929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96"/>
        <p:cNvGrpSpPr/>
        <p:nvPr/>
      </p:nvGrpSpPr>
      <p:grpSpPr>
        <a:xfrm>
          <a:off x="0" y="0"/>
          <a:ext cx="0" cy="0"/>
          <a:chOff x="0" y="0"/>
          <a:chExt cx="0" cy="0"/>
        </a:xfrm>
      </p:grpSpPr>
      <p:sp>
        <p:nvSpPr>
          <p:cNvPr id="97" name="Google Shape;97;p20"/>
          <p:cNvSpPr txBox="1">
            <a:spLocks noGrp="1"/>
          </p:cNvSpPr>
          <p:nvPr>
            <p:ph type="title"/>
          </p:nvPr>
        </p:nvSpPr>
        <p:spPr>
          <a:xfrm>
            <a:off x="1838400" y="2503167"/>
            <a:ext cx="3684400" cy="864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500"/>
              <a:buNone/>
              <a:defRPr/>
            </a:lvl1pPr>
            <a:lvl2pPr lvl="1" algn="r" rtl="0">
              <a:spcBef>
                <a:spcPts val="0"/>
              </a:spcBef>
              <a:spcAft>
                <a:spcPts val="0"/>
              </a:spcAft>
              <a:buSzPts val="3000"/>
              <a:buNone/>
              <a:defRPr/>
            </a:lvl2pPr>
            <a:lvl3pPr lvl="2" algn="r" rtl="0">
              <a:spcBef>
                <a:spcPts val="0"/>
              </a:spcBef>
              <a:spcAft>
                <a:spcPts val="0"/>
              </a:spcAft>
              <a:buSzPts val="3000"/>
              <a:buNone/>
              <a:defRPr/>
            </a:lvl3pPr>
            <a:lvl4pPr lvl="3" algn="r" rtl="0">
              <a:spcBef>
                <a:spcPts val="0"/>
              </a:spcBef>
              <a:spcAft>
                <a:spcPts val="0"/>
              </a:spcAft>
              <a:buSzPts val="3000"/>
              <a:buNone/>
              <a:defRPr/>
            </a:lvl4pPr>
            <a:lvl5pPr lvl="4" algn="r" rtl="0">
              <a:spcBef>
                <a:spcPts val="0"/>
              </a:spcBef>
              <a:spcAft>
                <a:spcPts val="0"/>
              </a:spcAft>
              <a:buSzPts val="3000"/>
              <a:buNone/>
              <a:defRPr/>
            </a:lvl5pPr>
            <a:lvl6pPr lvl="5" algn="r" rtl="0">
              <a:spcBef>
                <a:spcPts val="0"/>
              </a:spcBef>
              <a:spcAft>
                <a:spcPts val="0"/>
              </a:spcAft>
              <a:buSzPts val="3000"/>
              <a:buNone/>
              <a:defRPr/>
            </a:lvl6pPr>
            <a:lvl7pPr lvl="6" algn="r" rtl="0">
              <a:spcBef>
                <a:spcPts val="0"/>
              </a:spcBef>
              <a:spcAft>
                <a:spcPts val="0"/>
              </a:spcAft>
              <a:buSzPts val="3000"/>
              <a:buNone/>
              <a:defRPr/>
            </a:lvl7pPr>
            <a:lvl8pPr lvl="7" algn="r" rtl="0">
              <a:spcBef>
                <a:spcPts val="0"/>
              </a:spcBef>
              <a:spcAft>
                <a:spcPts val="0"/>
              </a:spcAft>
              <a:buSzPts val="3000"/>
              <a:buNone/>
              <a:defRPr/>
            </a:lvl8pPr>
            <a:lvl9pPr lvl="8" algn="r" rtl="0">
              <a:spcBef>
                <a:spcPts val="0"/>
              </a:spcBef>
              <a:spcAft>
                <a:spcPts val="0"/>
              </a:spcAft>
              <a:buSzPts val="3000"/>
              <a:buNone/>
              <a:defRPr/>
            </a:lvl9pPr>
          </a:lstStyle>
          <a:p>
            <a:endParaRPr/>
          </a:p>
        </p:txBody>
      </p:sp>
      <p:sp>
        <p:nvSpPr>
          <p:cNvPr id="98" name="Google Shape;98;p20"/>
          <p:cNvSpPr txBox="1">
            <a:spLocks noGrp="1"/>
          </p:cNvSpPr>
          <p:nvPr>
            <p:ph type="subTitle" idx="1"/>
          </p:nvPr>
        </p:nvSpPr>
        <p:spPr>
          <a:xfrm>
            <a:off x="1838400" y="3405551"/>
            <a:ext cx="3684400" cy="1775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99" name="Google Shape;99;p20"/>
          <p:cNvSpPr/>
          <p:nvPr/>
        </p:nvSpPr>
        <p:spPr>
          <a:xfrm>
            <a:off x="0" y="6094233"/>
            <a:ext cx="12192000" cy="763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579963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5C3E4-2FFE-5CC1-60EA-7DA63AB01D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VN"/>
          </a:p>
        </p:txBody>
      </p:sp>
      <p:sp>
        <p:nvSpPr>
          <p:cNvPr id="3" name="Text Placeholder 2">
            <a:extLst>
              <a:ext uri="{FF2B5EF4-FFF2-40B4-BE49-F238E27FC236}">
                <a16:creationId xmlns:a16="http://schemas.microsoft.com/office/drawing/2014/main" id="{26EC8C27-79CE-08D1-84C3-CA4705E05F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8B2C4D-60BB-E74B-5716-178A15BF1520}"/>
              </a:ext>
            </a:extLst>
          </p:cNvPr>
          <p:cNvSpPr>
            <a:spLocks noGrp="1"/>
          </p:cNvSpPr>
          <p:nvPr>
            <p:ph type="dt" sz="half" idx="10"/>
          </p:nvPr>
        </p:nvSpPr>
        <p:spPr/>
        <p:txBody>
          <a:bodyPr/>
          <a:lstStyle/>
          <a:p>
            <a:fld id="{F13A359C-146C-D14B-B278-C8846F7E76A3}" type="datetime1">
              <a:rPr lang="en-US" smtClean="0"/>
              <a:t>11/16/24</a:t>
            </a:fld>
            <a:endParaRPr lang="en-VN"/>
          </a:p>
        </p:txBody>
      </p:sp>
      <p:sp>
        <p:nvSpPr>
          <p:cNvPr id="5" name="Footer Placeholder 4">
            <a:extLst>
              <a:ext uri="{FF2B5EF4-FFF2-40B4-BE49-F238E27FC236}">
                <a16:creationId xmlns:a16="http://schemas.microsoft.com/office/drawing/2014/main" id="{6388A398-D5F1-B813-8663-0B117B06F6DF}"/>
              </a:ext>
            </a:extLst>
          </p:cNvPr>
          <p:cNvSpPr>
            <a:spLocks noGrp="1"/>
          </p:cNvSpPr>
          <p:nvPr>
            <p:ph type="ftr" sz="quarter" idx="11"/>
          </p:nvPr>
        </p:nvSpPr>
        <p:spPr/>
        <p:txBody>
          <a:bodyPr/>
          <a:lstStyle/>
          <a:p>
            <a:r>
              <a:rPr lang="en-VN"/>
              <a:t>1 </a:t>
            </a:r>
          </a:p>
        </p:txBody>
      </p:sp>
      <p:sp>
        <p:nvSpPr>
          <p:cNvPr id="6" name="Slide Number Placeholder 5">
            <a:extLst>
              <a:ext uri="{FF2B5EF4-FFF2-40B4-BE49-F238E27FC236}">
                <a16:creationId xmlns:a16="http://schemas.microsoft.com/office/drawing/2014/main" id="{091DD138-CDA9-9F95-B680-C946F4402F99}"/>
              </a:ext>
            </a:extLst>
          </p:cNvPr>
          <p:cNvSpPr>
            <a:spLocks noGrp="1"/>
          </p:cNvSpPr>
          <p:nvPr>
            <p:ph type="sldNum" sz="quarter" idx="12"/>
          </p:nvPr>
        </p:nvSpPr>
        <p:spPr/>
        <p:txBody>
          <a:bodyPr/>
          <a:lstStyle/>
          <a:p>
            <a:fld id="{2851CB68-6F21-AF43-B057-CC91713153E9}" type="slidenum">
              <a:rPr lang="en-VN" smtClean="0"/>
              <a:t>‹#›</a:t>
            </a:fld>
            <a:endParaRPr lang="en-VN"/>
          </a:p>
        </p:txBody>
      </p:sp>
    </p:spTree>
    <p:extLst>
      <p:ext uri="{BB962C8B-B14F-4D97-AF65-F5344CB8AC3E}">
        <p14:creationId xmlns:p14="http://schemas.microsoft.com/office/powerpoint/2010/main" val="24037444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100"/>
        <p:cNvGrpSpPr/>
        <p:nvPr/>
      </p:nvGrpSpPr>
      <p:grpSpPr>
        <a:xfrm>
          <a:off x="0" y="0"/>
          <a:ext cx="0" cy="0"/>
          <a:chOff x="0" y="0"/>
          <a:chExt cx="0" cy="0"/>
        </a:xfrm>
      </p:grpSpPr>
      <p:sp>
        <p:nvSpPr>
          <p:cNvPr id="101" name="Google Shape;101;p21"/>
          <p:cNvSpPr txBox="1">
            <a:spLocks noGrp="1"/>
          </p:cNvSpPr>
          <p:nvPr>
            <p:ph type="title"/>
          </p:nvPr>
        </p:nvSpPr>
        <p:spPr>
          <a:xfrm>
            <a:off x="960000" y="6184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2" name="Google Shape;102;p21"/>
          <p:cNvSpPr txBox="1">
            <a:spLocks noGrp="1"/>
          </p:cNvSpPr>
          <p:nvPr>
            <p:ph type="body" idx="1"/>
          </p:nvPr>
        </p:nvSpPr>
        <p:spPr>
          <a:xfrm>
            <a:off x="960000" y="1611628"/>
            <a:ext cx="5252800" cy="20176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Clr>
                <a:schemeClr val="accent3"/>
              </a:buClr>
              <a:buSzPts val="1200"/>
              <a:buChar char="●"/>
              <a:defRPr sz="1467"/>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103" name="Google Shape;103;p21"/>
          <p:cNvSpPr/>
          <p:nvPr/>
        </p:nvSpPr>
        <p:spPr>
          <a:xfrm>
            <a:off x="0" y="6094233"/>
            <a:ext cx="12192000" cy="763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8577620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wo columns">
  <p:cSld name="1_Title and two columns">
    <p:spTree>
      <p:nvGrpSpPr>
        <p:cNvPr id="1" name="Shape 104"/>
        <p:cNvGrpSpPr/>
        <p:nvPr/>
      </p:nvGrpSpPr>
      <p:grpSpPr>
        <a:xfrm>
          <a:off x="0" y="0"/>
          <a:ext cx="0" cy="0"/>
          <a:chOff x="0" y="0"/>
          <a:chExt cx="0" cy="0"/>
        </a:xfrm>
      </p:grpSpPr>
      <p:sp>
        <p:nvSpPr>
          <p:cNvPr id="105" name="Google Shape;105;p22"/>
          <p:cNvSpPr txBox="1">
            <a:spLocks noGrp="1"/>
          </p:cNvSpPr>
          <p:nvPr>
            <p:ph type="title"/>
          </p:nvPr>
        </p:nvSpPr>
        <p:spPr>
          <a:xfrm>
            <a:off x="960000" y="6184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6" name="Google Shape;106;p22"/>
          <p:cNvSpPr txBox="1">
            <a:spLocks noGrp="1"/>
          </p:cNvSpPr>
          <p:nvPr>
            <p:ph type="body" idx="1"/>
          </p:nvPr>
        </p:nvSpPr>
        <p:spPr>
          <a:xfrm>
            <a:off x="1234367" y="2172033"/>
            <a:ext cx="4590400" cy="3268000"/>
          </a:xfrm>
          <a:prstGeom prst="rect">
            <a:avLst/>
          </a:prstGeom>
        </p:spPr>
        <p:txBody>
          <a:bodyPr spcFirstLastPara="1" wrap="square" lIns="91425" tIns="91425" rIns="91425" bIns="91425" anchor="t" anchorCtr="0">
            <a:noAutofit/>
          </a:bodyPr>
          <a:lstStyle>
            <a:lvl1pPr marL="609585" lvl="0" indent="-389457" algn="ctr" rtl="0">
              <a:spcBef>
                <a:spcPts val="0"/>
              </a:spcBef>
              <a:spcAft>
                <a:spcPts val="0"/>
              </a:spcAft>
              <a:buClr>
                <a:srgbClr val="595959"/>
              </a:buClr>
              <a:buSzPts val="1000"/>
              <a:buFont typeface="Anaheim"/>
              <a:buChar char="●"/>
              <a:defRPr/>
            </a:lvl1pPr>
            <a:lvl2pPr marL="1219170" lvl="1" indent="-423323" rtl="0">
              <a:spcBef>
                <a:spcPts val="0"/>
              </a:spcBef>
              <a:spcAft>
                <a:spcPts val="0"/>
              </a:spcAft>
              <a:buClr>
                <a:srgbClr val="595959"/>
              </a:buClr>
              <a:buSzPts val="1400"/>
              <a:buFont typeface="Anaheim"/>
              <a:buChar char="○"/>
              <a:defRPr/>
            </a:lvl2pPr>
            <a:lvl3pPr marL="1828754" lvl="2" indent="-423323" rtl="0">
              <a:spcBef>
                <a:spcPts val="0"/>
              </a:spcBef>
              <a:spcAft>
                <a:spcPts val="0"/>
              </a:spcAft>
              <a:buClr>
                <a:srgbClr val="595959"/>
              </a:buClr>
              <a:buSzPts val="1400"/>
              <a:buFont typeface="Anaheim"/>
              <a:buChar char="■"/>
              <a:defRPr/>
            </a:lvl3pPr>
            <a:lvl4pPr marL="2438339" lvl="3" indent="-423323" rtl="0">
              <a:spcBef>
                <a:spcPts val="0"/>
              </a:spcBef>
              <a:spcAft>
                <a:spcPts val="0"/>
              </a:spcAft>
              <a:buClr>
                <a:srgbClr val="595959"/>
              </a:buClr>
              <a:buSzPts val="1400"/>
              <a:buFont typeface="Anaheim"/>
              <a:buChar char="●"/>
              <a:defRPr/>
            </a:lvl4pPr>
            <a:lvl5pPr marL="3047924" lvl="4" indent="-423323" rtl="0">
              <a:spcBef>
                <a:spcPts val="0"/>
              </a:spcBef>
              <a:spcAft>
                <a:spcPts val="0"/>
              </a:spcAft>
              <a:buClr>
                <a:srgbClr val="595959"/>
              </a:buClr>
              <a:buSzPts val="1400"/>
              <a:buFont typeface="Anaheim"/>
              <a:buChar char="○"/>
              <a:defRPr/>
            </a:lvl5pPr>
            <a:lvl6pPr marL="3657509" lvl="5" indent="-423323" rtl="0">
              <a:spcBef>
                <a:spcPts val="0"/>
              </a:spcBef>
              <a:spcAft>
                <a:spcPts val="0"/>
              </a:spcAft>
              <a:buClr>
                <a:srgbClr val="595959"/>
              </a:buClr>
              <a:buSzPts val="1400"/>
              <a:buFont typeface="Anaheim"/>
              <a:buChar char="■"/>
              <a:defRPr/>
            </a:lvl6pPr>
            <a:lvl7pPr marL="4267093" lvl="6" indent="-423323" rtl="0">
              <a:spcBef>
                <a:spcPts val="0"/>
              </a:spcBef>
              <a:spcAft>
                <a:spcPts val="0"/>
              </a:spcAft>
              <a:buClr>
                <a:srgbClr val="595959"/>
              </a:buClr>
              <a:buSzPts val="1400"/>
              <a:buFont typeface="Anaheim"/>
              <a:buChar char="●"/>
              <a:defRPr/>
            </a:lvl7pPr>
            <a:lvl8pPr marL="4876678" lvl="7" indent="-423323" rtl="0">
              <a:spcBef>
                <a:spcPts val="0"/>
              </a:spcBef>
              <a:spcAft>
                <a:spcPts val="0"/>
              </a:spcAft>
              <a:buClr>
                <a:srgbClr val="595959"/>
              </a:buClr>
              <a:buSzPts val="1400"/>
              <a:buFont typeface="Anaheim"/>
              <a:buChar char="○"/>
              <a:defRPr/>
            </a:lvl8pPr>
            <a:lvl9pPr marL="5486263" lvl="8" indent="-423323" rtl="0">
              <a:spcBef>
                <a:spcPts val="0"/>
              </a:spcBef>
              <a:spcAft>
                <a:spcPts val="0"/>
              </a:spcAft>
              <a:buClr>
                <a:srgbClr val="595959"/>
              </a:buClr>
              <a:buSzPts val="1400"/>
              <a:buFont typeface="Anaheim"/>
              <a:buChar char="■"/>
              <a:defRPr/>
            </a:lvl9pPr>
          </a:lstStyle>
          <a:p>
            <a:endParaRPr/>
          </a:p>
        </p:txBody>
      </p:sp>
      <p:sp>
        <p:nvSpPr>
          <p:cNvPr id="107" name="Google Shape;107;p22"/>
          <p:cNvSpPr txBox="1">
            <a:spLocks noGrp="1"/>
          </p:cNvSpPr>
          <p:nvPr>
            <p:ph type="body" idx="2"/>
          </p:nvPr>
        </p:nvSpPr>
        <p:spPr>
          <a:xfrm>
            <a:off x="6370367" y="2172033"/>
            <a:ext cx="4590400" cy="3268000"/>
          </a:xfrm>
          <a:prstGeom prst="rect">
            <a:avLst/>
          </a:prstGeom>
        </p:spPr>
        <p:txBody>
          <a:bodyPr spcFirstLastPara="1" wrap="square" lIns="91425" tIns="91425" rIns="91425" bIns="91425" anchor="t" anchorCtr="0">
            <a:noAutofit/>
          </a:bodyPr>
          <a:lstStyle>
            <a:lvl1pPr marL="609585" lvl="0" indent="-389457" algn="ctr" rtl="0">
              <a:spcBef>
                <a:spcPts val="0"/>
              </a:spcBef>
              <a:spcAft>
                <a:spcPts val="0"/>
              </a:spcAft>
              <a:buClr>
                <a:srgbClr val="595959"/>
              </a:buClr>
              <a:buSzPts val="1000"/>
              <a:buFont typeface="Anaheim"/>
              <a:buChar char="●"/>
              <a:defRPr/>
            </a:lvl1pPr>
            <a:lvl2pPr marL="1219170" lvl="1" indent="-423323" rtl="0">
              <a:spcBef>
                <a:spcPts val="0"/>
              </a:spcBef>
              <a:spcAft>
                <a:spcPts val="0"/>
              </a:spcAft>
              <a:buClr>
                <a:srgbClr val="595959"/>
              </a:buClr>
              <a:buSzPts val="1400"/>
              <a:buFont typeface="Anaheim"/>
              <a:buChar char="○"/>
              <a:defRPr/>
            </a:lvl2pPr>
            <a:lvl3pPr marL="1828754" lvl="2" indent="-423323" rtl="0">
              <a:spcBef>
                <a:spcPts val="0"/>
              </a:spcBef>
              <a:spcAft>
                <a:spcPts val="0"/>
              </a:spcAft>
              <a:buClr>
                <a:srgbClr val="595959"/>
              </a:buClr>
              <a:buSzPts val="1400"/>
              <a:buFont typeface="Anaheim"/>
              <a:buChar char="■"/>
              <a:defRPr/>
            </a:lvl3pPr>
            <a:lvl4pPr marL="2438339" lvl="3" indent="-423323" rtl="0">
              <a:spcBef>
                <a:spcPts val="0"/>
              </a:spcBef>
              <a:spcAft>
                <a:spcPts val="0"/>
              </a:spcAft>
              <a:buClr>
                <a:srgbClr val="595959"/>
              </a:buClr>
              <a:buSzPts val="1400"/>
              <a:buFont typeface="Anaheim"/>
              <a:buChar char="●"/>
              <a:defRPr/>
            </a:lvl4pPr>
            <a:lvl5pPr marL="3047924" lvl="4" indent="-423323" rtl="0">
              <a:spcBef>
                <a:spcPts val="0"/>
              </a:spcBef>
              <a:spcAft>
                <a:spcPts val="0"/>
              </a:spcAft>
              <a:buClr>
                <a:srgbClr val="595959"/>
              </a:buClr>
              <a:buSzPts val="1400"/>
              <a:buFont typeface="Anaheim"/>
              <a:buChar char="○"/>
              <a:defRPr/>
            </a:lvl5pPr>
            <a:lvl6pPr marL="3657509" lvl="5" indent="-423323" rtl="0">
              <a:spcBef>
                <a:spcPts val="0"/>
              </a:spcBef>
              <a:spcAft>
                <a:spcPts val="0"/>
              </a:spcAft>
              <a:buClr>
                <a:srgbClr val="595959"/>
              </a:buClr>
              <a:buSzPts val="1400"/>
              <a:buFont typeface="Anaheim"/>
              <a:buChar char="■"/>
              <a:defRPr/>
            </a:lvl6pPr>
            <a:lvl7pPr marL="4267093" lvl="6" indent="-423323" rtl="0">
              <a:spcBef>
                <a:spcPts val="0"/>
              </a:spcBef>
              <a:spcAft>
                <a:spcPts val="0"/>
              </a:spcAft>
              <a:buClr>
                <a:srgbClr val="595959"/>
              </a:buClr>
              <a:buSzPts val="1400"/>
              <a:buFont typeface="Anaheim"/>
              <a:buChar char="●"/>
              <a:defRPr/>
            </a:lvl7pPr>
            <a:lvl8pPr marL="4876678" lvl="7" indent="-423323" rtl="0">
              <a:spcBef>
                <a:spcPts val="0"/>
              </a:spcBef>
              <a:spcAft>
                <a:spcPts val="0"/>
              </a:spcAft>
              <a:buClr>
                <a:srgbClr val="595959"/>
              </a:buClr>
              <a:buSzPts val="1400"/>
              <a:buFont typeface="Anaheim"/>
              <a:buChar char="○"/>
              <a:defRPr/>
            </a:lvl8pPr>
            <a:lvl9pPr marL="5486263" lvl="8" indent="-423323" rtl="0">
              <a:spcBef>
                <a:spcPts val="0"/>
              </a:spcBef>
              <a:spcAft>
                <a:spcPts val="0"/>
              </a:spcAft>
              <a:buClr>
                <a:srgbClr val="595959"/>
              </a:buClr>
              <a:buSzPts val="1400"/>
              <a:buFont typeface="Anaheim"/>
              <a:buChar char="■"/>
              <a:defRPr/>
            </a:lvl9pPr>
          </a:lstStyle>
          <a:p>
            <a:endParaRPr/>
          </a:p>
        </p:txBody>
      </p:sp>
      <p:sp>
        <p:nvSpPr>
          <p:cNvPr id="108" name="Google Shape;108;p22"/>
          <p:cNvSpPr/>
          <p:nvPr/>
        </p:nvSpPr>
        <p:spPr>
          <a:xfrm>
            <a:off x="0" y="6094233"/>
            <a:ext cx="12192000" cy="763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5961197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09"/>
        <p:cNvGrpSpPr/>
        <p:nvPr/>
      </p:nvGrpSpPr>
      <p:grpSpPr>
        <a:xfrm>
          <a:off x="0" y="0"/>
          <a:ext cx="0" cy="0"/>
          <a:chOff x="0" y="0"/>
          <a:chExt cx="0" cy="0"/>
        </a:xfrm>
      </p:grpSpPr>
      <p:sp>
        <p:nvSpPr>
          <p:cNvPr id="110" name="Google Shape;110;p23"/>
          <p:cNvSpPr txBox="1">
            <a:spLocks noGrp="1"/>
          </p:cNvSpPr>
          <p:nvPr>
            <p:ph type="title"/>
          </p:nvPr>
        </p:nvSpPr>
        <p:spPr>
          <a:xfrm>
            <a:off x="960000" y="618400"/>
            <a:ext cx="10272000" cy="763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1" name="Google Shape;111;p23"/>
          <p:cNvSpPr txBox="1">
            <a:spLocks noGrp="1"/>
          </p:cNvSpPr>
          <p:nvPr>
            <p:ph type="body" idx="1"/>
          </p:nvPr>
        </p:nvSpPr>
        <p:spPr>
          <a:xfrm>
            <a:off x="960000" y="1610067"/>
            <a:ext cx="5136000" cy="40968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Clr>
                <a:schemeClr val="accent3"/>
              </a:buClr>
              <a:buSzPts val="12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112" name="Google Shape;112;p23"/>
          <p:cNvSpPr txBox="1">
            <a:spLocks noGrp="1"/>
          </p:cNvSpPr>
          <p:nvPr>
            <p:ph type="body" idx="2"/>
          </p:nvPr>
        </p:nvSpPr>
        <p:spPr>
          <a:xfrm>
            <a:off x="6096000" y="2266207"/>
            <a:ext cx="5136000" cy="34312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Clr>
                <a:schemeClr val="accent3"/>
              </a:buClr>
              <a:buSzPts val="1200"/>
              <a:buChar char="●"/>
              <a:defRPr sz="1600">
                <a:latin typeface="Poppins"/>
                <a:ea typeface="Poppins"/>
                <a:cs typeface="Poppins"/>
                <a:sym typeface="Poppins"/>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113" name="Google Shape;113;p23"/>
          <p:cNvSpPr/>
          <p:nvPr/>
        </p:nvSpPr>
        <p:spPr>
          <a:xfrm>
            <a:off x="0" y="6094233"/>
            <a:ext cx="12192000" cy="763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3867139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14"/>
        <p:cNvGrpSpPr/>
        <p:nvPr/>
      </p:nvGrpSpPr>
      <p:grpSpPr>
        <a:xfrm>
          <a:off x="0" y="0"/>
          <a:ext cx="0" cy="0"/>
          <a:chOff x="0" y="0"/>
          <a:chExt cx="0" cy="0"/>
        </a:xfrm>
      </p:grpSpPr>
      <p:sp>
        <p:nvSpPr>
          <p:cNvPr id="115" name="Google Shape;115;p24"/>
          <p:cNvSpPr txBox="1">
            <a:spLocks noGrp="1"/>
          </p:cNvSpPr>
          <p:nvPr>
            <p:ph type="title"/>
          </p:nvPr>
        </p:nvSpPr>
        <p:spPr>
          <a:xfrm>
            <a:off x="1220752" y="4186667"/>
            <a:ext cx="3248800" cy="5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533"/>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endParaRPr/>
          </a:p>
        </p:txBody>
      </p:sp>
      <p:sp>
        <p:nvSpPr>
          <p:cNvPr id="116" name="Google Shape;116;p24"/>
          <p:cNvSpPr txBox="1">
            <a:spLocks noGrp="1"/>
          </p:cNvSpPr>
          <p:nvPr>
            <p:ph type="subTitle" idx="1"/>
          </p:nvPr>
        </p:nvSpPr>
        <p:spPr>
          <a:xfrm>
            <a:off x="1220783" y="4614633"/>
            <a:ext cx="3248800" cy="12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24"/>
          <p:cNvSpPr txBox="1">
            <a:spLocks noGrp="1"/>
          </p:cNvSpPr>
          <p:nvPr>
            <p:ph type="title" idx="2"/>
          </p:nvPr>
        </p:nvSpPr>
        <p:spPr>
          <a:xfrm>
            <a:off x="4468081" y="3441008"/>
            <a:ext cx="3248800" cy="5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533"/>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endParaRPr/>
          </a:p>
        </p:txBody>
      </p:sp>
      <p:sp>
        <p:nvSpPr>
          <p:cNvPr id="118" name="Google Shape;118;p24"/>
          <p:cNvSpPr txBox="1">
            <a:spLocks noGrp="1"/>
          </p:cNvSpPr>
          <p:nvPr>
            <p:ph type="subTitle" idx="3"/>
          </p:nvPr>
        </p:nvSpPr>
        <p:spPr>
          <a:xfrm>
            <a:off x="4468075" y="3868975"/>
            <a:ext cx="3248800" cy="12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 name="Google Shape;119;p24"/>
          <p:cNvSpPr txBox="1">
            <a:spLocks noGrp="1"/>
          </p:cNvSpPr>
          <p:nvPr>
            <p:ph type="title" idx="4"/>
          </p:nvPr>
        </p:nvSpPr>
        <p:spPr>
          <a:xfrm>
            <a:off x="7727961" y="4186667"/>
            <a:ext cx="3248800" cy="5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533"/>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endParaRPr/>
          </a:p>
        </p:txBody>
      </p:sp>
      <p:sp>
        <p:nvSpPr>
          <p:cNvPr id="120" name="Google Shape;120;p24"/>
          <p:cNvSpPr txBox="1">
            <a:spLocks noGrp="1"/>
          </p:cNvSpPr>
          <p:nvPr>
            <p:ph type="subTitle" idx="5"/>
          </p:nvPr>
        </p:nvSpPr>
        <p:spPr>
          <a:xfrm>
            <a:off x="7727949" y="4614633"/>
            <a:ext cx="3248800" cy="12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1" name="Google Shape;121;p24"/>
          <p:cNvSpPr txBox="1">
            <a:spLocks noGrp="1"/>
          </p:cNvSpPr>
          <p:nvPr>
            <p:ph type="title" idx="6"/>
          </p:nvPr>
        </p:nvSpPr>
        <p:spPr>
          <a:xfrm>
            <a:off x="960000" y="618400"/>
            <a:ext cx="10272000" cy="763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2" name="Google Shape;122;p24"/>
          <p:cNvSpPr/>
          <p:nvPr/>
        </p:nvSpPr>
        <p:spPr>
          <a:xfrm>
            <a:off x="0" y="6094233"/>
            <a:ext cx="12192000" cy="763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990093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23"/>
        <p:cNvGrpSpPr/>
        <p:nvPr/>
      </p:nvGrpSpPr>
      <p:grpSpPr>
        <a:xfrm>
          <a:off x="0" y="0"/>
          <a:ext cx="0" cy="0"/>
          <a:chOff x="0" y="0"/>
          <a:chExt cx="0" cy="0"/>
        </a:xfrm>
      </p:grpSpPr>
      <p:sp>
        <p:nvSpPr>
          <p:cNvPr id="124" name="Google Shape;124;p25"/>
          <p:cNvSpPr txBox="1">
            <a:spLocks noGrp="1"/>
          </p:cNvSpPr>
          <p:nvPr>
            <p:ph type="title"/>
          </p:nvPr>
        </p:nvSpPr>
        <p:spPr>
          <a:xfrm>
            <a:off x="960000" y="6184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5" name="Google Shape;125;p25"/>
          <p:cNvSpPr txBox="1">
            <a:spLocks noGrp="1"/>
          </p:cNvSpPr>
          <p:nvPr>
            <p:ph type="title" idx="2"/>
          </p:nvPr>
        </p:nvSpPr>
        <p:spPr>
          <a:xfrm>
            <a:off x="968860" y="4193343"/>
            <a:ext cx="3133600" cy="5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533"/>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endParaRPr/>
          </a:p>
        </p:txBody>
      </p:sp>
      <p:sp>
        <p:nvSpPr>
          <p:cNvPr id="126" name="Google Shape;126;p25"/>
          <p:cNvSpPr txBox="1">
            <a:spLocks noGrp="1"/>
          </p:cNvSpPr>
          <p:nvPr>
            <p:ph type="subTitle" idx="1"/>
          </p:nvPr>
        </p:nvSpPr>
        <p:spPr>
          <a:xfrm>
            <a:off x="968867" y="4610393"/>
            <a:ext cx="3133600" cy="83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7" name="Google Shape;127;p25"/>
          <p:cNvSpPr txBox="1">
            <a:spLocks noGrp="1"/>
          </p:cNvSpPr>
          <p:nvPr>
            <p:ph type="title" idx="3"/>
          </p:nvPr>
        </p:nvSpPr>
        <p:spPr>
          <a:xfrm>
            <a:off x="4535383" y="4193343"/>
            <a:ext cx="3133600" cy="5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533"/>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endParaRPr/>
          </a:p>
        </p:txBody>
      </p:sp>
      <p:sp>
        <p:nvSpPr>
          <p:cNvPr id="128" name="Google Shape;128;p25"/>
          <p:cNvSpPr txBox="1">
            <a:spLocks noGrp="1"/>
          </p:cNvSpPr>
          <p:nvPr>
            <p:ph type="subTitle" idx="4"/>
          </p:nvPr>
        </p:nvSpPr>
        <p:spPr>
          <a:xfrm>
            <a:off x="4535381" y="4610391"/>
            <a:ext cx="3133600" cy="83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9" name="Google Shape;129;p25"/>
          <p:cNvSpPr txBox="1">
            <a:spLocks noGrp="1"/>
          </p:cNvSpPr>
          <p:nvPr>
            <p:ph type="title" idx="5"/>
          </p:nvPr>
        </p:nvSpPr>
        <p:spPr>
          <a:xfrm>
            <a:off x="8096673" y="4193343"/>
            <a:ext cx="3133600" cy="5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533"/>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endParaRPr/>
          </a:p>
        </p:txBody>
      </p:sp>
      <p:sp>
        <p:nvSpPr>
          <p:cNvPr id="130" name="Google Shape;130;p25"/>
          <p:cNvSpPr txBox="1">
            <a:spLocks noGrp="1"/>
          </p:cNvSpPr>
          <p:nvPr>
            <p:ph type="subTitle" idx="6"/>
          </p:nvPr>
        </p:nvSpPr>
        <p:spPr>
          <a:xfrm>
            <a:off x="8096665" y="4610395"/>
            <a:ext cx="3133600" cy="83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1" name="Google Shape;131;p25"/>
          <p:cNvSpPr>
            <a:spLocks noGrp="1"/>
          </p:cNvSpPr>
          <p:nvPr>
            <p:ph type="pic" idx="7"/>
          </p:nvPr>
        </p:nvSpPr>
        <p:spPr>
          <a:xfrm>
            <a:off x="1656264" y="1697165"/>
            <a:ext cx="2021200" cy="2021200"/>
          </a:xfrm>
          <a:prstGeom prst="rect">
            <a:avLst/>
          </a:prstGeom>
          <a:noFill/>
          <a:ln>
            <a:noFill/>
          </a:ln>
        </p:spPr>
      </p:sp>
      <p:sp>
        <p:nvSpPr>
          <p:cNvPr id="132" name="Google Shape;132;p25"/>
          <p:cNvSpPr>
            <a:spLocks noGrp="1"/>
          </p:cNvSpPr>
          <p:nvPr>
            <p:ph type="pic" idx="8"/>
          </p:nvPr>
        </p:nvSpPr>
        <p:spPr>
          <a:xfrm>
            <a:off x="5085400" y="1697165"/>
            <a:ext cx="2021200" cy="2021200"/>
          </a:xfrm>
          <a:prstGeom prst="rect">
            <a:avLst/>
          </a:prstGeom>
          <a:noFill/>
          <a:ln>
            <a:noFill/>
          </a:ln>
        </p:spPr>
      </p:sp>
      <p:sp>
        <p:nvSpPr>
          <p:cNvPr id="133" name="Google Shape;133;p25"/>
          <p:cNvSpPr>
            <a:spLocks noGrp="1"/>
          </p:cNvSpPr>
          <p:nvPr>
            <p:ph type="pic" idx="9"/>
          </p:nvPr>
        </p:nvSpPr>
        <p:spPr>
          <a:xfrm>
            <a:off x="8509015" y="1697165"/>
            <a:ext cx="2021200" cy="2021200"/>
          </a:xfrm>
          <a:prstGeom prst="rect">
            <a:avLst/>
          </a:prstGeom>
          <a:noFill/>
          <a:ln>
            <a:noFill/>
          </a:ln>
        </p:spPr>
      </p:sp>
      <p:sp>
        <p:nvSpPr>
          <p:cNvPr id="134" name="Google Shape;134;p25"/>
          <p:cNvSpPr/>
          <p:nvPr/>
        </p:nvSpPr>
        <p:spPr>
          <a:xfrm>
            <a:off x="0" y="6094233"/>
            <a:ext cx="12192000" cy="763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5111651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35"/>
        <p:cNvGrpSpPr/>
        <p:nvPr/>
      </p:nvGrpSpPr>
      <p:grpSpPr>
        <a:xfrm>
          <a:off x="0" y="0"/>
          <a:ext cx="0" cy="0"/>
          <a:chOff x="0" y="0"/>
          <a:chExt cx="0" cy="0"/>
        </a:xfrm>
      </p:grpSpPr>
      <p:sp>
        <p:nvSpPr>
          <p:cNvPr id="136" name="Google Shape;136;p26"/>
          <p:cNvSpPr txBox="1">
            <a:spLocks noGrp="1"/>
          </p:cNvSpPr>
          <p:nvPr>
            <p:ph type="title"/>
          </p:nvPr>
        </p:nvSpPr>
        <p:spPr>
          <a:xfrm>
            <a:off x="960000" y="618400"/>
            <a:ext cx="102720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25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37" name="Google Shape;137;p26"/>
          <p:cNvSpPr txBox="1">
            <a:spLocks noGrp="1"/>
          </p:cNvSpPr>
          <p:nvPr>
            <p:ph type="title" idx="2"/>
          </p:nvPr>
        </p:nvSpPr>
        <p:spPr>
          <a:xfrm>
            <a:off x="4328683" y="2345433"/>
            <a:ext cx="3262800" cy="5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533"/>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endParaRPr/>
          </a:p>
        </p:txBody>
      </p:sp>
      <p:sp>
        <p:nvSpPr>
          <p:cNvPr id="138" name="Google Shape;138;p26"/>
          <p:cNvSpPr txBox="1">
            <a:spLocks noGrp="1"/>
          </p:cNvSpPr>
          <p:nvPr>
            <p:ph type="subTitle" idx="1"/>
          </p:nvPr>
        </p:nvSpPr>
        <p:spPr>
          <a:xfrm>
            <a:off x="4328688" y="2778924"/>
            <a:ext cx="3262800" cy="9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 name="Google Shape;139;p26"/>
          <p:cNvSpPr txBox="1">
            <a:spLocks noGrp="1"/>
          </p:cNvSpPr>
          <p:nvPr>
            <p:ph type="title" idx="3"/>
          </p:nvPr>
        </p:nvSpPr>
        <p:spPr>
          <a:xfrm>
            <a:off x="7958233" y="2345433"/>
            <a:ext cx="3262800" cy="5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533"/>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endParaRPr/>
          </a:p>
        </p:txBody>
      </p:sp>
      <p:sp>
        <p:nvSpPr>
          <p:cNvPr id="140" name="Google Shape;140;p26"/>
          <p:cNvSpPr txBox="1">
            <a:spLocks noGrp="1"/>
          </p:cNvSpPr>
          <p:nvPr>
            <p:ph type="subTitle" idx="4"/>
          </p:nvPr>
        </p:nvSpPr>
        <p:spPr>
          <a:xfrm>
            <a:off x="7958237" y="2778924"/>
            <a:ext cx="3262800" cy="9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1" name="Google Shape;141;p26"/>
          <p:cNvSpPr txBox="1">
            <a:spLocks noGrp="1"/>
          </p:cNvSpPr>
          <p:nvPr>
            <p:ph type="title" idx="5"/>
          </p:nvPr>
        </p:nvSpPr>
        <p:spPr>
          <a:xfrm>
            <a:off x="4328683" y="4262488"/>
            <a:ext cx="3262800" cy="5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533"/>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endParaRPr/>
          </a:p>
        </p:txBody>
      </p:sp>
      <p:sp>
        <p:nvSpPr>
          <p:cNvPr id="142" name="Google Shape;142;p26"/>
          <p:cNvSpPr txBox="1">
            <a:spLocks noGrp="1"/>
          </p:cNvSpPr>
          <p:nvPr>
            <p:ph type="subTitle" idx="6"/>
          </p:nvPr>
        </p:nvSpPr>
        <p:spPr>
          <a:xfrm>
            <a:off x="4328688" y="4690133"/>
            <a:ext cx="3262800" cy="9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3" name="Google Shape;143;p26"/>
          <p:cNvSpPr txBox="1">
            <a:spLocks noGrp="1"/>
          </p:cNvSpPr>
          <p:nvPr>
            <p:ph type="title" idx="7"/>
          </p:nvPr>
        </p:nvSpPr>
        <p:spPr>
          <a:xfrm>
            <a:off x="7958233" y="4262488"/>
            <a:ext cx="3262800" cy="5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533"/>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endParaRPr/>
          </a:p>
        </p:txBody>
      </p:sp>
      <p:sp>
        <p:nvSpPr>
          <p:cNvPr id="144" name="Google Shape;144;p26"/>
          <p:cNvSpPr txBox="1">
            <a:spLocks noGrp="1"/>
          </p:cNvSpPr>
          <p:nvPr>
            <p:ph type="subTitle" idx="8"/>
          </p:nvPr>
        </p:nvSpPr>
        <p:spPr>
          <a:xfrm>
            <a:off x="7958237" y="4690133"/>
            <a:ext cx="3262800" cy="9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 name="Google Shape;145;p26"/>
          <p:cNvSpPr/>
          <p:nvPr/>
        </p:nvSpPr>
        <p:spPr>
          <a:xfrm>
            <a:off x="0" y="6094233"/>
            <a:ext cx="12192000" cy="763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98235605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46"/>
        <p:cNvGrpSpPr/>
        <p:nvPr/>
      </p:nvGrpSpPr>
      <p:grpSpPr>
        <a:xfrm>
          <a:off x="0" y="0"/>
          <a:ext cx="0" cy="0"/>
          <a:chOff x="0" y="0"/>
          <a:chExt cx="0" cy="0"/>
        </a:xfrm>
      </p:grpSpPr>
      <p:sp>
        <p:nvSpPr>
          <p:cNvPr id="147" name="Google Shape;147;p27"/>
          <p:cNvSpPr txBox="1">
            <a:spLocks noGrp="1"/>
          </p:cNvSpPr>
          <p:nvPr>
            <p:ph type="title"/>
          </p:nvPr>
        </p:nvSpPr>
        <p:spPr>
          <a:xfrm>
            <a:off x="960000" y="618400"/>
            <a:ext cx="10272000" cy="7636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SzPts val="25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48" name="Google Shape;148;p27"/>
          <p:cNvSpPr txBox="1">
            <a:spLocks noGrp="1"/>
          </p:cNvSpPr>
          <p:nvPr>
            <p:ph type="title" idx="2"/>
          </p:nvPr>
        </p:nvSpPr>
        <p:spPr>
          <a:xfrm>
            <a:off x="1404108" y="2233967"/>
            <a:ext cx="3056000" cy="5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533"/>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endParaRPr/>
          </a:p>
        </p:txBody>
      </p:sp>
      <p:sp>
        <p:nvSpPr>
          <p:cNvPr id="149" name="Google Shape;149;p27"/>
          <p:cNvSpPr txBox="1">
            <a:spLocks noGrp="1"/>
          </p:cNvSpPr>
          <p:nvPr>
            <p:ph type="subTitle" idx="1"/>
          </p:nvPr>
        </p:nvSpPr>
        <p:spPr>
          <a:xfrm>
            <a:off x="1404108" y="2666965"/>
            <a:ext cx="3056000" cy="8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0" name="Google Shape;150;p27"/>
          <p:cNvSpPr txBox="1">
            <a:spLocks noGrp="1"/>
          </p:cNvSpPr>
          <p:nvPr>
            <p:ph type="title" idx="3"/>
          </p:nvPr>
        </p:nvSpPr>
        <p:spPr>
          <a:xfrm>
            <a:off x="4571708" y="2233967"/>
            <a:ext cx="3056000" cy="5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533"/>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endParaRPr/>
          </a:p>
        </p:txBody>
      </p:sp>
      <p:sp>
        <p:nvSpPr>
          <p:cNvPr id="151" name="Google Shape;151;p27"/>
          <p:cNvSpPr txBox="1">
            <a:spLocks noGrp="1"/>
          </p:cNvSpPr>
          <p:nvPr>
            <p:ph type="subTitle" idx="4"/>
          </p:nvPr>
        </p:nvSpPr>
        <p:spPr>
          <a:xfrm>
            <a:off x="4571708" y="2666965"/>
            <a:ext cx="3056000" cy="8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2" name="Google Shape;152;p27"/>
          <p:cNvSpPr txBox="1">
            <a:spLocks noGrp="1"/>
          </p:cNvSpPr>
          <p:nvPr>
            <p:ph type="title" idx="5"/>
          </p:nvPr>
        </p:nvSpPr>
        <p:spPr>
          <a:xfrm>
            <a:off x="1404108" y="4217284"/>
            <a:ext cx="3056000" cy="5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533"/>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endParaRPr/>
          </a:p>
        </p:txBody>
      </p:sp>
      <p:sp>
        <p:nvSpPr>
          <p:cNvPr id="153" name="Google Shape;153;p27"/>
          <p:cNvSpPr txBox="1">
            <a:spLocks noGrp="1"/>
          </p:cNvSpPr>
          <p:nvPr>
            <p:ph type="subTitle" idx="6"/>
          </p:nvPr>
        </p:nvSpPr>
        <p:spPr>
          <a:xfrm>
            <a:off x="1404108" y="4653065"/>
            <a:ext cx="3056000" cy="8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4" name="Google Shape;154;p27"/>
          <p:cNvSpPr txBox="1">
            <a:spLocks noGrp="1"/>
          </p:cNvSpPr>
          <p:nvPr>
            <p:ph type="title" idx="7"/>
          </p:nvPr>
        </p:nvSpPr>
        <p:spPr>
          <a:xfrm>
            <a:off x="4571708" y="4217284"/>
            <a:ext cx="3056000" cy="5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533"/>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endParaRPr/>
          </a:p>
        </p:txBody>
      </p:sp>
      <p:sp>
        <p:nvSpPr>
          <p:cNvPr id="155" name="Google Shape;155;p27"/>
          <p:cNvSpPr txBox="1">
            <a:spLocks noGrp="1"/>
          </p:cNvSpPr>
          <p:nvPr>
            <p:ph type="subTitle" idx="8"/>
          </p:nvPr>
        </p:nvSpPr>
        <p:spPr>
          <a:xfrm>
            <a:off x="4571708" y="4653065"/>
            <a:ext cx="3056000" cy="8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 name="Google Shape;156;p27"/>
          <p:cNvSpPr txBox="1">
            <a:spLocks noGrp="1"/>
          </p:cNvSpPr>
          <p:nvPr>
            <p:ph type="title" idx="9"/>
          </p:nvPr>
        </p:nvSpPr>
        <p:spPr>
          <a:xfrm>
            <a:off x="7728675" y="2233967"/>
            <a:ext cx="3056000" cy="5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533"/>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endParaRPr/>
          </a:p>
        </p:txBody>
      </p:sp>
      <p:sp>
        <p:nvSpPr>
          <p:cNvPr id="157" name="Google Shape;157;p27"/>
          <p:cNvSpPr txBox="1">
            <a:spLocks noGrp="1"/>
          </p:cNvSpPr>
          <p:nvPr>
            <p:ph type="subTitle" idx="13"/>
          </p:nvPr>
        </p:nvSpPr>
        <p:spPr>
          <a:xfrm>
            <a:off x="7728675" y="2666965"/>
            <a:ext cx="3056000" cy="8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8" name="Google Shape;158;p27"/>
          <p:cNvSpPr txBox="1">
            <a:spLocks noGrp="1"/>
          </p:cNvSpPr>
          <p:nvPr>
            <p:ph type="title" idx="14"/>
          </p:nvPr>
        </p:nvSpPr>
        <p:spPr>
          <a:xfrm>
            <a:off x="7728675" y="4217284"/>
            <a:ext cx="3056000" cy="5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533"/>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endParaRPr/>
          </a:p>
        </p:txBody>
      </p:sp>
      <p:sp>
        <p:nvSpPr>
          <p:cNvPr id="159" name="Google Shape;159;p27"/>
          <p:cNvSpPr txBox="1">
            <a:spLocks noGrp="1"/>
          </p:cNvSpPr>
          <p:nvPr>
            <p:ph type="subTitle" idx="15"/>
          </p:nvPr>
        </p:nvSpPr>
        <p:spPr>
          <a:xfrm>
            <a:off x="7728675" y="4653065"/>
            <a:ext cx="3056000" cy="8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0" name="Google Shape;160;p27"/>
          <p:cNvSpPr/>
          <p:nvPr/>
        </p:nvSpPr>
        <p:spPr>
          <a:xfrm>
            <a:off x="0" y="6094233"/>
            <a:ext cx="12192000" cy="763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5079789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61"/>
        <p:cNvGrpSpPr/>
        <p:nvPr/>
      </p:nvGrpSpPr>
      <p:grpSpPr>
        <a:xfrm>
          <a:off x="0" y="0"/>
          <a:ext cx="0" cy="0"/>
          <a:chOff x="0" y="0"/>
          <a:chExt cx="0" cy="0"/>
        </a:xfrm>
      </p:grpSpPr>
      <p:sp>
        <p:nvSpPr>
          <p:cNvPr id="162" name="Google Shape;162;p28"/>
          <p:cNvSpPr txBox="1">
            <a:spLocks noGrp="1"/>
          </p:cNvSpPr>
          <p:nvPr>
            <p:ph type="title" hasCustomPrompt="1"/>
          </p:nvPr>
        </p:nvSpPr>
        <p:spPr>
          <a:xfrm>
            <a:off x="965943" y="2367924"/>
            <a:ext cx="5130000" cy="1206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6200"/>
              <a:buNone/>
              <a:defRPr sz="6000"/>
            </a:lvl1pPr>
            <a:lvl2pPr lvl="1" algn="ctr" rtl="0">
              <a:spcBef>
                <a:spcPts val="0"/>
              </a:spcBef>
              <a:spcAft>
                <a:spcPts val="0"/>
              </a:spcAft>
              <a:buClr>
                <a:schemeClr val="accent2"/>
              </a:buClr>
              <a:buSzPts val="6200"/>
              <a:buFont typeface="Gilda Display"/>
              <a:buNone/>
              <a:defRPr sz="8266">
                <a:solidFill>
                  <a:schemeClr val="accent2"/>
                </a:solidFill>
                <a:latin typeface="Gilda Display"/>
                <a:ea typeface="Gilda Display"/>
                <a:cs typeface="Gilda Display"/>
                <a:sym typeface="Gilda Display"/>
              </a:defRPr>
            </a:lvl2pPr>
            <a:lvl3pPr lvl="2" algn="ctr" rtl="0">
              <a:spcBef>
                <a:spcPts val="0"/>
              </a:spcBef>
              <a:spcAft>
                <a:spcPts val="0"/>
              </a:spcAft>
              <a:buClr>
                <a:schemeClr val="accent2"/>
              </a:buClr>
              <a:buSzPts val="6200"/>
              <a:buFont typeface="Gilda Display"/>
              <a:buNone/>
              <a:defRPr sz="8266">
                <a:solidFill>
                  <a:schemeClr val="accent2"/>
                </a:solidFill>
                <a:latin typeface="Gilda Display"/>
                <a:ea typeface="Gilda Display"/>
                <a:cs typeface="Gilda Display"/>
                <a:sym typeface="Gilda Display"/>
              </a:defRPr>
            </a:lvl3pPr>
            <a:lvl4pPr lvl="3" algn="ctr" rtl="0">
              <a:spcBef>
                <a:spcPts val="0"/>
              </a:spcBef>
              <a:spcAft>
                <a:spcPts val="0"/>
              </a:spcAft>
              <a:buClr>
                <a:schemeClr val="accent2"/>
              </a:buClr>
              <a:buSzPts val="6200"/>
              <a:buFont typeface="Gilda Display"/>
              <a:buNone/>
              <a:defRPr sz="8266">
                <a:solidFill>
                  <a:schemeClr val="accent2"/>
                </a:solidFill>
                <a:latin typeface="Gilda Display"/>
                <a:ea typeface="Gilda Display"/>
                <a:cs typeface="Gilda Display"/>
                <a:sym typeface="Gilda Display"/>
              </a:defRPr>
            </a:lvl4pPr>
            <a:lvl5pPr lvl="4" algn="ctr" rtl="0">
              <a:spcBef>
                <a:spcPts val="0"/>
              </a:spcBef>
              <a:spcAft>
                <a:spcPts val="0"/>
              </a:spcAft>
              <a:buClr>
                <a:schemeClr val="accent2"/>
              </a:buClr>
              <a:buSzPts val="6200"/>
              <a:buFont typeface="Gilda Display"/>
              <a:buNone/>
              <a:defRPr sz="8266">
                <a:solidFill>
                  <a:schemeClr val="accent2"/>
                </a:solidFill>
                <a:latin typeface="Gilda Display"/>
                <a:ea typeface="Gilda Display"/>
                <a:cs typeface="Gilda Display"/>
                <a:sym typeface="Gilda Display"/>
              </a:defRPr>
            </a:lvl5pPr>
            <a:lvl6pPr lvl="5" algn="ctr" rtl="0">
              <a:spcBef>
                <a:spcPts val="0"/>
              </a:spcBef>
              <a:spcAft>
                <a:spcPts val="0"/>
              </a:spcAft>
              <a:buClr>
                <a:schemeClr val="accent2"/>
              </a:buClr>
              <a:buSzPts val="6200"/>
              <a:buFont typeface="Gilda Display"/>
              <a:buNone/>
              <a:defRPr sz="8266">
                <a:solidFill>
                  <a:schemeClr val="accent2"/>
                </a:solidFill>
                <a:latin typeface="Gilda Display"/>
                <a:ea typeface="Gilda Display"/>
                <a:cs typeface="Gilda Display"/>
                <a:sym typeface="Gilda Display"/>
              </a:defRPr>
            </a:lvl6pPr>
            <a:lvl7pPr lvl="6" algn="ctr" rtl="0">
              <a:spcBef>
                <a:spcPts val="0"/>
              </a:spcBef>
              <a:spcAft>
                <a:spcPts val="0"/>
              </a:spcAft>
              <a:buClr>
                <a:schemeClr val="accent2"/>
              </a:buClr>
              <a:buSzPts val="6200"/>
              <a:buFont typeface="Gilda Display"/>
              <a:buNone/>
              <a:defRPr sz="8266">
                <a:solidFill>
                  <a:schemeClr val="accent2"/>
                </a:solidFill>
                <a:latin typeface="Gilda Display"/>
                <a:ea typeface="Gilda Display"/>
                <a:cs typeface="Gilda Display"/>
                <a:sym typeface="Gilda Display"/>
              </a:defRPr>
            </a:lvl7pPr>
            <a:lvl8pPr lvl="7" algn="ctr" rtl="0">
              <a:spcBef>
                <a:spcPts val="0"/>
              </a:spcBef>
              <a:spcAft>
                <a:spcPts val="0"/>
              </a:spcAft>
              <a:buClr>
                <a:schemeClr val="accent2"/>
              </a:buClr>
              <a:buSzPts val="6200"/>
              <a:buFont typeface="Gilda Display"/>
              <a:buNone/>
              <a:defRPr sz="8266">
                <a:solidFill>
                  <a:schemeClr val="accent2"/>
                </a:solidFill>
                <a:latin typeface="Gilda Display"/>
                <a:ea typeface="Gilda Display"/>
                <a:cs typeface="Gilda Display"/>
                <a:sym typeface="Gilda Display"/>
              </a:defRPr>
            </a:lvl8pPr>
            <a:lvl9pPr lvl="8" algn="ctr" rtl="0">
              <a:spcBef>
                <a:spcPts val="0"/>
              </a:spcBef>
              <a:spcAft>
                <a:spcPts val="0"/>
              </a:spcAft>
              <a:buClr>
                <a:schemeClr val="accent2"/>
              </a:buClr>
              <a:buSzPts val="6200"/>
              <a:buFont typeface="Gilda Display"/>
              <a:buNone/>
              <a:defRPr sz="8266">
                <a:solidFill>
                  <a:schemeClr val="accent2"/>
                </a:solidFill>
                <a:latin typeface="Gilda Display"/>
                <a:ea typeface="Gilda Display"/>
                <a:cs typeface="Gilda Display"/>
                <a:sym typeface="Gilda Display"/>
              </a:defRPr>
            </a:lvl9pPr>
          </a:lstStyle>
          <a:p>
            <a:r>
              <a:t>xx%</a:t>
            </a:r>
          </a:p>
        </p:txBody>
      </p:sp>
      <p:sp>
        <p:nvSpPr>
          <p:cNvPr id="163" name="Google Shape;163;p28"/>
          <p:cNvSpPr txBox="1">
            <a:spLocks noGrp="1"/>
          </p:cNvSpPr>
          <p:nvPr>
            <p:ph type="subTitle" idx="1"/>
          </p:nvPr>
        </p:nvSpPr>
        <p:spPr>
          <a:xfrm>
            <a:off x="965933" y="3488295"/>
            <a:ext cx="5130000" cy="593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28"/>
          <p:cNvSpPr txBox="1">
            <a:spLocks noGrp="1"/>
          </p:cNvSpPr>
          <p:nvPr>
            <p:ph type="title" idx="2" hasCustomPrompt="1"/>
          </p:nvPr>
        </p:nvSpPr>
        <p:spPr>
          <a:xfrm>
            <a:off x="965935" y="4085867"/>
            <a:ext cx="5130000" cy="1206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6200"/>
              <a:buNone/>
              <a:defRPr sz="6000"/>
            </a:lvl1pPr>
            <a:lvl2pPr lvl="1" algn="ctr" rtl="0">
              <a:spcBef>
                <a:spcPts val="0"/>
              </a:spcBef>
              <a:spcAft>
                <a:spcPts val="0"/>
              </a:spcAft>
              <a:buClr>
                <a:schemeClr val="accent2"/>
              </a:buClr>
              <a:buSzPts val="6200"/>
              <a:buFont typeface="Gilda Display"/>
              <a:buNone/>
              <a:defRPr sz="8266">
                <a:solidFill>
                  <a:schemeClr val="accent2"/>
                </a:solidFill>
                <a:latin typeface="Gilda Display"/>
                <a:ea typeface="Gilda Display"/>
                <a:cs typeface="Gilda Display"/>
                <a:sym typeface="Gilda Display"/>
              </a:defRPr>
            </a:lvl2pPr>
            <a:lvl3pPr lvl="2" algn="ctr" rtl="0">
              <a:spcBef>
                <a:spcPts val="0"/>
              </a:spcBef>
              <a:spcAft>
                <a:spcPts val="0"/>
              </a:spcAft>
              <a:buClr>
                <a:schemeClr val="accent2"/>
              </a:buClr>
              <a:buSzPts val="6200"/>
              <a:buFont typeface="Gilda Display"/>
              <a:buNone/>
              <a:defRPr sz="8266">
                <a:solidFill>
                  <a:schemeClr val="accent2"/>
                </a:solidFill>
                <a:latin typeface="Gilda Display"/>
                <a:ea typeface="Gilda Display"/>
                <a:cs typeface="Gilda Display"/>
                <a:sym typeface="Gilda Display"/>
              </a:defRPr>
            </a:lvl3pPr>
            <a:lvl4pPr lvl="3" algn="ctr" rtl="0">
              <a:spcBef>
                <a:spcPts val="0"/>
              </a:spcBef>
              <a:spcAft>
                <a:spcPts val="0"/>
              </a:spcAft>
              <a:buClr>
                <a:schemeClr val="accent2"/>
              </a:buClr>
              <a:buSzPts val="6200"/>
              <a:buFont typeface="Gilda Display"/>
              <a:buNone/>
              <a:defRPr sz="8266">
                <a:solidFill>
                  <a:schemeClr val="accent2"/>
                </a:solidFill>
                <a:latin typeface="Gilda Display"/>
                <a:ea typeface="Gilda Display"/>
                <a:cs typeface="Gilda Display"/>
                <a:sym typeface="Gilda Display"/>
              </a:defRPr>
            </a:lvl4pPr>
            <a:lvl5pPr lvl="4" algn="ctr" rtl="0">
              <a:spcBef>
                <a:spcPts val="0"/>
              </a:spcBef>
              <a:spcAft>
                <a:spcPts val="0"/>
              </a:spcAft>
              <a:buClr>
                <a:schemeClr val="accent2"/>
              </a:buClr>
              <a:buSzPts val="6200"/>
              <a:buFont typeface="Gilda Display"/>
              <a:buNone/>
              <a:defRPr sz="8266">
                <a:solidFill>
                  <a:schemeClr val="accent2"/>
                </a:solidFill>
                <a:latin typeface="Gilda Display"/>
                <a:ea typeface="Gilda Display"/>
                <a:cs typeface="Gilda Display"/>
                <a:sym typeface="Gilda Display"/>
              </a:defRPr>
            </a:lvl5pPr>
            <a:lvl6pPr lvl="5" algn="ctr" rtl="0">
              <a:spcBef>
                <a:spcPts val="0"/>
              </a:spcBef>
              <a:spcAft>
                <a:spcPts val="0"/>
              </a:spcAft>
              <a:buClr>
                <a:schemeClr val="accent2"/>
              </a:buClr>
              <a:buSzPts val="6200"/>
              <a:buFont typeface="Gilda Display"/>
              <a:buNone/>
              <a:defRPr sz="8266">
                <a:solidFill>
                  <a:schemeClr val="accent2"/>
                </a:solidFill>
                <a:latin typeface="Gilda Display"/>
                <a:ea typeface="Gilda Display"/>
                <a:cs typeface="Gilda Display"/>
                <a:sym typeface="Gilda Display"/>
              </a:defRPr>
            </a:lvl6pPr>
            <a:lvl7pPr lvl="6" algn="ctr" rtl="0">
              <a:spcBef>
                <a:spcPts val="0"/>
              </a:spcBef>
              <a:spcAft>
                <a:spcPts val="0"/>
              </a:spcAft>
              <a:buClr>
                <a:schemeClr val="accent2"/>
              </a:buClr>
              <a:buSzPts val="6200"/>
              <a:buFont typeface="Gilda Display"/>
              <a:buNone/>
              <a:defRPr sz="8266">
                <a:solidFill>
                  <a:schemeClr val="accent2"/>
                </a:solidFill>
                <a:latin typeface="Gilda Display"/>
                <a:ea typeface="Gilda Display"/>
                <a:cs typeface="Gilda Display"/>
                <a:sym typeface="Gilda Display"/>
              </a:defRPr>
            </a:lvl7pPr>
            <a:lvl8pPr lvl="7" algn="ctr" rtl="0">
              <a:spcBef>
                <a:spcPts val="0"/>
              </a:spcBef>
              <a:spcAft>
                <a:spcPts val="0"/>
              </a:spcAft>
              <a:buClr>
                <a:schemeClr val="accent2"/>
              </a:buClr>
              <a:buSzPts val="6200"/>
              <a:buFont typeface="Gilda Display"/>
              <a:buNone/>
              <a:defRPr sz="8266">
                <a:solidFill>
                  <a:schemeClr val="accent2"/>
                </a:solidFill>
                <a:latin typeface="Gilda Display"/>
                <a:ea typeface="Gilda Display"/>
                <a:cs typeface="Gilda Display"/>
                <a:sym typeface="Gilda Display"/>
              </a:defRPr>
            </a:lvl8pPr>
            <a:lvl9pPr lvl="8" algn="ctr" rtl="0">
              <a:spcBef>
                <a:spcPts val="0"/>
              </a:spcBef>
              <a:spcAft>
                <a:spcPts val="0"/>
              </a:spcAft>
              <a:buClr>
                <a:schemeClr val="accent2"/>
              </a:buClr>
              <a:buSzPts val="6200"/>
              <a:buFont typeface="Gilda Display"/>
              <a:buNone/>
              <a:defRPr sz="8266">
                <a:solidFill>
                  <a:schemeClr val="accent2"/>
                </a:solidFill>
                <a:latin typeface="Gilda Display"/>
                <a:ea typeface="Gilda Display"/>
                <a:cs typeface="Gilda Display"/>
                <a:sym typeface="Gilda Display"/>
              </a:defRPr>
            </a:lvl9pPr>
          </a:lstStyle>
          <a:p>
            <a:r>
              <a:t>xx%</a:t>
            </a:r>
          </a:p>
        </p:txBody>
      </p:sp>
      <p:sp>
        <p:nvSpPr>
          <p:cNvPr id="165" name="Google Shape;165;p28"/>
          <p:cNvSpPr txBox="1">
            <a:spLocks noGrp="1"/>
          </p:cNvSpPr>
          <p:nvPr>
            <p:ph type="subTitle" idx="3"/>
          </p:nvPr>
        </p:nvSpPr>
        <p:spPr>
          <a:xfrm>
            <a:off x="965935" y="5206300"/>
            <a:ext cx="5130000" cy="593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6" name="Google Shape;166;p28"/>
          <p:cNvSpPr txBox="1">
            <a:spLocks noGrp="1"/>
          </p:cNvSpPr>
          <p:nvPr>
            <p:ph type="title" idx="4" hasCustomPrompt="1"/>
          </p:nvPr>
        </p:nvSpPr>
        <p:spPr>
          <a:xfrm>
            <a:off x="965933" y="650000"/>
            <a:ext cx="5112800" cy="1206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6200"/>
              <a:buNone/>
              <a:defRPr sz="6000"/>
            </a:lvl1pPr>
            <a:lvl2pPr lvl="1" algn="ctr" rtl="0">
              <a:spcBef>
                <a:spcPts val="0"/>
              </a:spcBef>
              <a:spcAft>
                <a:spcPts val="0"/>
              </a:spcAft>
              <a:buClr>
                <a:schemeClr val="accent2"/>
              </a:buClr>
              <a:buSzPts val="6200"/>
              <a:buFont typeface="Gilda Display"/>
              <a:buNone/>
              <a:defRPr sz="8266">
                <a:solidFill>
                  <a:schemeClr val="accent2"/>
                </a:solidFill>
                <a:latin typeface="Gilda Display"/>
                <a:ea typeface="Gilda Display"/>
                <a:cs typeface="Gilda Display"/>
                <a:sym typeface="Gilda Display"/>
              </a:defRPr>
            </a:lvl2pPr>
            <a:lvl3pPr lvl="2" algn="ctr" rtl="0">
              <a:spcBef>
                <a:spcPts val="0"/>
              </a:spcBef>
              <a:spcAft>
                <a:spcPts val="0"/>
              </a:spcAft>
              <a:buClr>
                <a:schemeClr val="accent2"/>
              </a:buClr>
              <a:buSzPts val="6200"/>
              <a:buFont typeface="Gilda Display"/>
              <a:buNone/>
              <a:defRPr sz="8266">
                <a:solidFill>
                  <a:schemeClr val="accent2"/>
                </a:solidFill>
                <a:latin typeface="Gilda Display"/>
                <a:ea typeface="Gilda Display"/>
                <a:cs typeface="Gilda Display"/>
                <a:sym typeface="Gilda Display"/>
              </a:defRPr>
            </a:lvl3pPr>
            <a:lvl4pPr lvl="3" algn="ctr" rtl="0">
              <a:spcBef>
                <a:spcPts val="0"/>
              </a:spcBef>
              <a:spcAft>
                <a:spcPts val="0"/>
              </a:spcAft>
              <a:buClr>
                <a:schemeClr val="accent2"/>
              </a:buClr>
              <a:buSzPts val="6200"/>
              <a:buFont typeface="Gilda Display"/>
              <a:buNone/>
              <a:defRPr sz="8266">
                <a:solidFill>
                  <a:schemeClr val="accent2"/>
                </a:solidFill>
                <a:latin typeface="Gilda Display"/>
                <a:ea typeface="Gilda Display"/>
                <a:cs typeface="Gilda Display"/>
                <a:sym typeface="Gilda Display"/>
              </a:defRPr>
            </a:lvl4pPr>
            <a:lvl5pPr lvl="4" algn="ctr" rtl="0">
              <a:spcBef>
                <a:spcPts val="0"/>
              </a:spcBef>
              <a:spcAft>
                <a:spcPts val="0"/>
              </a:spcAft>
              <a:buClr>
                <a:schemeClr val="accent2"/>
              </a:buClr>
              <a:buSzPts val="6200"/>
              <a:buFont typeface="Gilda Display"/>
              <a:buNone/>
              <a:defRPr sz="8266">
                <a:solidFill>
                  <a:schemeClr val="accent2"/>
                </a:solidFill>
                <a:latin typeface="Gilda Display"/>
                <a:ea typeface="Gilda Display"/>
                <a:cs typeface="Gilda Display"/>
                <a:sym typeface="Gilda Display"/>
              </a:defRPr>
            </a:lvl5pPr>
            <a:lvl6pPr lvl="5" algn="ctr" rtl="0">
              <a:spcBef>
                <a:spcPts val="0"/>
              </a:spcBef>
              <a:spcAft>
                <a:spcPts val="0"/>
              </a:spcAft>
              <a:buClr>
                <a:schemeClr val="accent2"/>
              </a:buClr>
              <a:buSzPts val="6200"/>
              <a:buFont typeface="Gilda Display"/>
              <a:buNone/>
              <a:defRPr sz="8266">
                <a:solidFill>
                  <a:schemeClr val="accent2"/>
                </a:solidFill>
                <a:latin typeface="Gilda Display"/>
                <a:ea typeface="Gilda Display"/>
                <a:cs typeface="Gilda Display"/>
                <a:sym typeface="Gilda Display"/>
              </a:defRPr>
            </a:lvl6pPr>
            <a:lvl7pPr lvl="6" algn="ctr" rtl="0">
              <a:spcBef>
                <a:spcPts val="0"/>
              </a:spcBef>
              <a:spcAft>
                <a:spcPts val="0"/>
              </a:spcAft>
              <a:buClr>
                <a:schemeClr val="accent2"/>
              </a:buClr>
              <a:buSzPts val="6200"/>
              <a:buFont typeface="Gilda Display"/>
              <a:buNone/>
              <a:defRPr sz="8266">
                <a:solidFill>
                  <a:schemeClr val="accent2"/>
                </a:solidFill>
                <a:latin typeface="Gilda Display"/>
                <a:ea typeface="Gilda Display"/>
                <a:cs typeface="Gilda Display"/>
                <a:sym typeface="Gilda Display"/>
              </a:defRPr>
            </a:lvl7pPr>
            <a:lvl8pPr lvl="7" algn="ctr" rtl="0">
              <a:spcBef>
                <a:spcPts val="0"/>
              </a:spcBef>
              <a:spcAft>
                <a:spcPts val="0"/>
              </a:spcAft>
              <a:buClr>
                <a:schemeClr val="accent2"/>
              </a:buClr>
              <a:buSzPts val="6200"/>
              <a:buFont typeface="Gilda Display"/>
              <a:buNone/>
              <a:defRPr sz="8266">
                <a:solidFill>
                  <a:schemeClr val="accent2"/>
                </a:solidFill>
                <a:latin typeface="Gilda Display"/>
                <a:ea typeface="Gilda Display"/>
                <a:cs typeface="Gilda Display"/>
                <a:sym typeface="Gilda Display"/>
              </a:defRPr>
            </a:lvl8pPr>
            <a:lvl9pPr lvl="8" algn="ctr" rtl="0">
              <a:spcBef>
                <a:spcPts val="0"/>
              </a:spcBef>
              <a:spcAft>
                <a:spcPts val="0"/>
              </a:spcAft>
              <a:buClr>
                <a:schemeClr val="accent2"/>
              </a:buClr>
              <a:buSzPts val="6200"/>
              <a:buFont typeface="Gilda Display"/>
              <a:buNone/>
              <a:defRPr sz="8266">
                <a:solidFill>
                  <a:schemeClr val="accent2"/>
                </a:solidFill>
                <a:latin typeface="Gilda Display"/>
                <a:ea typeface="Gilda Display"/>
                <a:cs typeface="Gilda Display"/>
                <a:sym typeface="Gilda Display"/>
              </a:defRPr>
            </a:lvl9pPr>
          </a:lstStyle>
          <a:p>
            <a:r>
              <a:t>xx%</a:t>
            </a:r>
          </a:p>
        </p:txBody>
      </p:sp>
      <p:sp>
        <p:nvSpPr>
          <p:cNvPr id="167" name="Google Shape;167;p28"/>
          <p:cNvSpPr txBox="1">
            <a:spLocks noGrp="1"/>
          </p:cNvSpPr>
          <p:nvPr>
            <p:ph type="subTitle" idx="5"/>
          </p:nvPr>
        </p:nvSpPr>
        <p:spPr>
          <a:xfrm>
            <a:off x="965933" y="1752668"/>
            <a:ext cx="5130000" cy="593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8" name="Google Shape;168;p28"/>
          <p:cNvSpPr/>
          <p:nvPr/>
        </p:nvSpPr>
        <p:spPr>
          <a:xfrm>
            <a:off x="0" y="6094233"/>
            <a:ext cx="12192000" cy="763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9272528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169"/>
        <p:cNvGrpSpPr/>
        <p:nvPr/>
      </p:nvGrpSpPr>
      <p:grpSpPr>
        <a:xfrm>
          <a:off x="0" y="0"/>
          <a:ext cx="0" cy="0"/>
          <a:chOff x="0" y="0"/>
          <a:chExt cx="0" cy="0"/>
        </a:xfrm>
      </p:grpSpPr>
      <p:sp>
        <p:nvSpPr>
          <p:cNvPr id="170" name="Google Shape;170;p29"/>
          <p:cNvSpPr txBox="1">
            <a:spLocks noGrp="1"/>
          </p:cNvSpPr>
          <p:nvPr>
            <p:ph type="title"/>
          </p:nvPr>
        </p:nvSpPr>
        <p:spPr>
          <a:xfrm>
            <a:off x="960000" y="618400"/>
            <a:ext cx="102720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25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71" name="Google Shape;171;p29"/>
          <p:cNvSpPr txBox="1">
            <a:spLocks noGrp="1"/>
          </p:cNvSpPr>
          <p:nvPr>
            <p:ph type="title" idx="2"/>
          </p:nvPr>
        </p:nvSpPr>
        <p:spPr>
          <a:xfrm>
            <a:off x="1429091" y="4520079"/>
            <a:ext cx="2893600" cy="5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533"/>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endParaRPr/>
          </a:p>
        </p:txBody>
      </p:sp>
      <p:sp>
        <p:nvSpPr>
          <p:cNvPr id="172" name="Google Shape;172;p29"/>
          <p:cNvSpPr txBox="1">
            <a:spLocks noGrp="1"/>
          </p:cNvSpPr>
          <p:nvPr>
            <p:ph type="subTitle" idx="1"/>
          </p:nvPr>
        </p:nvSpPr>
        <p:spPr>
          <a:xfrm>
            <a:off x="1429091" y="4970745"/>
            <a:ext cx="2893600" cy="81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3" name="Google Shape;173;p29"/>
          <p:cNvSpPr txBox="1">
            <a:spLocks noGrp="1"/>
          </p:cNvSpPr>
          <p:nvPr>
            <p:ph type="title" idx="3"/>
          </p:nvPr>
        </p:nvSpPr>
        <p:spPr>
          <a:xfrm>
            <a:off x="4643435" y="4520079"/>
            <a:ext cx="2893600" cy="5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533"/>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endParaRPr/>
          </a:p>
        </p:txBody>
      </p:sp>
      <p:sp>
        <p:nvSpPr>
          <p:cNvPr id="174" name="Google Shape;174;p29"/>
          <p:cNvSpPr txBox="1">
            <a:spLocks noGrp="1"/>
          </p:cNvSpPr>
          <p:nvPr>
            <p:ph type="subTitle" idx="4"/>
          </p:nvPr>
        </p:nvSpPr>
        <p:spPr>
          <a:xfrm>
            <a:off x="4643435" y="4970745"/>
            <a:ext cx="2893600" cy="81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5" name="Google Shape;175;p29"/>
          <p:cNvSpPr txBox="1">
            <a:spLocks noGrp="1"/>
          </p:cNvSpPr>
          <p:nvPr>
            <p:ph type="title" idx="5"/>
          </p:nvPr>
        </p:nvSpPr>
        <p:spPr>
          <a:xfrm>
            <a:off x="7868819" y="4520079"/>
            <a:ext cx="2893600" cy="5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533"/>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endParaRPr/>
          </a:p>
        </p:txBody>
      </p:sp>
      <p:sp>
        <p:nvSpPr>
          <p:cNvPr id="176" name="Google Shape;176;p29"/>
          <p:cNvSpPr txBox="1">
            <a:spLocks noGrp="1"/>
          </p:cNvSpPr>
          <p:nvPr>
            <p:ph type="subTitle" idx="6"/>
          </p:nvPr>
        </p:nvSpPr>
        <p:spPr>
          <a:xfrm>
            <a:off x="7868819" y="4970745"/>
            <a:ext cx="2893600" cy="81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7" name="Google Shape;177;p29"/>
          <p:cNvSpPr txBox="1">
            <a:spLocks noGrp="1"/>
          </p:cNvSpPr>
          <p:nvPr>
            <p:ph type="title" idx="7" hasCustomPrompt="1"/>
          </p:nvPr>
        </p:nvSpPr>
        <p:spPr>
          <a:xfrm>
            <a:off x="1429091" y="3657200"/>
            <a:ext cx="2893600" cy="6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67">
                <a:solidFill>
                  <a:schemeClr val="lt2"/>
                </a:solidFill>
              </a:defRPr>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t>xx%</a:t>
            </a:r>
          </a:p>
        </p:txBody>
      </p:sp>
      <p:sp>
        <p:nvSpPr>
          <p:cNvPr id="178" name="Google Shape;178;p29"/>
          <p:cNvSpPr txBox="1">
            <a:spLocks noGrp="1"/>
          </p:cNvSpPr>
          <p:nvPr>
            <p:ph type="title" idx="8" hasCustomPrompt="1"/>
          </p:nvPr>
        </p:nvSpPr>
        <p:spPr>
          <a:xfrm>
            <a:off x="4643435" y="3657200"/>
            <a:ext cx="2893600" cy="6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67">
                <a:solidFill>
                  <a:schemeClr val="lt2"/>
                </a:solidFill>
              </a:defRPr>
            </a:lvl1pPr>
            <a:lvl2pPr lvl="1" algn="ctr" rtl="0">
              <a:spcBef>
                <a:spcPts val="0"/>
              </a:spcBef>
              <a:spcAft>
                <a:spcPts val="0"/>
              </a:spcAft>
              <a:buClr>
                <a:schemeClr val="accent2"/>
              </a:buClr>
              <a:buSzPts val="4800"/>
              <a:buNone/>
              <a:defRPr sz="6400">
                <a:solidFill>
                  <a:schemeClr val="accent2"/>
                </a:solidFill>
              </a:defRPr>
            </a:lvl2pPr>
            <a:lvl3pPr lvl="2" algn="ctr" rtl="0">
              <a:spcBef>
                <a:spcPts val="0"/>
              </a:spcBef>
              <a:spcAft>
                <a:spcPts val="0"/>
              </a:spcAft>
              <a:buClr>
                <a:schemeClr val="accent2"/>
              </a:buClr>
              <a:buSzPts val="4800"/>
              <a:buNone/>
              <a:defRPr sz="6400">
                <a:solidFill>
                  <a:schemeClr val="accent2"/>
                </a:solidFill>
              </a:defRPr>
            </a:lvl3pPr>
            <a:lvl4pPr lvl="3" algn="ctr" rtl="0">
              <a:spcBef>
                <a:spcPts val="0"/>
              </a:spcBef>
              <a:spcAft>
                <a:spcPts val="0"/>
              </a:spcAft>
              <a:buClr>
                <a:schemeClr val="accent2"/>
              </a:buClr>
              <a:buSzPts val="4800"/>
              <a:buNone/>
              <a:defRPr sz="6400">
                <a:solidFill>
                  <a:schemeClr val="accent2"/>
                </a:solidFill>
              </a:defRPr>
            </a:lvl4pPr>
            <a:lvl5pPr lvl="4" algn="ctr" rtl="0">
              <a:spcBef>
                <a:spcPts val="0"/>
              </a:spcBef>
              <a:spcAft>
                <a:spcPts val="0"/>
              </a:spcAft>
              <a:buClr>
                <a:schemeClr val="accent2"/>
              </a:buClr>
              <a:buSzPts val="4800"/>
              <a:buNone/>
              <a:defRPr sz="6400">
                <a:solidFill>
                  <a:schemeClr val="accent2"/>
                </a:solidFill>
              </a:defRPr>
            </a:lvl5pPr>
            <a:lvl6pPr lvl="5" algn="ctr" rtl="0">
              <a:spcBef>
                <a:spcPts val="0"/>
              </a:spcBef>
              <a:spcAft>
                <a:spcPts val="0"/>
              </a:spcAft>
              <a:buClr>
                <a:schemeClr val="accent2"/>
              </a:buClr>
              <a:buSzPts val="4800"/>
              <a:buNone/>
              <a:defRPr sz="6400">
                <a:solidFill>
                  <a:schemeClr val="accent2"/>
                </a:solidFill>
              </a:defRPr>
            </a:lvl6pPr>
            <a:lvl7pPr lvl="6" algn="ctr" rtl="0">
              <a:spcBef>
                <a:spcPts val="0"/>
              </a:spcBef>
              <a:spcAft>
                <a:spcPts val="0"/>
              </a:spcAft>
              <a:buClr>
                <a:schemeClr val="accent2"/>
              </a:buClr>
              <a:buSzPts val="4800"/>
              <a:buNone/>
              <a:defRPr sz="6400">
                <a:solidFill>
                  <a:schemeClr val="accent2"/>
                </a:solidFill>
              </a:defRPr>
            </a:lvl7pPr>
            <a:lvl8pPr lvl="7" algn="ctr" rtl="0">
              <a:spcBef>
                <a:spcPts val="0"/>
              </a:spcBef>
              <a:spcAft>
                <a:spcPts val="0"/>
              </a:spcAft>
              <a:buClr>
                <a:schemeClr val="accent2"/>
              </a:buClr>
              <a:buSzPts val="4800"/>
              <a:buNone/>
              <a:defRPr sz="6400">
                <a:solidFill>
                  <a:schemeClr val="accent2"/>
                </a:solidFill>
              </a:defRPr>
            </a:lvl8pPr>
            <a:lvl9pPr lvl="8" algn="ctr" rtl="0">
              <a:spcBef>
                <a:spcPts val="0"/>
              </a:spcBef>
              <a:spcAft>
                <a:spcPts val="0"/>
              </a:spcAft>
              <a:buClr>
                <a:schemeClr val="accent2"/>
              </a:buClr>
              <a:buSzPts val="4800"/>
              <a:buNone/>
              <a:defRPr sz="6400">
                <a:solidFill>
                  <a:schemeClr val="accent2"/>
                </a:solidFill>
              </a:defRPr>
            </a:lvl9pPr>
          </a:lstStyle>
          <a:p>
            <a:r>
              <a:t>xx%</a:t>
            </a:r>
          </a:p>
        </p:txBody>
      </p:sp>
      <p:sp>
        <p:nvSpPr>
          <p:cNvPr id="179" name="Google Shape;179;p29"/>
          <p:cNvSpPr txBox="1">
            <a:spLocks noGrp="1"/>
          </p:cNvSpPr>
          <p:nvPr>
            <p:ph type="title" idx="9" hasCustomPrompt="1"/>
          </p:nvPr>
        </p:nvSpPr>
        <p:spPr>
          <a:xfrm>
            <a:off x="7868819" y="3657200"/>
            <a:ext cx="2893600" cy="6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67">
                <a:solidFill>
                  <a:schemeClr val="lt2"/>
                </a:solidFill>
              </a:defRPr>
            </a:lvl1pPr>
            <a:lvl2pPr lvl="1" algn="ctr" rtl="0">
              <a:spcBef>
                <a:spcPts val="0"/>
              </a:spcBef>
              <a:spcAft>
                <a:spcPts val="0"/>
              </a:spcAft>
              <a:buClr>
                <a:schemeClr val="accent2"/>
              </a:buClr>
              <a:buSzPts val="4800"/>
              <a:buNone/>
              <a:defRPr sz="6400">
                <a:solidFill>
                  <a:schemeClr val="accent2"/>
                </a:solidFill>
              </a:defRPr>
            </a:lvl2pPr>
            <a:lvl3pPr lvl="2" algn="ctr" rtl="0">
              <a:spcBef>
                <a:spcPts val="0"/>
              </a:spcBef>
              <a:spcAft>
                <a:spcPts val="0"/>
              </a:spcAft>
              <a:buClr>
                <a:schemeClr val="accent2"/>
              </a:buClr>
              <a:buSzPts val="4800"/>
              <a:buNone/>
              <a:defRPr sz="6400">
                <a:solidFill>
                  <a:schemeClr val="accent2"/>
                </a:solidFill>
              </a:defRPr>
            </a:lvl3pPr>
            <a:lvl4pPr lvl="3" algn="ctr" rtl="0">
              <a:spcBef>
                <a:spcPts val="0"/>
              </a:spcBef>
              <a:spcAft>
                <a:spcPts val="0"/>
              </a:spcAft>
              <a:buClr>
                <a:schemeClr val="accent2"/>
              </a:buClr>
              <a:buSzPts val="4800"/>
              <a:buNone/>
              <a:defRPr sz="6400">
                <a:solidFill>
                  <a:schemeClr val="accent2"/>
                </a:solidFill>
              </a:defRPr>
            </a:lvl4pPr>
            <a:lvl5pPr lvl="4" algn="ctr" rtl="0">
              <a:spcBef>
                <a:spcPts val="0"/>
              </a:spcBef>
              <a:spcAft>
                <a:spcPts val="0"/>
              </a:spcAft>
              <a:buClr>
                <a:schemeClr val="accent2"/>
              </a:buClr>
              <a:buSzPts val="4800"/>
              <a:buNone/>
              <a:defRPr sz="6400">
                <a:solidFill>
                  <a:schemeClr val="accent2"/>
                </a:solidFill>
              </a:defRPr>
            </a:lvl5pPr>
            <a:lvl6pPr lvl="5" algn="ctr" rtl="0">
              <a:spcBef>
                <a:spcPts val="0"/>
              </a:spcBef>
              <a:spcAft>
                <a:spcPts val="0"/>
              </a:spcAft>
              <a:buClr>
                <a:schemeClr val="accent2"/>
              </a:buClr>
              <a:buSzPts val="4800"/>
              <a:buNone/>
              <a:defRPr sz="6400">
                <a:solidFill>
                  <a:schemeClr val="accent2"/>
                </a:solidFill>
              </a:defRPr>
            </a:lvl6pPr>
            <a:lvl7pPr lvl="6" algn="ctr" rtl="0">
              <a:spcBef>
                <a:spcPts val="0"/>
              </a:spcBef>
              <a:spcAft>
                <a:spcPts val="0"/>
              </a:spcAft>
              <a:buClr>
                <a:schemeClr val="accent2"/>
              </a:buClr>
              <a:buSzPts val="4800"/>
              <a:buNone/>
              <a:defRPr sz="6400">
                <a:solidFill>
                  <a:schemeClr val="accent2"/>
                </a:solidFill>
              </a:defRPr>
            </a:lvl7pPr>
            <a:lvl8pPr lvl="7" algn="ctr" rtl="0">
              <a:spcBef>
                <a:spcPts val="0"/>
              </a:spcBef>
              <a:spcAft>
                <a:spcPts val="0"/>
              </a:spcAft>
              <a:buClr>
                <a:schemeClr val="accent2"/>
              </a:buClr>
              <a:buSzPts val="4800"/>
              <a:buNone/>
              <a:defRPr sz="6400">
                <a:solidFill>
                  <a:schemeClr val="accent2"/>
                </a:solidFill>
              </a:defRPr>
            </a:lvl8pPr>
            <a:lvl9pPr lvl="8" algn="ctr" rtl="0">
              <a:spcBef>
                <a:spcPts val="0"/>
              </a:spcBef>
              <a:spcAft>
                <a:spcPts val="0"/>
              </a:spcAft>
              <a:buClr>
                <a:schemeClr val="accent2"/>
              </a:buClr>
              <a:buSzPts val="4800"/>
              <a:buNone/>
              <a:defRPr sz="6400">
                <a:solidFill>
                  <a:schemeClr val="accent2"/>
                </a:solidFill>
              </a:defRPr>
            </a:lvl9pPr>
          </a:lstStyle>
          <a:p>
            <a:r>
              <a:t>xx%</a:t>
            </a:r>
          </a:p>
        </p:txBody>
      </p:sp>
      <p:sp>
        <p:nvSpPr>
          <p:cNvPr id="180" name="Google Shape;180;p29"/>
          <p:cNvSpPr/>
          <p:nvPr/>
        </p:nvSpPr>
        <p:spPr>
          <a:xfrm>
            <a:off x="0" y="6094233"/>
            <a:ext cx="12192000" cy="763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9940549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81"/>
        <p:cNvGrpSpPr/>
        <p:nvPr/>
      </p:nvGrpSpPr>
      <p:grpSpPr>
        <a:xfrm>
          <a:off x="0" y="0"/>
          <a:ext cx="0" cy="0"/>
          <a:chOff x="0" y="0"/>
          <a:chExt cx="0" cy="0"/>
        </a:xfrm>
      </p:grpSpPr>
      <p:sp>
        <p:nvSpPr>
          <p:cNvPr id="182" name="Google Shape;182;p30"/>
          <p:cNvSpPr txBox="1">
            <a:spLocks noGrp="1"/>
          </p:cNvSpPr>
          <p:nvPr>
            <p:ph type="title"/>
          </p:nvPr>
        </p:nvSpPr>
        <p:spPr>
          <a:xfrm>
            <a:off x="960000" y="618400"/>
            <a:ext cx="102720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25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83" name="Google Shape;183;p30"/>
          <p:cNvSpPr/>
          <p:nvPr/>
        </p:nvSpPr>
        <p:spPr>
          <a:xfrm>
            <a:off x="0" y="6094233"/>
            <a:ext cx="12192000" cy="763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84" name="Google Shape;184;p30"/>
          <p:cNvGrpSpPr/>
          <p:nvPr/>
        </p:nvGrpSpPr>
        <p:grpSpPr>
          <a:xfrm>
            <a:off x="604267" y="314867"/>
            <a:ext cx="1282067" cy="1070800"/>
            <a:chOff x="4781075" y="719300"/>
            <a:chExt cx="961550" cy="803100"/>
          </a:xfrm>
        </p:grpSpPr>
        <p:sp>
          <p:nvSpPr>
            <p:cNvPr id="185" name="Google Shape;185;p30"/>
            <p:cNvSpPr/>
            <p:nvPr/>
          </p:nvSpPr>
          <p:spPr>
            <a:xfrm>
              <a:off x="4781075" y="822700"/>
              <a:ext cx="522900" cy="522075"/>
            </a:xfrm>
            <a:custGeom>
              <a:avLst/>
              <a:gdLst/>
              <a:ahLst/>
              <a:cxnLst/>
              <a:rect l="l" t="t" r="r" b="b"/>
              <a:pathLst>
                <a:path w="20916" h="20883" extrusionOk="0">
                  <a:moveTo>
                    <a:pt x="10475" y="6205"/>
                  </a:moveTo>
                  <a:cubicBezTo>
                    <a:pt x="11009" y="6205"/>
                    <a:pt x="11576" y="6338"/>
                    <a:pt x="12076" y="6505"/>
                  </a:cubicBezTo>
                  <a:lnTo>
                    <a:pt x="12143" y="6438"/>
                  </a:lnTo>
                  <a:lnTo>
                    <a:pt x="12143" y="6505"/>
                  </a:lnTo>
                  <a:cubicBezTo>
                    <a:pt x="13144" y="6939"/>
                    <a:pt x="13944" y="7706"/>
                    <a:pt x="14344" y="8773"/>
                  </a:cubicBezTo>
                  <a:lnTo>
                    <a:pt x="14445" y="8773"/>
                  </a:lnTo>
                  <a:lnTo>
                    <a:pt x="14344" y="8840"/>
                  </a:lnTo>
                  <a:cubicBezTo>
                    <a:pt x="14578" y="9340"/>
                    <a:pt x="14645" y="9841"/>
                    <a:pt x="14645" y="10441"/>
                  </a:cubicBezTo>
                  <a:cubicBezTo>
                    <a:pt x="14645" y="10975"/>
                    <a:pt x="14511" y="11509"/>
                    <a:pt x="14344" y="12009"/>
                  </a:cubicBezTo>
                  <a:lnTo>
                    <a:pt x="14445" y="12109"/>
                  </a:lnTo>
                  <a:lnTo>
                    <a:pt x="14344" y="12109"/>
                  </a:lnTo>
                  <a:cubicBezTo>
                    <a:pt x="13944" y="13110"/>
                    <a:pt x="13144" y="13910"/>
                    <a:pt x="12143" y="14344"/>
                  </a:cubicBezTo>
                  <a:lnTo>
                    <a:pt x="12143" y="14444"/>
                  </a:lnTo>
                  <a:lnTo>
                    <a:pt x="12076" y="14344"/>
                  </a:lnTo>
                  <a:cubicBezTo>
                    <a:pt x="11576" y="14578"/>
                    <a:pt x="11075" y="14644"/>
                    <a:pt x="10475" y="14644"/>
                  </a:cubicBezTo>
                  <a:cubicBezTo>
                    <a:pt x="9941" y="14644"/>
                    <a:pt x="9408" y="14511"/>
                    <a:pt x="8907" y="14344"/>
                  </a:cubicBezTo>
                  <a:lnTo>
                    <a:pt x="8807" y="14444"/>
                  </a:lnTo>
                  <a:lnTo>
                    <a:pt x="8807" y="14344"/>
                  </a:lnTo>
                  <a:cubicBezTo>
                    <a:pt x="7806" y="13944"/>
                    <a:pt x="7006" y="13143"/>
                    <a:pt x="6572" y="12109"/>
                  </a:cubicBezTo>
                  <a:lnTo>
                    <a:pt x="6472" y="12109"/>
                  </a:lnTo>
                  <a:lnTo>
                    <a:pt x="6572" y="12009"/>
                  </a:lnTo>
                  <a:cubicBezTo>
                    <a:pt x="6339" y="11509"/>
                    <a:pt x="6272" y="11008"/>
                    <a:pt x="6272" y="10441"/>
                  </a:cubicBezTo>
                  <a:cubicBezTo>
                    <a:pt x="6272" y="9907"/>
                    <a:pt x="6405" y="9340"/>
                    <a:pt x="6572" y="8840"/>
                  </a:cubicBezTo>
                  <a:lnTo>
                    <a:pt x="6472" y="8773"/>
                  </a:lnTo>
                  <a:lnTo>
                    <a:pt x="6572" y="8773"/>
                  </a:lnTo>
                  <a:cubicBezTo>
                    <a:pt x="6973" y="7773"/>
                    <a:pt x="7773" y="6972"/>
                    <a:pt x="8807" y="6505"/>
                  </a:cubicBezTo>
                  <a:lnTo>
                    <a:pt x="8807" y="6438"/>
                  </a:lnTo>
                  <a:lnTo>
                    <a:pt x="8874" y="6505"/>
                  </a:lnTo>
                  <a:cubicBezTo>
                    <a:pt x="9374" y="6305"/>
                    <a:pt x="9875" y="6205"/>
                    <a:pt x="10475" y="6205"/>
                  </a:cubicBezTo>
                  <a:close/>
                  <a:moveTo>
                    <a:pt x="8807" y="0"/>
                  </a:moveTo>
                  <a:lnTo>
                    <a:pt x="8807" y="2636"/>
                  </a:lnTo>
                  <a:cubicBezTo>
                    <a:pt x="7840" y="2836"/>
                    <a:pt x="6939" y="3203"/>
                    <a:pt x="6105" y="3770"/>
                  </a:cubicBezTo>
                  <a:lnTo>
                    <a:pt x="4237" y="1868"/>
                  </a:lnTo>
                  <a:lnTo>
                    <a:pt x="1902" y="4203"/>
                  </a:lnTo>
                  <a:lnTo>
                    <a:pt x="3770" y="6105"/>
                  </a:lnTo>
                  <a:cubicBezTo>
                    <a:pt x="3237" y="6872"/>
                    <a:pt x="2836" y="7806"/>
                    <a:pt x="2636" y="8807"/>
                  </a:cubicBezTo>
                  <a:lnTo>
                    <a:pt x="1" y="8807"/>
                  </a:lnTo>
                  <a:lnTo>
                    <a:pt x="1" y="12109"/>
                  </a:lnTo>
                  <a:lnTo>
                    <a:pt x="2636" y="12109"/>
                  </a:lnTo>
                  <a:cubicBezTo>
                    <a:pt x="2836" y="13076"/>
                    <a:pt x="3237" y="13977"/>
                    <a:pt x="3770" y="14811"/>
                  </a:cubicBezTo>
                  <a:lnTo>
                    <a:pt x="1902" y="16679"/>
                  </a:lnTo>
                  <a:lnTo>
                    <a:pt x="4237" y="19014"/>
                  </a:lnTo>
                  <a:lnTo>
                    <a:pt x="6105" y="17146"/>
                  </a:lnTo>
                  <a:cubicBezTo>
                    <a:pt x="6906" y="17680"/>
                    <a:pt x="7806" y="18080"/>
                    <a:pt x="8807" y="18280"/>
                  </a:cubicBezTo>
                  <a:lnTo>
                    <a:pt x="8807" y="20882"/>
                  </a:lnTo>
                  <a:lnTo>
                    <a:pt x="12110" y="20882"/>
                  </a:lnTo>
                  <a:lnTo>
                    <a:pt x="12110" y="18280"/>
                  </a:lnTo>
                  <a:cubicBezTo>
                    <a:pt x="13077" y="18080"/>
                    <a:pt x="13978" y="17680"/>
                    <a:pt x="14811" y="17146"/>
                  </a:cubicBezTo>
                  <a:lnTo>
                    <a:pt x="16679" y="19014"/>
                  </a:lnTo>
                  <a:lnTo>
                    <a:pt x="19014" y="16679"/>
                  </a:lnTo>
                  <a:lnTo>
                    <a:pt x="17146" y="14811"/>
                  </a:lnTo>
                  <a:cubicBezTo>
                    <a:pt x="17680" y="14010"/>
                    <a:pt x="18080" y="13110"/>
                    <a:pt x="18281" y="12109"/>
                  </a:cubicBezTo>
                  <a:lnTo>
                    <a:pt x="20916" y="12109"/>
                  </a:lnTo>
                  <a:lnTo>
                    <a:pt x="20916" y="8807"/>
                  </a:lnTo>
                  <a:lnTo>
                    <a:pt x="18281" y="8807"/>
                  </a:lnTo>
                  <a:cubicBezTo>
                    <a:pt x="18080" y="7839"/>
                    <a:pt x="17680" y="6939"/>
                    <a:pt x="17146" y="6105"/>
                  </a:cubicBezTo>
                  <a:lnTo>
                    <a:pt x="19014" y="4203"/>
                  </a:lnTo>
                  <a:lnTo>
                    <a:pt x="16679" y="1868"/>
                  </a:lnTo>
                  <a:lnTo>
                    <a:pt x="14811" y="3770"/>
                  </a:lnTo>
                  <a:cubicBezTo>
                    <a:pt x="14011" y="3236"/>
                    <a:pt x="13110" y="2836"/>
                    <a:pt x="12110" y="2636"/>
                  </a:cubicBezTo>
                  <a:lnTo>
                    <a:pt x="12110" y="0"/>
                  </a:lnTo>
                  <a:close/>
                </a:path>
              </a:pathLst>
            </a:custGeom>
            <a:solidFill>
              <a:srgbClr val="6E9BD3">
                <a:alpha val="4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30"/>
            <p:cNvSpPr/>
            <p:nvPr/>
          </p:nvSpPr>
          <p:spPr>
            <a:xfrm>
              <a:off x="5305625" y="719300"/>
              <a:ext cx="298575" cy="301075"/>
            </a:xfrm>
            <a:custGeom>
              <a:avLst/>
              <a:gdLst/>
              <a:ahLst/>
              <a:cxnLst/>
              <a:rect l="l" t="t" r="r" b="b"/>
              <a:pathLst>
                <a:path w="11943" h="12043" extrusionOk="0">
                  <a:moveTo>
                    <a:pt x="5905" y="3569"/>
                  </a:moveTo>
                  <a:cubicBezTo>
                    <a:pt x="6238" y="3569"/>
                    <a:pt x="6539" y="3636"/>
                    <a:pt x="6839" y="3736"/>
                  </a:cubicBezTo>
                  <a:lnTo>
                    <a:pt x="6872" y="3703"/>
                  </a:lnTo>
                  <a:lnTo>
                    <a:pt x="6872" y="3736"/>
                  </a:lnTo>
                  <a:cubicBezTo>
                    <a:pt x="7473" y="3970"/>
                    <a:pt x="7906" y="4437"/>
                    <a:pt x="8173" y="5037"/>
                  </a:cubicBezTo>
                  <a:lnTo>
                    <a:pt x="8206" y="5037"/>
                  </a:lnTo>
                  <a:lnTo>
                    <a:pt x="8173" y="5070"/>
                  </a:lnTo>
                  <a:cubicBezTo>
                    <a:pt x="8306" y="5371"/>
                    <a:pt x="8340" y="5637"/>
                    <a:pt x="8340" y="5971"/>
                  </a:cubicBezTo>
                  <a:cubicBezTo>
                    <a:pt x="8340" y="6305"/>
                    <a:pt x="8306" y="6605"/>
                    <a:pt x="8206" y="6938"/>
                  </a:cubicBezTo>
                  <a:lnTo>
                    <a:pt x="8173" y="6938"/>
                  </a:lnTo>
                  <a:cubicBezTo>
                    <a:pt x="7906" y="7539"/>
                    <a:pt x="7473" y="7972"/>
                    <a:pt x="6872" y="8239"/>
                  </a:cubicBezTo>
                  <a:lnTo>
                    <a:pt x="6872" y="8273"/>
                  </a:lnTo>
                  <a:lnTo>
                    <a:pt x="6839" y="8239"/>
                  </a:lnTo>
                  <a:cubicBezTo>
                    <a:pt x="6539" y="8373"/>
                    <a:pt x="6238" y="8406"/>
                    <a:pt x="5905" y="8406"/>
                  </a:cubicBezTo>
                  <a:cubicBezTo>
                    <a:pt x="5571" y="8406"/>
                    <a:pt x="5304" y="8306"/>
                    <a:pt x="5004" y="8239"/>
                  </a:cubicBezTo>
                  <a:lnTo>
                    <a:pt x="4971" y="8273"/>
                  </a:lnTo>
                  <a:lnTo>
                    <a:pt x="4971" y="8239"/>
                  </a:lnTo>
                  <a:cubicBezTo>
                    <a:pt x="4370" y="7972"/>
                    <a:pt x="3903" y="7539"/>
                    <a:pt x="3670" y="6938"/>
                  </a:cubicBezTo>
                  <a:lnTo>
                    <a:pt x="3636" y="6938"/>
                  </a:lnTo>
                  <a:lnTo>
                    <a:pt x="3670" y="6905"/>
                  </a:lnTo>
                  <a:cubicBezTo>
                    <a:pt x="3536" y="6605"/>
                    <a:pt x="3503" y="6305"/>
                    <a:pt x="3503" y="5971"/>
                  </a:cubicBezTo>
                  <a:cubicBezTo>
                    <a:pt x="3503" y="5637"/>
                    <a:pt x="3536" y="5371"/>
                    <a:pt x="3670" y="5070"/>
                  </a:cubicBezTo>
                  <a:lnTo>
                    <a:pt x="3636" y="5037"/>
                  </a:lnTo>
                  <a:lnTo>
                    <a:pt x="3670" y="5037"/>
                  </a:lnTo>
                  <a:cubicBezTo>
                    <a:pt x="3903" y="4437"/>
                    <a:pt x="4370" y="3970"/>
                    <a:pt x="4971" y="3736"/>
                  </a:cubicBezTo>
                  <a:lnTo>
                    <a:pt x="4971" y="3703"/>
                  </a:lnTo>
                  <a:lnTo>
                    <a:pt x="5004" y="3736"/>
                  </a:lnTo>
                  <a:cubicBezTo>
                    <a:pt x="5304" y="3603"/>
                    <a:pt x="5571" y="3569"/>
                    <a:pt x="5905" y="3569"/>
                  </a:cubicBezTo>
                  <a:close/>
                  <a:moveTo>
                    <a:pt x="5004" y="0"/>
                  </a:moveTo>
                  <a:lnTo>
                    <a:pt x="5004" y="1501"/>
                  </a:lnTo>
                  <a:cubicBezTo>
                    <a:pt x="4437" y="1635"/>
                    <a:pt x="3903" y="1835"/>
                    <a:pt x="3470" y="2135"/>
                  </a:cubicBezTo>
                  <a:lnTo>
                    <a:pt x="2369" y="1068"/>
                  </a:lnTo>
                  <a:lnTo>
                    <a:pt x="1035" y="2402"/>
                  </a:lnTo>
                  <a:lnTo>
                    <a:pt x="2135" y="3469"/>
                  </a:lnTo>
                  <a:cubicBezTo>
                    <a:pt x="1835" y="3936"/>
                    <a:pt x="1602" y="4470"/>
                    <a:pt x="1502" y="5037"/>
                  </a:cubicBezTo>
                  <a:lnTo>
                    <a:pt x="1" y="5037"/>
                  </a:lnTo>
                  <a:lnTo>
                    <a:pt x="1" y="6938"/>
                  </a:lnTo>
                  <a:lnTo>
                    <a:pt x="1502" y="6938"/>
                  </a:lnTo>
                  <a:cubicBezTo>
                    <a:pt x="1635" y="7539"/>
                    <a:pt x="1835" y="8006"/>
                    <a:pt x="2135" y="8473"/>
                  </a:cubicBezTo>
                  <a:lnTo>
                    <a:pt x="1035" y="9574"/>
                  </a:lnTo>
                  <a:lnTo>
                    <a:pt x="2369" y="10908"/>
                  </a:lnTo>
                  <a:lnTo>
                    <a:pt x="3470" y="9807"/>
                  </a:lnTo>
                  <a:cubicBezTo>
                    <a:pt x="3937" y="10107"/>
                    <a:pt x="4470" y="10374"/>
                    <a:pt x="5004" y="10441"/>
                  </a:cubicBezTo>
                  <a:lnTo>
                    <a:pt x="5004" y="12042"/>
                  </a:lnTo>
                  <a:lnTo>
                    <a:pt x="6939" y="12042"/>
                  </a:lnTo>
                  <a:lnTo>
                    <a:pt x="6939" y="10541"/>
                  </a:lnTo>
                  <a:cubicBezTo>
                    <a:pt x="7506" y="10408"/>
                    <a:pt x="8006" y="10207"/>
                    <a:pt x="8473" y="9907"/>
                  </a:cubicBezTo>
                  <a:lnTo>
                    <a:pt x="9541" y="10975"/>
                  </a:lnTo>
                  <a:lnTo>
                    <a:pt x="10875" y="9640"/>
                  </a:lnTo>
                  <a:lnTo>
                    <a:pt x="9808" y="8573"/>
                  </a:lnTo>
                  <a:cubicBezTo>
                    <a:pt x="10074" y="8106"/>
                    <a:pt x="10341" y="7572"/>
                    <a:pt x="10408" y="7038"/>
                  </a:cubicBezTo>
                  <a:lnTo>
                    <a:pt x="11942" y="7038"/>
                  </a:lnTo>
                  <a:lnTo>
                    <a:pt x="11942" y="6938"/>
                  </a:lnTo>
                  <a:lnTo>
                    <a:pt x="11942" y="5037"/>
                  </a:lnTo>
                  <a:lnTo>
                    <a:pt x="10408" y="5037"/>
                  </a:lnTo>
                  <a:cubicBezTo>
                    <a:pt x="10308" y="4437"/>
                    <a:pt x="10074" y="3936"/>
                    <a:pt x="9808" y="3469"/>
                  </a:cubicBezTo>
                  <a:lnTo>
                    <a:pt x="10875" y="2402"/>
                  </a:lnTo>
                  <a:lnTo>
                    <a:pt x="9541" y="1068"/>
                  </a:lnTo>
                  <a:lnTo>
                    <a:pt x="8473" y="2135"/>
                  </a:lnTo>
                  <a:cubicBezTo>
                    <a:pt x="8006" y="1835"/>
                    <a:pt x="7473" y="1601"/>
                    <a:pt x="6939" y="1501"/>
                  </a:cubicBezTo>
                  <a:lnTo>
                    <a:pt x="6939" y="0"/>
                  </a:lnTo>
                  <a:close/>
                </a:path>
              </a:pathLst>
            </a:custGeom>
            <a:solidFill>
              <a:srgbClr val="6E9BD3">
                <a:alpha val="4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30"/>
            <p:cNvSpPr/>
            <p:nvPr/>
          </p:nvSpPr>
          <p:spPr>
            <a:xfrm>
              <a:off x="5304800" y="1084550"/>
              <a:ext cx="437825" cy="437850"/>
            </a:xfrm>
            <a:custGeom>
              <a:avLst/>
              <a:gdLst/>
              <a:ahLst/>
              <a:cxnLst/>
              <a:rect l="l" t="t" r="r" b="b"/>
              <a:pathLst>
                <a:path w="17513" h="17514" extrusionOk="0">
                  <a:moveTo>
                    <a:pt x="8740" y="5204"/>
                  </a:moveTo>
                  <a:cubicBezTo>
                    <a:pt x="9207" y="5204"/>
                    <a:pt x="9674" y="5304"/>
                    <a:pt x="10074" y="5471"/>
                  </a:cubicBezTo>
                  <a:lnTo>
                    <a:pt x="10141" y="5438"/>
                  </a:lnTo>
                  <a:lnTo>
                    <a:pt x="10141" y="5505"/>
                  </a:lnTo>
                  <a:cubicBezTo>
                    <a:pt x="10975" y="5871"/>
                    <a:pt x="11642" y="6539"/>
                    <a:pt x="12009" y="7373"/>
                  </a:cubicBezTo>
                  <a:lnTo>
                    <a:pt x="12075" y="7373"/>
                  </a:lnTo>
                  <a:lnTo>
                    <a:pt x="12042" y="7439"/>
                  </a:lnTo>
                  <a:cubicBezTo>
                    <a:pt x="12209" y="7840"/>
                    <a:pt x="12309" y="8307"/>
                    <a:pt x="12309" y="8774"/>
                  </a:cubicBezTo>
                  <a:cubicBezTo>
                    <a:pt x="12309" y="9207"/>
                    <a:pt x="12209" y="9674"/>
                    <a:pt x="12042" y="10108"/>
                  </a:cubicBezTo>
                  <a:lnTo>
                    <a:pt x="12075" y="10141"/>
                  </a:lnTo>
                  <a:lnTo>
                    <a:pt x="12009" y="10141"/>
                  </a:lnTo>
                  <a:cubicBezTo>
                    <a:pt x="11642" y="10975"/>
                    <a:pt x="10975" y="11642"/>
                    <a:pt x="10141" y="12009"/>
                  </a:cubicBezTo>
                  <a:lnTo>
                    <a:pt x="10141" y="12109"/>
                  </a:lnTo>
                  <a:lnTo>
                    <a:pt x="10074" y="12043"/>
                  </a:lnTo>
                  <a:cubicBezTo>
                    <a:pt x="9674" y="12209"/>
                    <a:pt x="9207" y="12309"/>
                    <a:pt x="8740" y="12309"/>
                  </a:cubicBezTo>
                  <a:cubicBezTo>
                    <a:pt x="8306" y="12309"/>
                    <a:pt x="7839" y="12209"/>
                    <a:pt x="7405" y="12043"/>
                  </a:cubicBezTo>
                  <a:lnTo>
                    <a:pt x="7372" y="12109"/>
                  </a:lnTo>
                  <a:lnTo>
                    <a:pt x="7372" y="12009"/>
                  </a:lnTo>
                  <a:cubicBezTo>
                    <a:pt x="6538" y="11642"/>
                    <a:pt x="5871" y="10975"/>
                    <a:pt x="5504" y="10141"/>
                  </a:cubicBezTo>
                  <a:lnTo>
                    <a:pt x="5404" y="10141"/>
                  </a:lnTo>
                  <a:lnTo>
                    <a:pt x="5471" y="10108"/>
                  </a:lnTo>
                  <a:cubicBezTo>
                    <a:pt x="5304" y="9674"/>
                    <a:pt x="5204" y="9207"/>
                    <a:pt x="5204" y="8774"/>
                  </a:cubicBezTo>
                  <a:cubicBezTo>
                    <a:pt x="5204" y="8307"/>
                    <a:pt x="5304" y="7840"/>
                    <a:pt x="5471" y="7439"/>
                  </a:cubicBezTo>
                  <a:lnTo>
                    <a:pt x="5404" y="7373"/>
                  </a:lnTo>
                  <a:lnTo>
                    <a:pt x="5504" y="7373"/>
                  </a:lnTo>
                  <a:cubicBezTo>
                    <a:pt x="5871" y="6539"/>
                    <a:pt x="6538" y="5871"/>
                    <a:pt x="7372" y="5505"/>
                  </a:cubicBezTo>
                  <a:lnTo>
                    <a:pt x="7372" y="5438"/>
                  </a:lnTo>
                  <a:lnTo>
                    <a:pt x="7405" y="5471"/>
                  </a:lnTo>
                  <a:cubicBezTo>
                    <a:pt x="7839" y="5304"/>
                    <a:pt x="8306" y="5204"/>
                    <a:pt x="8740" y="5204"/>
                  </a:cubicBezTo>
                  <a:close/>
                  <a:moveTo>
                    <a:pt x="7372" y="1"/>
                  </a:moveTo>
                  <a:lnTo>
                    <a:pt x="7372" y="2202"/>
                  </a:lnTo>
                  <a:cubicBezTo>
                    <a:pt x="6538" y="2369"/>
                    <a:pt x="5804" y="2703"/>
                    <a:pt x="5137" y="3170"/>
                  </a:cubicBezTo>
                  <a:lnTo>
                    <a:pt x="3536" y="1602"/>
                  </a:lnTo>
                  <a:lnTo>
                    <a:pt x="1568" y="3536"/>
                  </a:lnTo>
                  <a:lnTo>
                    <a:pt x="3169" y="5138"/>
                  </a:lnTo>
                  <a:cubicBezTo>
                    <a:pt x="2702" y="5805"/>
                    <a:pt x="2402" y="6605"/>
                    <a:pt x="2202" y="7373"/>
                  </a:cubicBezTo>
                  <a:lnTo>
                    <a:pt x="0" y="7373"/>
                  </a:lnTo>
                  <a:lnTo>
                    <a:pt x="0" y="10141"/>
                  </a:lnTo>
                  <a:lnTo>
                    <a:pt x="2202" y="10141"/>
                  </a:lnTo>
                  <a:cubicBezTo>
                    <a:pt x="2369" y="10975"/>
                    <a:pt x="2702" y="11709"/>
                    <a:pt x="3169" y="12376"/>
                  </a:cubicBezTo>
                  <a:lnTo>
                    <a:pt x="1568" y="13977"/>
                  </a:lnTo>
                  <a:lnTo>
                    <a:pt x="3536" y="15945"/>
                  </a:lnTo>
                  <a:lnTo>
                    <a:pt x="5137" y="14344"/>
                  </a:lnTo>
                  <a:cubicBezTo>
                    <a:pt x="5804" y="14811"/>
                    <a:pt x="6572" y="15111"/>
                    <a:pt x="7372" y="15312"/>
                  </a:cubicBezTo>
                  <a:lnTo>
                    <a:pt x="7372" y="17513"/>
                  </a:lnTo>
                  <a:lnTo>
                    <a:pt x="10141" y="17513"/>
                  </a:lnTo>
                  <a:lnTo>
                    <a:pt x="10141" y="15312"/>
                  </a:lnTo>
                  <a:cubicBezTo>
                    <a:pt x="10975" y="15145"/>
                    <a:pt x="11709" y="14811"/>
                    <a:pt x="12376" y="14344"/>
                  </a:cubicBezTo>
                  <a:lnTo>
                    <a:pt x="13977" y="15945"/>
                  </a:lnTo>
                  <a:lnTo>
                    <a:pt x="15912" y="13977"/>
                  </a:lnTo>
                  <a:lnTo>
                    <a:pt x="14344" y="12376"/>
                  </a:lnTo>
                  <a:cubicBezTo>
                    <a:pt x="14811" y="11709"/>
                    <a:pt x="15078" y="10942"/>
                    <a:pt x="15311" y="10141"/>
                  </a:cubicBezTo>
                  <a:lnTo>
                    <a:pt x="17513" y="10141"/>
                  </a:lnTo>
                  <a:lnTo>
                    <a:pt x="17513" y="7373"/>
                  </a:lnTo>
                  <a:lnTo>
                    <a:pt x="15311" y="7373"/>
                  </a:lnTo>
                  <a:cubicBezTo>
                    <a:pt x="15144" y="6539"/>
                    <a:pt x="14811" y="5805"/>
                    <a:pt x="14344" y="5138"/>
                  </a:cubicBezTo>
                  <a:lnTo>
                    <a:pt x="15912" y="3536"/>
                  </a:lnTo>
                  <a:lnTo>
                    <a:pt x="13977" y="1602"/>
                  </a:lnTo>
                  <a:lnTo>
                    <a:pt x="12376" y="3170"/>
                  </a:lnTo>
                  <a:cubicBezTo>
                    <a:pt x="11709" y="2703"/>
                    <a:pt x="10908" y="2436"/>
                    <a:pt x="10141" y="2202"/>
                  </a:cubicBezTo>
                  <a:lnTo>
                    <a:pt x="10141" y="1"/>
                  </a:lnTo>
                  <a:close/>
                </a:path>
              </a:pathLst>
            </a:custGeom>
            <a:solidFill>
              <a:srgbClr val="6E9BD3">
                <a:alpha val="4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173992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B3373-B1C0-0C42-B7F7-2FCC0824FD2D}"/>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D74B0180-8927-9099-6906-78D45D6CA9C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Content Placeholder 3">
            <a:extLst>
              <a:ext uri="{FF2B5EF4-FFF2-40B4-BE49-F238E27FC236}">
                <a16:creationId xmlns:a16="http://schemas.microsoft.com/office/drawing/2014/main" id="{A158AA49-7C89-7A03-EB17-768F863C5F6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Date Placeholder 4">
            <a:extLst>
              <a:ext uri="{FF2B5EF4-FFF2-40B4-BE49-F238E27FC236}">
                <a16:creationId xmlns:a16="http://schemas.microsoft.com/office/drawing/2014/main" id="{5BD85B3E-15EF-756D-E66D-DBB3F0D95DD7}"/>
              </a:ext>
            </a:extLst>
          </p:cNvPr>
          <p:cNvSpPr>
            <a:spLocks noGrp="1"/>
          </p:cNvSpPr>
          <p:nvPr>
            <p:ph type="dt" sz="half" idx="10"/>
          </p:nvPr>
        </p:nvSpPr>
        <p:spPr/>
        <p:txBody>
          <a:bodyPr/>
          <a:lstStyle/>
          <a:p>
            <a:fld id="{AFD1716C-BB4C-2146-8854-3B21880C01A8}" type="datetime1">
              <a:rPr lang="en-US" smtClean="0"/>
              <a:t>11/16/24</a:t>
            </a:fld>
            <a:endParaRPr lang="en-VN"/>
          </a:p>
        </p:txBody>
      </p:sp>
      <p:sp>
        <p:nvSpPr>
          <p:cNvPr id="6" name="Footer Placeholder 5">
            <a:extLst>
              <a:ext uri="{FF2B5EF4-FFF2-40B4-BE49-F238E27FC236}">
                <a16:creationId xmlns:a16="http://schemas.microsoft.com/office/drawing/2014/main" id="{4A108FBF-455A-08D6-63D5-59C2F105CFE3}"/>
              </a:ext>
            </a:extLst>
          </p:cNvPr>
          <p:cNvSpPr>
            <a:spLocks noGrp="1"/>
          </p:cNvSpPr>
          <p:nvPr>
            <p:ph type="ftr" sz="quarter" idx="11"/>
          </p:nvPr>
        </p:nvSpPr>
        <p:spPr/>
        <p:txBody>
          <a:bodyPr/>
          <a:lstStyle/>
          <a:p>
            <a:r>
              <a:rPr lang="en-VN"/>
              <a:t>1 </a:t>
            </a:r>
          </a:p>
        </p:txBody>
      </p:sp>
      <p:sp>
        <p:nvSpPr>
          <p:cNvPr id="7" name="Slide Number Placeholder 6">
            <a:extLst>
              <a:ext uri="{FF2B5EF4-FFF2-40B4-BE49-F238E27FC236}">
                <a16:creationId xmlns:a16="http://schemas.microsoft.com/office/drawing/2014/main" id="{497036F5-3A0A-EFF4-85AE-4DD9A312872C}"/>
              </a:ext>
            </a:extLst>
          </p:cNvPr>
          <p:cNvSpPr>
            <a:spLocks noGrp="1"/>
          </p:cNvSpPr>
          <p:nvPr>
            <p:ph type="sldNum" sz="quarter" idx="12"/>
          </p:nvPr>
        </p:nvSpPr>
        <p:spPr/>
        <p:txBody>
          <a:bodyPr/>
          <a:lstStyle/>
          <a:p>
            <a:fld id="{2851CB68-6F21-AF43-B057-CC91713153E9}" type="slidenum">
              <a:rPr lang="en-VN" smtClean="0"/>
              <a:t>‹#›</a:t>
            </a:fld>
            <a:endParaRPr lang="en-VN"/>
          </a:p>
        </p:txBody>
      </p:sp>
    </p:spTree>
    <p:extLst>
      <p:ext uri="{BB962C8B-B14F-4D97-AF65-F5344CB8AC3E}">
        <p14:creationId xmlns:p14="http://schemas.microsoft.com/office/powerpoint/2010/main" val="10790990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88"/>
        <p:cNvGrpSpPr/>
        <p:nvPr/>
      </p:nvGrpSpPr>
      <p:grpSpPr>
        <a:xfrm>
          <a:off x="0" y="0"/>
          <a:ext cx="0" cy="0"/>
          <a:chOff x="0" y="0"/>
          <a:chExt cx="0" cy="0"/>
        </a:xfrm>
      </p:grpSpPr>
      <p:sp>
        <p:nvSpPr>
          <p:cNvPr id="189" name="Google Shape;189;p31"/>
          <p:cNvSpPr txBox="1">
            <a:spLocks noGrp="1"/>
          </p:cNvSpPr>
          <p:nvPr>
            <p:ph type="title"/>
          </p:nvPr>
        </p:nvSpPr>
        <p:spPr>
          <a:xfrm>
            <a:off x="960000" y="6184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0" name="Google Shape;190;p31"/>
          <p:cNvSpPr/>
          <p:nvPr/>
        </p:nvSpPr>
        <p:spPr>
          <a:xfrm>
            <a:off x="0" y="6094233"/>
            <a:ext cx="12192000" cy="763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91" name="Google Shape;191;p31"/>
          <p:cNvGrpSpPr/>
          <p:nvPr/>
        </p:nvGrpSpPr>
        <p:grpSpPr>
          <a:xfrm>
            <a:off x="11150220" y="236606"/>
            <a:ext cx="756821" cy="763609"/>
            <a:chOff x="1549600" y="449100"/>
            <a:chExt cx="741400" cy="748050"/>
          </a:xfrm>
        </p:grpSpPr>
        <p:sp>
          <p:nvSpPr>
            <p:cNvPr id="192" name="Google Shape;192;p31"/>
            <p:cNvSpPr/>
            <p:nvPr/>
          </p:nvSpPr>
          <p:spPr>
            <a:xfrm>
              <a:off x="1549600" y="521650"/>
              <a:ext cx="675525" cy="675500"/>
            </a:xfrm>
            <a:custGeom>
              <a:avLst/>
              <a:gdLst/>
              <a:ahLst/>
              <a:cxnLst/>
              <a:rect l="l" t="t" r="r" b="b"/>
              <a:pathLst>
                <a:path w="27021" h="27020" extrusionOk="0">
                  <a:moveTo>
                    <a:pt x="13511" y="3403"/>
                  </a:moveTo>
                  <a:cubicBezTo>
                    <a:pt x="19081" y="3403"/>
                    <a:pt x="23618" y="7906"/>
                    <a:pt x="23618" y="13510"/>
                  </a:cubicBezTo>
                  <a:cubicBezTo>
                    <a:pt x="23618" y="19047"/>
                    <a:pt x="19115" y="23617"/>
                    <a:pt x="13511" y="23617"/>
                  </a:cubicBezTo>
                  <a:cubicBezTo>
                    <a:pt x="7973" y="23617"/>
                    <a:pt x="3437" y="19114"/>
                    <a:pt x="3437" y="13510"/>
                  </a:cubicBezTo>
                  <a:cubicBezTo>
                    <a:pt x="3437" y="7973"/>
                    <a:pt x="7940" y="3403"/>
                    <a:pt x="13511" y="3403"/>
                  </a:cubicBezTo>
                  <a:close/>
                  <a:moveTo>
                    <a:pt x="13511" y="0"/>
                  </a:moveTo>
                  <a:cubicBezTo>
                    <a:pt x="6072" y="0"/>
                    <a:pt x="1" y="6038"/>
                    <a:pt x="1" y="13510"/>
                  </a:cubicBezTo>
                  <a:cubicBezTo>
                    <a:pt x="1" y="20982"/>
                    <a:pt x="6072" y="27020"/>
                    <a:pt x="13511" y="27020"/>
                  </a:cubicBezTo>
                  <a:cubicBezTo>
                    <a:pt x="20983" y="27020"/>
                    <a:pt x="27020" y="20982"/>
                    <a:pt x="27020" y="13510"/>
                  </a:cubicBezTo>
                  <a:cubicBezTo>
                    <a:pt x="27020" y="6038"/>
                    <a:pt x="20983" y="0"/>
                    <a:pt x="13511" y="0"/>
                  </a:cubicBezTo>
                  <a:close/>
                </a:path>
              </a:pathLst>
            </a:custGeom>
            <a:solidFill>
              <a:srgbClr val="6E9BD3">
                <a:alpha val="4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 name="Google Shape;193;p31"/>
            <p:cNvSpPr/>
            <p:nvPr/>
          </p:nvSpPr>
          <p:spPr>
            <a:xfrm>
              <a:off x="1716400" y="688425"/>
              <a:ext cx="343600" cy="341950"/>
            </a:xfrm>
            <a:custGeom>
              <a:avLst/>
              <a:gdLst/>
              <a:ahLst/>
              <a:cxnLst/>
              <a:rect l="l" t="t" r="r" b="b"/>
              <a:pathLst>
                <a:path w="13744" h="13678" extrusionOk="0">
                  <a:moveTo>
                    <a:pt x="6839" y="3837"/>
                  </a:moveTo>
                  <a:cubicBezTo>
                    <a:pt x="8506" y="3837"/>
                    <a:pt x="9907" y="5171"/>
                    <a:pt x="9907" y="6872"/>
                  </a:cubicBezTo>
                  <a:cubicBezTo>
                    <a:pt x="9907" y="8507"/>
                    <a:pt x="8506" y="9875"/>
                    <a:pt x="6839" y="9875"/>
                  </a:cubicBezTo>
                  <a:cubicBezTo>
                    <a:pt x="5171" y="9875"/>
                    <a:pt x="3836" y="8540"/>
                    <a:pt x="3836" y="6872"/>
                  </a:cubicBezTo>
                  <a:cubicBezTo>
                    <a:pt x="3836" y="5205"/>
                    <a:pt x="5171" y="3837"/>
                    <a:pt x="6839" y="3837"/>
                  </a:cubicBezTo>
                  <a:close/>
                  <a:moveTo>
                    <a:pt x="6839" y="1"/>
                  </a:moveTo>
                  <a:cubicBezTo>
                    <a:pt x="3069" y="1"/>
                    <a:pt x="0" y="3103"/>
                    <a:pt x="0" y="6839"/>
                  </a:cubicBezTo>
                  <a:cubicBezTo>
                    <a:pt x="0" y="10642"/>
                    <a:pt x="3069" y="13677"/>
                    <a:pt x="6839" y="13677"/>
                  </a:cubicBezTo>
                  <a:cubicBezTo>
                    <a:pt x="10641" y="13677"/>
                    <a:pt x="13677" y="10575"/>
                    <a:pt x="13677" y="6839"/>
                  </a:cubicBezTo>
                  <a:cubicBezTo>
                    <a:pt x="13744" y="3036"/>
                    <a:pt x="10641" y="1"/>
                    <a:pt x="6839" y="1"/>
                  </a:cubicBezTo>
                  <a:close/>
                </a:path>
              </a:pathLst>
            </a:custGeom>
            <a:solidFill>
              <a:srgbClr val="6E9BD3">
                <a:alpha val="4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 name="Google Shape;194;p31"/>
            <p:cNvSpPr/>
            <p:nvPr/>
          </p:nvSpPr>
          <p:spPr>
            <a:xfrm>
              <a:off x="1877350" y="503100"/>
              <a:ext cx="361950" cy="363825"/>
            </a:xfrm>
            <a:custGeom>
              <a:avLst/>
              <a:gdLst/>
              <a:ahLst/>
              <a:cxnLst/>
              <a:rect l="l" t="t" r="r" b="b"/>
              <a:pathLst>
                <a:path w="14478" h="14553" extrusionOk="0">
                  <a:moveTo>
                    <a:pt x="14227" y="0"/>
                  </a:moveTo>
                  <a:cubicBezTo>
                    <a:pt x="14177" y="0"/>
                    <a:pt x="14127" y="25"/>
                    <a:pt x="14077" y="75"/>
                  </a:cubicBezTo>
                  <a:lnTo>
                    <a:pt x="67" y="14219"/>
                  </a:lnTo>
                  <a:cubicBezTo>
                    <a:pt x="0" y="14285"/>
                    <a:pt x="0" y="14419"/>
                    <a:pt x="67" y="14519"/>
                  </a:cubicBezTo>
                  <a:cubicBezTo>
                    <a:pt x="134" y="14552"/>
                    <a:pt x="200" y="14552"/>
                    <a:pt x="234" y="14552"/>
                  </a:cubicBezTo>
                  <a:cubicBezTo>
                    <a:pt x="267" y="14552"/>
                    <a:pt x="334" y="14552"/>
                    <a:pt x="367" y="14519"/>
                  </a:cubicBezTo>
                  <a:lnTo>
                    <a:pt x="14377" y="376"/>
                  </a:lnTo>
                  <a:cubicBezTo>
                    <a:pt x="14477" y="275"/>
                    <a:pt x="14477" y="142"/>
                    <a:pt x="14377" y="75"/>
                  </a:cubicBezTo>
                  <a:cubicBezTo>
                    <a:pt x="14327" y="25"/>
                    <a:pt x="14277" y="0"/>
                    <a:pt x="14227" y="0"/>
                  </a:cubicBezTo>
                  <a:close/>
                </a:path>
              </a:pathLst>
            </a:custGeom>
            <a:solidFill>
              <a:srgbClr val="6E9BD3">
                <a:alpha val="4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31"/>
            <p:cNvSpPr/>
            <p:nvPr/>
          </p:nvSpPr>
          <p:spPr>
            <a:xfrm>
              <a:off x="2187575" y="480775"/>
              <a:ext cx="74225" cy="74250"/>
            </a:xfrm>
            <a:custGeom>
              <a:avLst/>
              <a:gdLst/>
              <a:ahLst/>
              <a:cxnLst/>
              <a:rect l="l" t="t" r="r" b="b"/>
              <a:pathLst>
                <a:path w="2969" h="2970" extrusionOk="0">
                  <a:moveTo>
                    <a:pt x="234" y="1"/>
                  </a:moveTo>
                  <a:cubicBezTo>
                    <a:pt x="100" y="1"/>
                    <a:pt x="0" y="101"/>
                    <a:pt x="0" y="201"/>
                  </a:cubicBezTo>
                  <a:lnTo>
                    <a:pt x="0" y="2970"/>
                  </a:lnTo>
                  <a:lnTo>
                    <a:pt x="2769" y="2836"/>
                  </a:lnTo>
                  <a:cubicBezTo>
                    <a:pt x="2902" y="2836"/>
                    <a:pt x="2969" y="2770"/>
                    <a:pt x="2969" y="2636"/>
                  </a:cubicBezTo>
                  <a:cubicBezTo>
                    <a:pt x="2969" y="2503"/>
                    <a:pt x="2902" y="2436"/>
                    <a:pt x="2769" y="2436"/>
                  </a:cubicBezTo>
                  <a:lnTo>
                    <a:pt x="434" y="2569"/>
                  </a:lnTo>
                  <a:lnTo>
                    <a:pt x="434" y="201"/>
                  </a:lnTo>
                  <a:cubicBezTo>
                    <a:pt x="434" y="101"/>
                    <a:pt x="334" y="1"/>
                    <a:pt x="234" y="1"/>
                  </a:cubicBezTo>
                  <a:close/>
                </a:path>
              </a:pathLst>
            </a:custGeom>
            <a:solidFill>
              <a:srgbClr val="6E9BD3">
                <a:alpha val="4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31"/>
            <p:cNvSpPr/>
            <p:nvPr/>
          </p:nvSpPr>
          <p:spPr>
            <a:xfrm>
              <a:off x="2220100" y="449100"/>
              <a:ext cx="70900" cy="72575"/>
            </a:xfrm>
            <a:custGeom>
              <a:avLst/>
              <a:gdLst/>
              <a:ahLst/>
              <a:cxnLst/>
              <a:rect l="l" t="t" r="r" b="b"/>
              <a:pathLst>
                <a:path w="2836" h="2903" extrusionOk="0">
                  <a:moveTo>
                    <a:pt x="434" y="0"/>
                  </a:moveTo>
                  <a:cubicBezTo>
                    <a:pt x="334" y="0"/>
                    <a:pt x="200" y="67"/>
                    <a:pt x="200" y="201"/>
                  </a:cubicBezTo>
                  <a:lnTo>
                    <a:pt x="0" y="2902"/>
                  </a:lnTo>
                  <a:lnTo>
                    <a:pt x="0" y="2902"/>
                  </a:lnTo>
                  <a:lnTo>
                    <a:pt x="2635" y="2702"/>
                  </a:lnTo>
                  <a:cubicBezTo>
                    <a:pt x="2769" y="2702"/>
                    <a:pt x="2835" y="2602"/>
                    <a:pt x="2835" y="2502"/>
                  </a:cubicBezTo>
                  <a:cubicBezTo>
                    <a:pt x="2835" y="2369"/>
                    <a:pt x="2769" y="2269"/>
                    <a:pt x="2635" y="2269"/>
                  </a:cubicBezTo>
                  <a:lnTo>
                    <a:pt x="434" y="2402"/>
                  </a:lnTo>
                  <a:lnTo>
                    <a:pt x="634" y="201"/>
                  </a:lnTo>
                  <a:cubicBezTo>
                    <a:pt x="634" y="100"/>
                    <a:pt x="534" y="0"/>
                    <a:pt x="434" y="0"/>
                  </a:cubicBezTo>
                  <a:close/>
                </a:path>
              </a:pathLst>
            </a:custGeom>
            <a:solidFill>
              <a:srgbClr val="6E9BD3">
                <a:alpha val="4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5860145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97"/>
        <p:cNvGrpSpPr/>
        <p:nvPr/>
      </p:nvGrpSpPr>
      <p:grpSpPr>
        <a:xfrm>
          <a:off x="0" y="0"/>
          <a:ext cx="0" cy="0"/>
          <a:chOff x="0" y="0"/>
          <a:chExt cx="0" cy="0"/>
        </a:xfrm>
      </p:grpSpPr>
      <p:sp>
        <p:nvSpPr>
          <p:cNvPr id="198" name="Google Shape;198;p32"/>
          <p:cNvSpPr/>
          <p:nvPr/>
        </p:nvSpPr>
        <p:spPr>
          <a:xfrm>
            <a:off x="0" y="5208233"/>
            <a:ext cx="12192000" cy="1649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9" name="Google Shape;199;p32"/>
          <p:cNvSpPr txBox="1">
            <a:spLocks noGrp="1"/>
          </p:cNvSpPr>
          <p:nvPr>
            <p:ph type="ctrTitle"/>
          </p:nvPr>
        </p:nvSpPr>
        <p:spPr>
          <a:xfrm>
            <a:off x="6323067" y="566267"/>
            <a:ext cx="4909600" cy="206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6400"/>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200" name="Google Shape;200;p32"/>
          <p:cNvSpPr txBox="1">
            <a:spLocks noGrp="1"/>
          </p:cNvSpPr>
          <p:nvPr>
            <p:ph type="subTitle" idx="1"/>
          </p:nvPr>
        </p:nvSpPr>
        <p:spPr>
          <a:xfrm>
            <a:off x="6322859" y="2704041"/>
            <a:ext cx="4909600" cy="148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endParaRPr/>
          </a:p>
        </p:txBody>
      </p:sp>
      <p:sp>
        <p:nvSpPr>
          <p:cNvPr id="201" name="Google Shape;201;p32"/>
          <p:cNvSpPr txBox="1">
            <a:spLocks noGrp="1"/>
          </p:cNvSpPr>
          <p:nvPr>
            <p:ph type="subTitle" idx="2"/>
          </p:nvPr>
        </p:nvSpPr>
        <p:spPr>
          <a:xfrm>
            <a:off x="6322867" y="5499467"/>
            <a:ext cx="4864000" cy="4056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40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2" name="Google Shape;202;p32"/>
          <p:cNvSpPr txBox="1"/>
          <p:nvPr/>
        </p:nvSpPr>
        <p:spPr>
          <a:xfrm>
            <a:off x="960000" y="6091833"/>
            <a:ext cx="10272000" cy="432000"/>
          </a:xfrm>
          <a:prstGeom prst="rect">
            <a:avLst/>
          </a:prstGeom>
          <a:noFill/>
          <a:ln>
            <a:noFill/>
          </a:ln>
        </p:spPr>
        <p:txBody>
          <a:bodyPr spcFirstLastPara="1" wrap="square" lIns="243833" tIns="0" rIns="243833" bIns="0" anchor="b" anchorCtr="0">
            <a:noAutofit/>
          </a:bodyPr>
          <a:lstStyle/>
          <a:p>
            <a:pPr marL="0" lvl="0" indent="0" algn="ctr" rtl="0">
              <a:lnSpc>
                <a:spcPct val="100000"/>
              </a:lnSpc>
              <a:spcBef>
                <a:spcPts val="400"/>
              </a:spcBef>
              <a:spcAft>
                <a:spcPts val="0"/>
              </a:spcAft>
              <a:buNone/>
            </a:pPr>
            <a:r>
              <a:rPr lang="en" sz="1200">
                <a:solidFill>
                  <a:schemeClr val="lt1"/>
                </a:solidFill>
                <a:latin typeface="Cairo"/>
                <a:ea typeface="Cairo"/>
                <a:cs typeface="Cairo"/>
                <a:sym typeface="Cairo"/>
              </a:rPr>
              <a:t>CREDITS: This presentation template was created by </a:t>
            </a:r>
            <a:r>
              <a:rPr lang="en" sz="1200">
                <a:solidFill>
                  <a:schemeClr val="lt1"/>
                </a:solidFill>
                <a:uFill>
                  <a:noFill/>
                </a:uFill>
                <a:latin typeface="Cairo"/>
                <a:ea typeface="Cairo"/>
                <a:cs typeface="Cairo"/>
                <a:sym typeface="Cairo"/>
                <a:hlinkClick r:id="rId2">
                  <a:extLst>
                    <a:ext uri="{A12FA001-AC4F-418D-AE19-62706E023703}">
                      <ahyp:hlinkClr xmlns:ahyp="http://schemas.microsoft.com/office/drawing/2018/hyperlinkcolor" val="tx"/>
                    </a:ext>
                  </a:extLst>
                </a:hlinkClick>
              </a:rPr>
              <a:t>Slidesgo</a:t>
            </a:r>
            <a:r>
              <a:rPr lang="en" sz="1200">
                <a:solidFill>
                  <a:schemeClr val="lt1"/>
                </a:solidFill>
                <a:latin typeface="Cairo"/>
                <a:ea typeface="Cairo"/>
                <a:cs typeface="Cairo"/>
                <a:sym typeface="Cairo"/>
              </a:rPr>
              <a:t>, including icons by </a:t>
            </a:r>
            <a:r>
              <a:rPr lang="en" sz="1200">
                <a:solidFill>
                  <a:schemeClr val="lt1"/>
                </a:solidFill>
                <a:uFill>
                  <a:noFill/>
                </a:uFill>
                <a:latin typeface="Cairo"/>
                <a:ea typeface="Cairo"/>
                <a:cs typeface="Cairo"/>
                <a:sym typeface="Cairo"/>
                <a:hlinkClick r:id="rId3">
                  <a:extLst>
                    <a:ext uri="{A12FA001-AC4F-418D-AE19-62706E023703}">
                      <ahyp:hlinkClr xmlns:ahyp="http://schemas.microsoft.com/office/drawing/2018/hyperlinkcolor" val="tx"/>
                    </a:ext>
                  </a:extLst>
                </a:hlinkClick>
              </a:rPr>
              <a:t>Flaticon</a:t>
            </a:r>
            <a:r>
              <a:rPr lang="en" sz="1200">
                <a:solidFill>
                  <a:schemeClr val="lt1"/>
                </a:solidFill>
                <a:latin typeface="Cairo"/>
                <a:ea typeface="Cairo"/>
                <a:cs typeface="Cairo"/>
                <a:sym typeface="Cairo"/>
              </a:rPr>
              <a:t> and infographics &amp; images by </a:t>
            </a:r>
            <a:r>
              <a:rPr lang="en" sz="1200">
                <a:solidFill>
                  <a:schemeClr val="lt1"/>
                </a:solidFill>
                <a:uFill>
                  <a:noFill/>
                </a:uFill>
                <a:latin typeface="Cairo"/>
                <a:ea typeface="Cairo"/>
                <a:cs typeface="Cairo"/>
                <a:sym typeface="Cairo"/>
                <a:hlinkClick r:id="rId4">
                  <a:extLst>
                    <a:ext uri="{A12FA001-AC4F-418D-AE19-62706E023703}">
                      <ahyp:hlinkClr xmlns:ahyp="http://schemas.microsoft.com/office/drawing/2018/hyperlinkcolor" val="tx"/>
                    </a:ext>
                  </a:extLst>
                </a:hlinkClick>
              </a:rPr>
              <a:t>Freepik</a:t>
            </a:r>
            <a:endParaRPr sz="1200">
              <a:solidFill>
                <a:schemeClr val="lt1"/>
              </a:solidFill>
              <a:latin typeface="Cairo"/>
              <a:ea typeface="Cairo"/>
              <a:cs typeface="Cairo"/>
              <a:sym typeface="Cairo"/>
            </a:endParaRPr>
          </a:p>
        </p:txBody>
      </p:sp>
    </p:spTree>
    <p:extLst>
      <p:ext uri="{BB962C8B-B14F-4D97-AF65-F5344CB8AC3E}">
        <p14:creationId xmlns:p14="http://schemas.microsoft.com/office/powerpoint/2010/main" val="5504947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03"/>
        <p:cNvGrpSpPr/>
        <p:nvPr/>
      </p:nvGrpSpPr>
      <p:grpSpPr>
        <a:xfrm>
          <a:off x="0" y="0"/>
          <a:ext cx="0" cy="0"/>
          <a:chOff x="0" y="0"/>
          <a:chExt cx="0" cy="0"/>
        </a:xfrm>
      </p:grpSpPr>
      <p:sp>
        <p:nvSpPr>
          <p:cNvPr id="204" name="Google Shape;204;p33"/>
          <p:cNvSpPr/>
          <p:nvPr/>
        </p:nvSpPr>
        <p:spPr>
          <a:xfrm>
            <a:off x="0" y="6094233"/>
            <a:ext cx="12192000" cy="763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05" name="Google Shape;205;p33"/>
          <p:cNvGrpSpPr/>
          <p:nvPr/>
        </p:nvGrpSpPr>
        <p:grpSpPr>
          <a:xfrm>
            <a:off x="10590967" y="884167"/>
            <a:ext cx="1282067" cy="1070800"/>
            <a:chOff x="4781075" y="719300"/>
            <a:chExt cx="961550" cy="803100"/>
          </a:xfrm>
        </p:grpSpPr>
        <p:sp>
          <p:nvSpPr>
            <p:cNvPr id="206" name="Google Shape;206;p33"/>
            <p:cNvSpPr/>
            <p:nvPr/>
          </p:nvSpPr>
          <p:spPr>
            <a:xfrm>
              <a:off x="4781075" y="822700"/>
              <a:ext cx="522900" cy="522075"/>
            </a:xfrm>
            <a:custGeom>
              <a:avLst/>
              <a:gdLst/>
              <a:ahLst/>
              <a:cxnLst/>
              <a:rect l="l" t="t" r="r" b="b"/>
              <a:pathLst>
                <a:path w="20916" h="20883" extrusionOk="0">
                  <a:moveTo>
                    <a:pt x="10475" y="6205"/>
                  </a:moveTo>
                  <a:cubicBezTo>
                    <a:pt x="11009" y="6205"/>
                    <a:pt x="11576" y="6338"/>
                    <a:pt x="12076" y="6505"/>
                  </a:cubicBezTo>
                  <a:lnTo>
                    <a:pt x="12143" y="6438"/>
                  </a:lnTo>
                  <a:lnTo>
                    <a:pt x="12143" y="6505"/>
                  </a:lnTo>
                  <a:cubicBezTo>
                    <a:pt x="13144" y="6939"/>
                    <a:pt x="13944" y="7706"/>
                    <a:pt x="14344" y="8773"/>
                  </a:cubicBezTo>
                  <a:lnTo>
                    <a:pt x="14445" y="8773"/>
                  </a:lnTo>
                  <a:lnTo>
                    <a:pt x="14344" y="8840"/>
                  </a:lnTo>
                  <a:cubicBezTo>
                    <a:pt x="14578" y="9340"/>
                    <a:pt x="14645" y="9841"/>
                    <a:pt x="14645" y="10441"/>
                  </a:cubicBezTo>
                  <a:cubicBezTo>
                    <a:pt x="14645" y="10975"/>
                    <a:pt x="14511" y="11509"/>
                    <a:pt x="14344" y="12009"/>
                  </a:cubicBezTo>
                  <a:lnTo>
                    <a:pt x="14445" y="12109"/>
                  </a:lnTo>
                  <a:lnTo>
                    <a:pt x="14344" y="12109"/>
                  </a:lnTo>
                  <a:cubicBezTo>
                    <a:pt x="13944" y="13110"/>
                    <a:pt x="13144" y="13910"/>
                    <a:pt x="12143" y="14344"/>
                  </a:cubicBezTo>
                  <a:lnTo>
                    <a:pt x="12143" y="14444"/>
                  </a:lnTo>
                  <a:lnTo>
                    <a:pt x="12076" y="14344"/>
                  </a:lnTo>
                  <a:cubicBezTo>
                    <a:pt x="11576" y="14578"/>
                    <a:pt x="11075" y="14644"/>
                    <a:pt x="10475" y="14644"/>
                  </a:cubicBezTo>
                  <a:cubicBezTo>
                    <a:pt x="9941" y="14644"/>
                    <a:pt x="9408" y="14511"/>
                    <a:pt x="8907" y="14344"/>
                  </a:cubicBezTo>
                  <a:lnTo>
                    <a:pt x="8807" y="14444"/>
                  </a:lnTo>
                  <a:lnTo>
                    <a:pt x="8807" y="14344"/>
                  </a:lnTo>
                  <a:cubicBezTo>
                    <a:pt x="7806" y="13944"/>
                    <a:pt x="7006" y="13143"/>
                    <a:pt x="6572" y="12109"/>
                  </a:cubicBezTo>
                  <a:lnTo>
                    <a:pt x="6472" y="12109"/>
                  </a:lnTo>
                  <a:lnTo>
                    <a:pt x="6572" y="12009"/>
                  </a:lnTo>
                  <a:cubicBezTo>
                    <a:pt x="6339" y="11509"/>
                    <a:pt x="6272" y="11008"/>
                    <a:pt x="6272" y="10441"/>
                  </a:cubicBezTo>
                  <a:cubicBezTo>
                    <a:pt x="6272" y="9907"/>
                    <a:pt x="6405" y="9340"/>
                    <a:pt x="6572" y="8840"/>
                  </a:cubicBezTo>
                  <a:lnTo>
                    <a:pt x="6472" y="8773"/>
                  </a:lnTo>
                  <a:lnTo>
                    <a:pt x="6572" y="8773"/>
                  </a:lnTo>
                  <a:cubicBezTo>
                    <a:pt x="6973" y="7773"/>
                    <a:pt x="7773" y="6972"/>
                    <a:pt x="8807" y="6505"/>
                  </a:cubicBezTo>
                  <a:lnTo>
                    <a:pt x="8807" y="6438"/>
                  </a:lnTo>
                  <a:lnTo>
                    <a:pt x="8874" y="6505"/>
                  </a:lnTo>
                  <a:cubicBezTo>
                    <a:pt x="9374" y="6305"/>
                    <a:pt x="9875" y="6205"/>
                    <a:pt x="10475" y="6205"/>
                  </a:cubicBezTo>
                  <a:close/>
                  <a:moveTo>
                    <a:pt x="8807" y="0"/>
                  </a:moveTo>
                  <a:lnTo>
                    <a:pt x="8807" y="2636"/>
                  </a:lnTo>
                  <a:cubicBezTo>
                    <a:pt x="7840" y="2836"/>
                    <a:pt x="6939" y="3203"/>
                    <a:pt x="6105" y="3770"/>
                  </a:cubicBezTo>
                  <a:lnTo>
                    <a:pt x="4237" y="1868"/>
                  </a:lnTo>
                  <a:lnTo>
                    <a:pt x="1902" y="4203"/>
                  </a:lnTo>
                  <a:lnTo>
                    <a:pt x="3770" y="6105"/>
                  </a:lnTo>
                  <a:cubicBezTo>
                    <a:pt x="3237" y="6872"/>
                    <a:pt x="2836" y="7806"/>
                    <a:pt x="2636" y="8807"/>
                  </a:cubicBezTo>
                  <a:lnTo>
                    <a:pt x="1" y="8807"/>
                  </a:lnTo>
                  <a:lnTo>
                    <a:pt x="1" y="12109"/>
                  </a:lnTo>
                  <a:lnTo>
                    <a:pt x="2636" y="12109"/>
                  </a:lnTo>
                  <a:cubicBezTo>
                    <a:pt x="2836" y="13076"/>
                    <a:pt x="3237" y="13977"/>
                    <a:pt x="3770" y="14811"/>
                  </a:cubicBezTo>
                  <a:lnTo>
                    <a:pt x="1902" y="16679"/>
                  </a:lnTo>
                  <a:lnTo>
                    <a:pt x="4237" y="19014"/>
                  </a:lnTo>
                  <a:lnTo>
                    <a:pt x="6105" y="17146"/>
                  </a:lnTo>
                  <a:cubicBezTo>
                    <a:pt x="6906" y="17680"/>
                    <a:pt x="7806" y="18080"/>
                    <a:pt x="8807" y="18280"/>
                  </a:cubicBezTo>
                  <a:lnTo>
                    <a:pt x="8807" y="20882"/>
                  </a:lnTo>
                  <a:lnTo>
                    <a:pt x="12110" y="20882"/>
                  </a:lnTo>
                  <a:lnTo>
                    <a:pt x="12110" y="18280"/>
                  </a:lnTo>
                  <a:cubicBezTo>
                    <a:pt x="13077" y="18080"/>
                    <a:pt x="13978" y="17680"/>
                    <a:pt x="14811" y="17146"/>
                  </a:cubicBezTo>
                  <a:lnTo>
                    <a:pt x="16679" y="19014"/>
                  </a:lnTo>
                  <a:lnTo>
                    <a:pt x="19014" y="16679"/>
                  </a:lnTo>
                  <a:lnTo>
                    <a:pt x="17146" y="14811"/>
                  </a:lnTo>
                  <a:cubicBezTo>
                    <a:pt x="17680" y="14010"/>
                    <a:pt x="18080" y="13110"/>
                    <a:pt x="18281" y="12109"/>
                  </a:cubicBezTo>
                  <a:lnTo>
                    <a:pt x="20916" y="12109"/>
                  </a:lnTo>
                  <a:lnTo>
                    <a:pt x="20916" y="8807"/>
                  </a:lnTo>
                  <a:lnTo>
                    <a:pt x="18281" y="8807"/>
                  </a:lnTo>
                  <a:cubicBezTo>
                    <a:pt x="18080" y="7839"/>
                    <a:pt x="17680" y="6939"/>
                    <a:pt x="17146" y="6105"/>
                  </a:cubicBezTo>
                  <a:lnTo>
                    <a:pt x="19014" y="4203"/>
                  </a:lnTo>
                  <a:lnTo>
                    <a:pt x="16679" y="1868"/>
                  </a:lnTo>
                  <a:lnTo>
                    <a:pt x="14811" y="3770"/>
                  </a:lnTo>
                  <a:cubicBezTo>
                    <a:pt x="14011" y="3236"/>
                    <a:pt x="13110" y="2836"/>
                    <a:pt x="12110" y="2636"/>
                  </a:cubicBezTo>
                  <a:lnTo>
                    <a:pt x="12110" y="0"/>
                  </a:lnTo>
                  <a:close/>
                </a:path>
              </a:pathLst>
            </a:custGeom>
            <a:solidFill>
              <a:srgbClr val="6E9BD3">
                <a:alpha val="4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33"/>
            <p:cNvSpPr/>
            <p:nvPr/>
          </p:nvSpPr>
          <p:spPr>
            <a:xfrm>
              <a:off x="5305625" y="719300"/>
              <a:ext cx="298575" cy="301075"/>
            </a:xfrm>
            <a:custGeom>
              <a:avLst/>
              <a:gdLst/>
              <a:ahLst/>
              <a:cxnLst/>
              <a:rect l="l" t="t" r="r" b="b"/>
              <a:pathLst>
                <a:path w="11943" h="12043" extrusionOk="0">
                  <a:moveTo>
                    <a:pt x="5905" y="3569"/>
                  </a:moveTo>
                  <a:cubicBezTo>
                    <a:pt x="6238" y="3569"/>
                    <a:pt x="6539" y="3636"/>
                    <a:pt x="6839" y="3736"/>
                  </a:cubicBezTo>
                  <a:lnTo>
                    <a:pt x="6872" y="3703"/>
                  </a:lnTo>
                  <a:lnTo>
                    <a:pt x="6872" y="3736"/>
                  </a:lnTo>
                  <a:cubicBezTo>
                    <a:pt x="7473" y="3970"/>
                    <a:pt x="7906" y="4437"/>
                    <a:pt x="8173" y="5037"/>
                  </a:cubicBezTo>
                  <a:lnTo>
                    <a:pt x="8206" y="5037"/>
                  </a:lnTo>
                  <a:lnTo>
                    <a:pt x="8173" y="5070"/>
                  </a:lnTo>
                  <a:cubicBezTo>
                    <a:pt x="8306" y="5371"/>
                    <a:pt x="8340" y="5637"/>
                    <a:pt x="8340" y="5971"/>
                  </a:cubicBezTo>
                  <a:cubicBezTo>
                    <a:pt x="8340" y="6305"/>
                    <a:pt x="8306" y="6605"/>
                    <a:pt x="8206" y="6938"/>
                  </a:cubicBezTo>
                  <a:lnTo>
                    <a:pt x="8173" y="6938"/>
                  </a:lnTo>
                  <a:cubicBezTo>
                    <a:pt x="7906" y="7539"/>
                    <a:pt x="7473" y="7972"/>
                    <a:pt x="6872" y="8239"/>
                  </a:cubicBezTo>
                  <a:lnTo>
                    <a:pt x="6872" y="8273"/>
                  </a:lnTo>
                  <a:lnTo>
                    <a:pt x="6839" y="8239"/>
                  </a:lnTo>
                  <a:cubicBezTo>
                    <a:pt x="6539" y="8373"/>
                    <a:pt x="6238" y="8406"/>
                    <a:pt x="5905" y="8406"/>
                  </a:cubicBezTo>
                  <a:cubicBezTo>
                    <a:pt x="5571" y="8406"/>
                    <a:pt x="5304" y="8306"/>
                    <a:pt x="5004" y="8239"/>
                  </a:cubicBezTo>
                  <a:lnTo>
                    <a:pt x="4971" y="8273"/>
                  </a:lnTo>
                  <a:lnTo>
                    <a:pt x="4971" y="8239"/>
                  </a:lnTo>
                  <a:cubicBezTo>
                    <a:pt x="4370" y="7972"/>
                    <a:pt x="3903" y="7539"/>
                    <a:pt x="3670" y="6938"/>
                  </a:cubicBezTo>
                  <a:lnTo>
                    <a:pt x="3636" y="6938"/>
                  </a:lnTo>
                  <a:lnTo>
                    <a:pt x="3670" y="6905"/>
                  </a:lnTo>
                  <a:cubicBezTo>
                    <a:pt x="3536" y="6605"/>
                    <a:pt x="3503" y="6305"/>
                    <a:pt x="3503" y="5971"/>
                  </a:cubicBezTo>
                  <a:cubicBezTo>
                    <a:pt x="3503" y="5637"/>
                    <a:pt x="3536" y="5371"/>
                    <a:pt x="3670" y="5070"/>
                  </a:cubicBezTo>
                  <a:lnTo>
                    <a:pt x="3636" y="5037"/>
                  </a:lnTo>
                  <a:lnTo>
                    <a:pt x="3670" y="5037"/>
                  </a:lnTo>
                  <a:cubicBezTo>
                    <a:pt x="3903" y="4437"/>
                    <a:pt x="4370" y="3970"/>
                    <a:pt x="4971" y="3736"/>
                  </a:cubicBezTo>
                  <a:lnTo>
                    <a:pt x="4971" y="3703"/>
                  </a:lnTo>
                  <a:lnTo>
                    <a:pt x="5004" y="3736"/>
                  </a:lnTo>
                  <a:cubicBezTo>
                    <a:pt x="5304" y="3603"/>
                    <a:pt x="5571" y="3569"/>
                    <a:pt x="5905" y="3569"/>
                  </a:cubicBezTo>
                  <a:close/>
                  <a:moveTo>
                    <a:pt x="5004" y="0"/>
                  </a:moveTo>
                  <a:lnTo>
                    <a:pt x="5004" y="1501"/>
                  </a:lnTo>
                  <a:cubicBezTo>
                    <a:pt x="4437" y="1635"/>
                    <a:pt x="3903" y="1835"/>
                    <a:pt x="3470" y="2135"/>
                  </a:cubicBezTo>
                  <a:lnTo>
                    <a:pt x="2369" y="1068"/>
                  </a:lnTo>
                  <a:lnTo>
                    <a:pt x="1035" y="2402"/>
                  </a:lnTo>
                  <a:lnTo>
                    <a:pt x="2135" y="3469"/>
                  </a:lnTo>
                  <a:cubicBezTo>
                    <a:pt x="1835" y="3936"/>
                    <a:pt x="1602" y="4470"/>
                    <a:pt x="1502" y="5037"/>
                  </a:cubicBezTo>
                  <a:lnTo>
                    <a:pt x="1" y="5037"/>
                  </a:lnTo>
                  <a:lnTo>
                    <a:pt x="1" y="6938"/>
                  </a:lnTo>
                  <a:lnTo>
                    <a:pt x="1502" y="6938"/>
                  </a:lnTo>
                  <a:cubicBezTo>
                    <a:pt x="1635" y="7539"/>
                    <a:pt x="1835" y="8006"/>
                    <a:pt x="2135" y="8473"/>
                  </a:cubicBezTo>
                  <a:lnTo>
                    <a:pt x="1035" y="9574"/>
                  </a:lnTo>
                  <a:lnTo>
                    <a:pt x="2369" y="10908"/>
                  </a:lnTo>
                  <a:lnTo>
                    <a:pt x="3470" y="9807"/>
                  </a:lnTo>
                  <a:cubicBezTo>
                    <a:pt x="3937" y="10107"/>
                    <a:pt x="4470" y="10374"/>
                    <a:pt x="5004" y="10441"/>
                  </a:cubicBezTo>
                  <a:lnTo>
                    <a:pt x="5004" y="12042"/>
                  </a:lnTo>
                  <a:lnTo>
                    <a:pt x="6939" y="12042"/>
                  </a:lnTo>
                  <a:lnTo>
                    <a:pt x="6939" y="10541"/>
                  </a:lnTo>
                  <a:cubicBezTo>
                    <a:pt x="7506" y="10408"/>
                    <a:pt x="8006" y="10207"/>
                    <a:pt x="8473" y="9907"/>
                  </a:cubicBezTo>
                  <a:lnTo>
                    <a:pt x="9541" y="10975"/>
                  </a:lnTo>
                  <a:lnTo>
                    <a:pt x="10875" y="9640"/>
                  </a:lnTo>
                  <a:lnTo>
                    <a:pt x="9808" y="8573"/>
                  </a:lnTo>
                  <a:cubicBezTo>
                    <a:pt x="10074" y="8106"/>
                    <a:pt x="10341" y="7572"/>
                    <a:pt x="10408" y="7038"/>
                  </a:cubicBezTo>
                  <a:lnTo>
                    <a:pt x="11942" y="7038"/>
                  </a:lnTo>
                  <a:lnTo>
                    <a:pt x="11942" y="6938"/>
                  </a:lnTo>
                  <a:lnTo>
                    <a:pt x="11942" y="5037"/>
                  </a:lnTo>
                  <a:lnTo>
                    <a:pt x="10408" y="5037"/>
                  </a:lnTo>
                  <a:cubicBezTo>
                    <a:pt x="10308" y="4437"/>
                    <a:pt x="10074" y="3936"/>
                    <a:pt x="9808" y="3469"/>
                  </a:cubicBezTo>
                  <a:lnTo>
                    <a:pt x="10875" y="2402"/>
                  </a:lnTo>
                  <a:lnTo>
                    <a:pt x="9541" y="1068"/>
                  </a:lnTo>
                  <a:lnTo>
                    <a:pt x="8473" y="2135"/>
                  </a:lnTo>
                  <a:cubicBezTo>
                    <a:pt x="8006" y="1835"/>
                    <a:pt x="7473" y="1601"/>
                    <a:pt x="6939" y="1501"/>
                  </a:cubicBezTo>
                  <a:lnTo>
                    <a:pt x="6939" y="0"/>
                  </a:lnTo>
                  <a:close/>
                </a:path>
              </a:pathLst>
            </a:custGeom>
            <a:solidFill>
              <a:srgbClr val="6E9BD3">
                <a:alpha val="4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33"/>
            <p:cNvSpPr/>
            <p:nvPr/>
          </p:nvSpPr>
          <p:spPr>
            <a:xfrm>
              <a:off x="5304800" y="1084550"/>
              <a:ext cx="437825" cy="437850"/>
            </a:xfrm>
            <a:custGeom>
              <a:avLst/>
              <a:gdLst/>
              <a:ahLst/>
              <a:cxnLst/>
              <a:rect l="l" t="t" r="r" b="b"/>
              <a:pathLst>
                <a:path w="17513" h="17514" extrusionOk="0">
                  <a:moveTo>
                    <a:pt x="8740" y="5204"/>
                  </a:moveTo>
                  <a:cubicBezTo>
                    <a:pt x="9207" y="5204"/>
                    <a:pt x="9674" y="5304"/>
                    <a:pt x="10074" y="5471"/>
                  </a:cubicBezTo>
                  <a:lnTo>
                    <a:pt x="10141" y="5438"/>
                  </a:lnTo>
                  <a:lnTo>
                    <a:pt x="10141" y="5505"/>
                  </a:lnTo>
                  <a:cubicBezTo>
                    <a:pt x="10975" y="5871"/>
                    <a:pt x="11642" y="6539"/>
                    <a:pt x="12009" y="7373"/>
                  </a:cubicBezTo>
                  <a:lnTo>
                    <a:pt x="12075" y="7373"/>
                  </a:lnTo>
                  <a:lnTo>
                    <a:pt x="12042" y="7439"/>
                  </a:lnTo>
                  <a:cubicBezTo>
                    <a:pt x="12209" y="7840"/>
                    <a:pt x="12309" y="8307"/>
                    <a:pt x="12309" y="8774"/>
                  </a:cubicBezTo>
                  <a:cubicBezTo>
                    <a:pt x="12309" y="9207"/>
                    <a:pt x="12209" y="9674"/>
                    <a:pt x="12042" y="10108"/>
                  </a:cubicBezTo>
                  <a:lnTo>
                    <a:pt x="12075" y="10141"/>
                  </a:lnTo>
                  <a:lnTo>
                    <a:pt x="12009" y="10141"/>
                  </a:lnTo>
                  <a:cubicBezTo>
                    <a:pt x="11642" y="10975"/>
                    <a:pt x="10975" y="11642"/>
                    <a:pt x="10141" y="12009"/>
                  </a:cubicBezTo>
                  <a:lnTo>
                    <a:pt x="10141" y="12109"/>
                  </a:lnTo>
                  <a:lnTo>
                    <a:pt x="10074" y="12043"/>
                  </a:lnTo>
                  <a:cubicBezTo>
                    <a:pt x="9674" y="12209"/>
                    <a:pt x="9207" y="12309"/>
                    <a:pt x="8740" y="12309"/>
                  </a:cubicBezTo>
                  <a:cubicBezTo>
                    <a:pt x="8306" y="12309"/>
                    <a:pt x="7839" y="12209"/>
                    <a:pt x="7405" y="12043"/>
                  </a:cubicBezTo>
                  <a:lnTo>
                    <a:pt x="7372" y="12109"/>
                  </a:lnTo>
                  <a:lnTo>
                    <a:pt x="7372" y="12009"/>
                  </a:lnTo>
                  <a:cubicBezTo>
                    <a:pt x="6538" y="11642"/>
                    <a:pt x="5871" y="10975"/>
                    <a:pt x="5504" y="10141"/>
                  </a:cubicBezTo>
                  <a:lnTo>
                    <a:pt x="5404" y="10141"/>
                  </a:lnTo>
                  <a:lnTo>
                    <a:pt x="5471" y="10108"/>
                  </a:lnTo>
                  <a:cubicBezTo>
                    <a:pt x="5304" y="9674"/>
                    <a:pt x="5204" y="9207"/>
                    <a:pt x="5204" y="8774"/>
                  </a:cubicBezTo>
                  <a:cubicBezTo>
                    <a:pt x="5204" y="8307"/>
                    <a:pt x="5304" y="7840"/>
                    <a:pt x="5471" y="7439"/>
                  </a:cubicBezTo>
                  <a:lnTo>
                    <a:pt x="5404" y="7373"/>
                  </a:lnTo>
                  <a:lnTo>
                    <a:pt x="5504" y="7373"/>
                  </a:lnTo>
                  <a:cubicBezTo>
                    <a:pt x="5871" y="6539"/>
                    <a:pt x="6538" y="5871"/>
                    <a:pt x="7372" y="5505"/>
                  </a:cubicBezTo>
                  <a:lnTo>
                    <a:pt x="7372" y="5438"/>
                  </a:lnTo>
                  <a:lnTo>
                    <a:pt x="7405" y="5471"/>
                  </a:lnTo>
                  <a:cubicBezTo>
                    <a:pt x="7839" y="5304"/>
                    <a:pt x="8306" y="5204"/>
                    <a:pt x="8740" y="5204"/>
                  </a:cubicBezTo>
                  <a:close/>
                  <a:moveTo>
                    <a:pt x="7372" y="1"/>
                  </a:moveTo>
                  <a:lnTo>
                    <a:pt x="7372" y="2202"/>
                  </a:lnTo>
                  <a:cubicBezTo>
                    <a:pt x="6538" y="2369"/>
                    <a:pt x="5804" y="2703"/>
                    <a:pt x="5137" y="3170"/>
                  </a:cubicBezTo>
                  <a:lnTo>
                    <a:pt x="3536" y="1602"/>
                  </a:lnTo>
                  <a:lnTo>
                    <a:pt x="1568" y="3536"/>
                  </a:lnTo>
                  <a:lnTo>
                    <a:pt x="3169" y="5138"/>
                  </a:lnTo>
                  <a:cubicBezTo>
                    <a:pt x="2702" y="5805"/>
                    <a:pt x="2402" y="6605"/>
                    <a:pt x="2202" y="7373"/>
                  </a:cubicBezTo>
                  <a:lnTo>
                    <a:pt x="0" y="7373"/>
                  </a:lnTo>
                  <a:lnTo>
                    <a:pt x="0" y="10141"/>
                  </a:lnTo>
                  <a:lnTo>
                    <a:pt x="2202" y="10141"/>
                  </a:lnTo>
                  <a:cubicBezTo>
                    <a:pt x="2369" y="10975"/>
                    <a:pt x="2702" y="11709"/>
                    <a:pt x="3169" y="12376"/>
                  </a:cubicBezTo>
                  <a:lnTo>
                    <a:pt x="1568" y="13977"/>
                  </a:lnTo>
                  <a:lnTo>
                    <a:pt x="3536" y="15945"/>
                  </a:lnTo>
                  <a:lnTo>
                    <a:pt x="5137" y="14344"/>
                  </a:lnTo>
                  <a:cubicBezTo>
                    <a:pt x="5804" y="14811"/>
                    <a:pt x="6572" y="15111"/>
                    <a:pt x="7372" y="15312"/>
                  </a:cubicBezTo>
                  <a:lnTo>
                    <a:pt x="7372" y="17513"/>
                  </a:lnTo>
                  <a:lnTo>
                    <a:pt x="10141" y="17513"/>
                  </a:lnTo>
                  <a:lnTo>
                    <a:pt x="10141" y="15312"/>
                  </a:lnTo>
                  <a:cubicBezTo>
                    <a:pt x="10975" y="15145"/>
                    <a:pt x="11709" y="14811"/>
                    <a:pt x="12376" y="14344"/>
                  </a:cubicBezTo>
                  <a:lnTo>
                    <a:pt x="13977" y="15945"/>
                  </a:lnTo>
                  <a:lnTo>
                    <a:pt x="15912" y="13977"/>
                  </a:lnTo>
                  <a:lnTo>
                    <a:pt x="14344" y="12376"/>
                  </a:lnTo>
                  <a:cubicBezTo>
                    <a:pt x="14811" y="11709"/>
                    <a:pt x="15078" y="10942"/>
                    <a:pt x="15311" y="10141"/>
                  </a:cubicBezTo>
                  <a:lnTo>
                    <a:pt x="17513" y="10141"/>
                  </a:lnTo>
                  <a:lnTo>
                    <a:pt x="17513" y="7373"/>
                  </a:lnTo>
                  <a:lnTo>
                    <a:pt x="15311" y="7373"/>
                  </a:lnTo>
                  <a:cubicBezTo>
                    <a:pt x="15144" y="6539"/>
                    <a:pt x="14811" y="5805"/>
                    <a:pt x="14344" y="5138"/>
                  </a:cubicBezTo>
                  <a:lnTo>
                    <a:pt x="15912" y="3536"/>
                  </a:lnTo>
                  <a:lnTo>
                    <a:pt x="13977" y="1602"/>
                  </a:lnTo>
                  <a:lnTo>
                    <a:pt x="12376" y="3170"/>
                  </a:lnTo>
                  <a:cubicBezTo>
                    <a:pt x="11709" y="2703"/>
                    <a:pt x="10908" y="2436"/>
                    <a:pt x="10141" y="2202"/>
                  </a:cubicBezTo>
                  <a:lnTo>
                    <a:pt x="10141" y="1"/>
                  </a:lnTo>
                  <a:close/>
                </a:path>
              </a:pathLst>
            </a:custGeom>
            <a:solidFill>
              <a:srgbClr val="6E9BD3">
                <a:alpha val="4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340988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209"/>
        <p:cNvGrpSpPr/>
        <p:nvPr/>
      </p:nvGrpSpPr>
      <p:grpSpPr>
        <a:xfrm>
          <a:off x="0" y="0"/>
          <a:ext cx="0" cy="0"/>
          <a:chOff x="0" y="0"/>
          <a:chExt cx="0" cy="0"/>
        </a:xfrm>
      </p:grpSpPr>
      <p:grpSp>
        <p:nvGrpSpPr>
          <p:cNvPr id="210" name="Google Shape;210;p34"/>
          <p:cNvGrpSpPr/>
          <p:nvPr/>
        </p:nvGrpSpPr>
        <p:grpSpPr>
          <a:xfrm>
            <a:off x="-143533" y="618401"/>
            <a:ext cx="6671632" cy="3515767"/>
            <a:chOff x="-988700" y="1957875"/>
            <a:chExt cx="5003724" cy="2636825"/>
          </a:xfrm>
        </p:grpSpPr>
        <p:sp>
          <p:nvSpPr>
            <p:cNvPr id="211" name="Google Shape;211;p34"/>
            <p:cNvSpPr/>
            <p:nvPr/>
          </p:nvSpPr>
          <p:spPr>
            <a:xfrm>
              <a:off x="-988700" y="2571750"/>
              <a:ext cx="4441675" cy="2022950"/>
            </a:xfrm>
            <a:custGeom>
              <a:avLst/>
              <a:gdLst/>
              <a:ahLst/>
              <a:cxnLst/>
              <a:rect l="l" t="t" r="r" b="b"/>
              <a:pathLst>
                <a:path w="177667" h="80918" extrusionOk="0">
                  <a:moveTo>
                    <a:pt x="0" y="80918"/>
                  </a:moveTo>
                  <a:lnTo>
                    <a:pt x="44439" y="39134"/>
                  </a:lnTo>
                  <a:lnTo>
                    <a:pt x="81847" y="68196"/>
                  </a:lnTo>
                  <a:lnTo>
                    <a:pt x="120693" y="20142"/>
                  </a:lnTo>
                  <a:lnTo>
                    <a:pt x="148604" y="38270"/>
                  </a:lnTo>
                  <a:lnTo>
                    <a:pt x="177667" y="0"/>
                  </a:lnTo>
                </a:path>
              </a:pathLst>
            </a:custGeom>
            <a:noFill/>
            <a:ln w="152400" cap="flat" cmpd="sng">
              <a:solidFill>
                <a:schemeClr val="accent3"/>
              </a:solidFill>
              <a:prstDash val="solid"/>
              <a:miter lim="8000"/>
              <a:headEnd type="none" w="med" len="med"/>
              <a:tailEnd type="none" w="med" len="med"/>
            </a:ln>
          </p:spPr>
        </p:sp>
        <p:sp>
          <p:nvSpPr>
            <p:cNvPr id="212" name="Google Shape;212;p34"/>
            <p:cNvSpPr/>
            <p:nvPr/>
          </p:nvSpPr>
          <p:spPr>
            <a:xfrm rot="2161912">
              <a:off x="3316864" y="2061401"/>
              <a:ext cx="562020" cy="645548"/>
            </a:xfrm>
            <a:prstGeom prst="triangle">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13" name="Google Shape;213;p34"/>
          <p:cNvGrpSpPr/>
          <p:nvPr/>
        </p:nvGrpSpPr>
        <p:grpSpPr>
          <a:xfrm>
            <a:off x="10493800" y="776100"/>
            <a:ext cx="1282067" cy="1070800"/>
            <a:chOff x="4781075" y="719300"/>
            <a:chExt cx="961550" cy="803100"/>
          </a:xfrm>
        </p:grpSpPr>
        <p:sp>
          <p:nvSpPr>
            <p:cNvPr id="214" name="Google Shape;214;p34"/>
            <p:cNvSpPr/>
            <p:nvPr/>
          </p:nvSpPr>
          <p:spPr>
            <a:xfrm>
              <a:off x="4781075" y="822700"/>
              <a:ext cx="522900" cy="522075"/>
            </a:xfrm>
            <a:custGeom>
              <a:avLst/>
              <a:gdLst/>
              <a:ahLst/>
              <a:cxnLst/>
              <a:rect l="l" t="t" r="r" b="b"/>
              <a:pathLst>
                <a:path w="20916" h="20883" extrusionOk="0">
                  <a:moveTo>
                    <a:pt x="10475" y="6205"/>
                  </a:moveTo>
                  <a:cubicBezTo>
                    <a:pt x="11009" y="6205"/>
                    <a:pt x="11576" y="6338"/>
                    <a:pt x="12076" y="6505"/>
                  </a:cubicBezTo>
                  <a:lnTo>
                    <a:pt x="12143" y="6438"/>
                  </a:lnTo>
                  <a:lnTo>
                    <a:pt x="12143" y="6505"/>
                  </a:lnTo>
                  <a:cubicBezTo>
                    <a:pt x="13144" y="6939"/>
                    <a:pt x="13944" y="7706"/>
                    <a:pt x="14344" y="8773"/>
                  </a:cubicBezTo>
                  <a:lnTo>
                    <a:pt x="14445" y="8773"/>
                  </a:lnTo>
                  <a:lnTo>
                    <a:pt x="14344" y="8840"/>
                  </a:lnTo>
                  <a:cubicBezTo>
                    <a:pt x="14578" y="9340"/>
                    <a:pt x="14645" y="9841"/>
                    <a:pt x="14645" y="10441"/>
                  </a:cubicBezTo>
                  <a:cubicBezTo>
                    <a:pt x="14645" y="10975"/>
                    <a:pt x="14511" y="11509"/>
                    <a:pt x="14344" y="12009"/>
                  </a:cubicBezTo>
                  <a:lnTo>
                    <a:pt x="14445" y="12109"/>
                  </a:lnTo>
                  <a:lnTo>
                    <a:pt x="14344" y="12109"/>
                  </a:lnTo>
                  <a:cubicBezTo>
                    <a:pt x="13944" y="13110"/>
                    <a:pt x="13144" y="13910"/>
                    <a:pt x="12143" y="14344"/>
                  </a:cubicBezTo>
                  <a:lnTo>
                    <a:pt x="12143" y="14444"/>
                  </a:lnTo>
                  <a:lnTo>
                    <a:pt x="12076" y="14344"/>
                  </a:lnTo>
                  <a:cubicBezTo>
                    <a:pt x="11576" y="14578"/>
                    <a:pt x="11075" y="14644"/>
                    <a:pt x="10475" y="14644"/>
                  </a:cubicBezTo>
                  <a:cubicBezTo>
                    <a:pt x="9941" y="14644"/>
                    <a:pt x="9408" y="14511"/>
                    <a:pt x="8907" y="14344"/>
                  </a:cubicBezTo>
                  <a:lnTo>
                    <a:pt x="8807" y="14444"/>
                  </a:lnTo>
                  <a:lnTo>
                    <a:pt x="8807" y="14344"/>
                  </a:lnTo>
                  <a:cubicBezTo>
                    <a:pt x="7806" y="13944"/>
                    <a:pt x="7006" y="13143"/>
                    <a:pt x="6572" y="12109"/>
                  </a:cubicBezTo>
                  <a:lnTo>
                    <a:pt x="6472" y="12109"/>
                  </a:lnTo>
                  <a:lnTo>
                    <a:pt x="6572" y="12009"/>
                  </a:lnTo>
                  <a:cubicBezTo>
                    <a:pt x="6339" y="11509"/>
                    <a:pt x="6272" y="11008"/>
                    <a:pt x="6272" y="10441"/>
                  </a:cubicBezTo>
                  <a:cubicBezTo>
                    <a:pt x="6272" y="9907"/>
                    <a:pt x="6405" y="9340"/>
                    <a:pt x="6572" y="8840"/>
                  </a:cubicBezTo>
                  <a:lnTo>
                    <a:pt x="6472" y="8773"/>
                  </a:lnTo>
                  <a:lnTo>
                    <a:pt x="6572" y="8773"/>
                  </a:lnTo>
                  <a:cubicBezTo>
                    <a:pt x="6973" y="7773"/>
                    <a:pt x="7773" y="6972"/>
                    <a:pt x="8807" y="6505"/>
                  </a:cubicBezTo>
                  <a:lnTo>
                    <a:pt x="8807" y="6438"/>
                  </a:lnTo>
                  <a:lnTo>
                    <a:pt x="8874" y="6505"/>
                  </a:lnTo>
                  <a:cubicBezTo>
                    <a:pt x="9374" y="6305"/>
                    <a:pt x="9875" y="6205"/>
                    <a:pt x="10475" y="6205"/>
                  </a:cubicBezTo>
                  <a:close/>
                  <a:moveTo>
                    <a:pt x="8807" y="0"/>
                  </a:moveTo>
                  <a:lnTo>
                    <a:pt x="8807" y="2636"/>
                  </a:lnTo>
                  <a:cubicBezTo>
                    <a:pt x="7840" y="2836"/>
                    <a:pt x="6939" y="3203"/>
                    <a:pt x="6105" y="3770"/>
                  </a:cubicBezTo>
                  <a:lnTo>
                    <a:pt x="4237" y="1868"/>
                  </a:lnTo>
                  <a:lnTo>
                    <a:pt x="1902" y="4203"/>
                  </a:lnTo>
                  <a:lnTo>
                    <a:pt x="3770" y="6105"/>
                  </a:lnTo>
                  <a:cubicBezTo>
                    <a:pt x="3237" y="6872"/>
                    <a:pt x="2836" y="7806"/>
                    <a:pt x="2636" y="8807"/>
                  </a:cubicBezTo>
                  <a:lnTo>
                    <a:pt x="1" y="8807"/>
                  </a:lnTo>
                  <a:lnTo>
                    <a:pt x="1" y="12109"/>
                  </a:lnTo>
                  <a:lnTo>
                    <a:pt x="2636" y="12109"/>
                  </a:lnTo>
                  <a:cubicBezTo>
                    <a:pt x="2836" y="13076"/>
                    <a:pt x="3237" y="13977"/>
                    <a:pt x="3770" y="14811"/>
                  </a:cubicBezTo>
                  <a:lnTo>
                    <a:pt x="1902" y="16679"/>
                  </a:lnTo>
                  <a:lnTo>
                    <a:pt x="4237" y="19014"/>
                  </a:lnTo>
                  <a:lnTo>
                    <a:pt x="6105" y="17146"/>
                  </a:lnTo>
                  <a:cubicBezTo>
                    <a:pt x="6906" y="17680"/>
                    <a:pt x="7806" y="18080"/>
                    <a:pt x="8807" y="18280"/>
                  </a:cubicBezTo>
                  <a:lnTo>
                    <a:pt x="8807" y="20882"/>
                  </a:lnTo>
                  <a:lnTo>
                    <a:pt x="12110" y="20882"/>
                  </a:lnTo>
                  <a:lnTo>
                    <a:pt x="12110" y="18280"/>
                  </a:lnTo>
                  <a:cubicBezTo>
                    <a:pt x="13077" y="18080"/>
                    <a:pt x="13978" y="17680"/>
                    <a:pt x="14811" y="17146"/>
                  </a:cubicBezTo>
                  <a:lnTo>
                    <a:pt x="16679" y="19014"/>
                  </a:lnTo>
                  <a:lnTo>
                    <a:pt x="19014" y="16679"/>
                  </a:lnTo>
                  <a:lnTo>
                    <a:pt x="17146" y="14811"/>
                  </a:lnTo>
                  <a:cubicBezTo>
                    <a:pt x="17680" y="14010"/>
                    <a:pt x="18080" y="13110"/>
                    <a:pt x="18281" y="12109"/>
                  </a:cubicBezTo>
                  <a:lnTo>
                    <a:pt x="20916" y="12109"/>
                  </a:lnTo>
                  <a:lnTo>
                    <a:pt x="20916" y="8807"/>
                  </a:lnTo>
                  <a:lnTo>
                    <a:pt x="18281" y="8807"/>
                  </a:lnTo>
                  <a:cubicBezTo>
                    <a:pt x="18080" y="7839"/>
                    <a:pt x="17680" y="6939"/>
                    <a:pt x="17146" y="6105"/>
                  </a:cubicBezTo>
                  <a:lnTo>
                    <a:pt x="19014" y="4203"/>
                  </a:lnTo>
                  <a:lnTo>
                    <a:pt x="16679" y="1868"/>
                  </a:lnTo>
                  <a:lnTo>
                    <a:pt x="14811" y="3770"/>
                  </a:lnTo>
                  <a:cubicBezTo>
                    <a:pt x="14011" y="3236"/>
                    <a:pt x="13110" y="2836"/>
                    <a:pt x="12110" y="2636"/>
                  </a:cubicBezTo>
                  <a:lnTo>
                    <a:pt x="12110" y="0"/>
                  </a:lnTo>
                  <a:close/>
                </a:path>
              </a:pathLst>
            </a:custGeom>
            <a:solidFill>
              <a:srgbClr val="6E9BD3">
                <a:alpha val="4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 name="Google Shape;215;p34"/>
            <p:cNvSpPr/>
            <p:nvPr/>
          </p:nvSpPr>
          <p:spPr>
            <a:xfrm>
              <a:off x="5305625" y="719300"/>
              <a:ext cx="298575" cy="301075"/>
            </a:xfrm>
            <a:custGeom>
              <a:avLst/>
              <a:gdLst/>
              <a:ahLst/>
              <a:cxnLst/>
              <a:rect l="l" t="t" r="r" b="b"/>
              <a:pathLst>
                <a:path w="11943" h="12043" extrusionOk="0">
                  <a:moveTo>
                    <a:pt x="5905" y="3569"/>
                  </a:moveTo>
                  <a:cubicBezTo>
                    <a:pt x="6238" y="3569"/>
                    <a:pt x="6539" y="3636"/>
                    <a:pt x="6839" y="3736"/>
                  </a:cubicBezTo>
                  <a:lnTo>
                    <a:pt x="6872" y="3703"/>
                  </a:lnTo>
                  <a:lnTo>
                    <a:pt x="6872" y="3736"/>
                  </a:lnTo>
                  <a:cubicBezTo>
                    <a:pt x="7473" y="3970"/>
                    <a:pt x="7906" y="4437"/>
                    <a:pt x="8173" y="5037"/>
                  </a:cubicBezTo>
                  <a:lnTo>
                    <a:pt x="8206" y="5037"/>
                  </a:lnTo>
                  <a:lnTo>
                    <a:pt x="8173" y="5070"/>
                  </a:lnTo>
                  <a:cubicBezTo>
                    <a:pt x="8306" y="5371"/>
                    <a:pt x="8340" y="5637"/>
                    <a:pt x="8340" y="5971"/>
                  </a:cubicBezTo>
                  <a:cubicBezTo>
                    <a:pt x="8340" y="6305"/>
                    <a:pt x="8306" y="6605"/>
                    <a:pt x="8206" y="6938"/>
                  </a:cubicBezTo>
                  <a:lnTo>
                    <a:pt x="8173" y="6938"/>
                  </a:lnTo>
                  <a:cubicBezTo>
                    <a:pt x="7906" y="7539"/>
                    <a:pt x="7473" y="7972"/>
                    <a:pt x="6872" y="8239"/>
                  </a:cubicBezTo>
                  <a:lnTo>
                    <a:pt x="6872" y="8273"/>
                  </a:lnTo>
                  <a:lnTo>
                    <a:pt x="6839" y="8239"/>
                  </a:lnTo>
                  <a:cubicBezTo>
                    <a:pt x="6539" y="8373"/>
                    <a:pt x="6238" y="8406"/>
                    <a:pt x="5905" y="8406"/>
                  </a:cubicBezTo>
                  <a:cubicBezTo>
                    <a:pt x="5571" y="8406"/>
                    <a:pt x="5304" y="8306"/>
                    <a:pt x="5004" y="8239"/>
                  </a:cubicBezTo>
                  <a:lnTo>
                    <a:pt x="4971" y="8273"/>
                  </a:lnTo>
                  <a:lnTo>
                    <a:pt x="4971" y="8239"/>
                  </a:lnTo>
                  <a:cubicBezTo>
                    <a:pt x="4370" y="7972"/>
                    <a:pt x="3903" y="7539"/>
                    <a:pt x="3670" y="6938"/>
                  </a:cubicBezTo>
                  <a:lnTo>
                    <a:pt x="3636" y="6938"/>
                  </a:lnTo>
                  <a:lnTo>
                    <a:pt x="3670" y="6905"/>
                  </a:lnTo>
                  <a:cubicBezTo>
                    <a:pt x="3536" y="6605"/>
                    <a:pt x="3503" y="6305"/>
                    <a:pt x="3503" y="5971"/>
                  </a:cubicBezTo>
                  <a:cubicBezTo>
                    <a:pt x="3503" y="5637"/>
                    <a:pt x="3536" y="5371"/>
                    <a:pt x="3670" y="5070"/>
                  </a:cubicBezTo>
                  <a:lnTo>
                    <a:pt x="3636" y="5037"/>
                  </a:lnTo>
                  <a:lnTo>
                    <a:pt x="3670" y="5037"/>
                  </a:lnTo>
                  <a:cubicBezTo>
                    <a:pt x="3903" y="4437"/>
                    <a:pt x="4370" y="3970"/>
                    <a:pt x="4971" y="3736"/>
                  </a:cubicBezTo>
                  <a:lnTo>
                    <a:pt x="4971" y="3703"/>
                  </a:lnTo>
                  <a:lnTo>
                    <a:pt x="5004" y="3736"/>
                  </a:lnTo>
                  <a:cubicBezTo>
                    <a:pt x="5304" y="3603"/>
                    <a:pt x="5571" y="3569"/>
                    <a:pt x="5905" y="3569"/>
                  </a:cubicBezTo>
                  <a:close/>
                  <a:moveTo>
                    <a:pt x="5004" y="0"/>
                  </a:moveTo>
                  <a:lnTo>
                    <a:pt x="5004" y="1501"/>
                  </a:lnTo>
                  <a:cubicBezTo>
                    <a:pt x="4437" y="1635"/>
                    <a:pt x="3903" y="1835"/>
                    <a:pt x="3470" y="2135"/>
                  </a:cubicBezTo>
                  <a:lnTo>
                    <a:pt x="2369" y="1068"/>
                  </a:lnTo>
                  <a:lnTo>
                    <a:pt x="1035" y="2402"/>
                  </a:lnTo>
                  <a:lnTo>
                    <a:pt x="2135" y="3469"/>
                  </a:lnTo>
                  <a:cubicBezTo>
                    <a:pt x="1835" y="3936"/>
                    <a:pt x="1602" y="4470"/>
                    <a:pt x="1502" y="5037"/>
                  </a:cubicBezTo>
                  <a:lnTo>
                    <a:pt x="1" y="5037"/>
                  </a:lnTo>
                  <a:lnTo>
                    <a:pt x="1" y="6938"/>
                  </a:lnTo>
                  <a:lnTo>
                    <a:pt x="1502" y="6938"/>
                  </a:lnTo>
                  <a:cubicBezTo>
                    <a:pt x="1635" y="7539"/>
                    <a:pt x="1835" y="8006"/>
                    <a:pt x="2135" y="8473"/>
                  </a:cubicBezTo>
                  <a:lnTo>
                    <a:pt x="1035" y="9574"/>
                  </a:lnTo>
                  <a:lnTo>
                    <a:pt x="2369" y="10908"/>
                  </a:lnTo>
                  <a:lnTo>
                    <a:pt x="3470" y="9807"/>
                  </a:lnTo>
                  <a:cubicBezTo>
                    <a:pt x="3937" y="10107"/>
                    <a:pt x="4470" y="10374"/>
                    <a:pt x="5004" y="10441"/>
                  </a:cubicBezTo>
                  <a:lnTo>
                    <a:pt x="5004" y="12042"/>
                  </a:lnTo>
                  <a:lnTo>
                    <a:pt x="6939" y="12042"/>
                  </a:lnTo>
                  <a:lnTo>
                    <a:pt x="6939" y="10541"/>
                  </a:lnTo>
                  <a:cubicBezTo>
                    <a:pt x="7506" y="10408"/>
                    <a:pt x="8006" y="10207"/>
                    <a:pt x="8473" y="9907"/>
                  </a:cubicBezTo>
                  <a:lnTo>
                    <a:pt x="9541" y="10975"/>
                  </a:lnTo>
                  <a:lnTo>
                    <a:pt x="10875" y="9640"/>
                  </a:lnTo>
                  <a:lnTo>
                    <a:pt x="9808" y="8573"/>
                  </a:lnTo>
                  <a:cubicBezTo>
                    <a:pt x="10074" y="8106"/>
                    <a:pt x="10341" y="7572"/>
                    <a:pt x="10408" y="7038"/>
                  </a:cubicBezTo>
                  <a:lnTo>
                    <a:pt x="11942" y="7038"/>
                  </a:lnTo>
                  <a:lnTo>
                    <a:pt x="11942" y="6938"/>
                  </a:lnTo>
                  <a:lnTo>
                    <a:pt x="11942" y="5037"/>
                  </a:lnTo>
                  <a:lnTo>
                    <a:pt x="10408" y="5037"/>
                  </a:lnTo>
                  <a:cubicBezTo>
                    <a:pt x="10308" y="4437"/>
                    <a:pt x="10074" y="3936"/>
                    <a:pt x="9808" y="3469"/>
                  </a:cubicBezTo>
                  <a:lnTo>
                    <a:pt x="10875" y="2402"/>
                  </a:lnTo>
                  <a:lnTo>
                    <a:pt x="9541" y="1068"/>
                  </a:lnTo>
                  <a:lnTo>
                    <a:pt x="8473" y="2135"/>
                  </a:lnTo>
                  <a:cubicBezTo>
                    <a:pt x="8006" y="1835"/>
                    <a:pt x="7473" y="1601"/>
                    <a:pt x="6939" y="1501"/>
                  </a:cubicBezTo>
                  <a:lnTo>
                    <a:pt x="6939" y="0"/>
                  </a:lnTo>
                  <a:close/>
                </a:path>
              </a:pathLst>
            </a:custGeom>
            <a:solidFill>
              <a:srgbClr val="6E9BD3">
                <a:alpha val="4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 name="Google Shape;216;p34"/>
            <p:cNvSpPr/>
            <p:nvPr/>
          </p:nvSpPr>
          <p:spPr>
            <a:xfrm>
              <a:off x="5304800" y="1084550"/>
              <a:ext cx="437825" cy="437850"/>
            </a:xfrm>
            <a:custGeom>
              <a:avLst/>
              <a:gdLst/>
              <a:ahLst/>
              <a:cxnLst/>
              <a:rect l="l" t="t" r="r" b="b"/>
              <a:pathLst>
                <a:path w="17513" h="17514" extrusionOk="0">
                  <a:moveTo>
                    <a:pt x="8740" y="5204"/>
                  </a:moveTo>
                  <a:cubicBezTo>
                    <a:pt x="9207" y="5204"/>
                    <a:pt x="9674" y="5304"/>
                    <a:pt x="10074" y="5471"/>
                  </a:cubicBezTo>
                  <a:lnTo>
                    <a:pt x="10141" y="5438"/>
                  </a:lnTo>
                  <a:lnTo>
                    <a:pt x="10141" y="5505"/>
                  </a:lnTo>
                  <a:cubicBezTo>
                    <a:pt x="10975" y="5871"/>
                    <a:pt x="11642" y="6539"/>
                    <a:pt x="12009" y="7373"/>
                  </a:cubicBezTo>
                  <a:lnTo>
                    <a:pt x="12075" y="7373"/>
                  </a:lnTo>
                  <a:lnTo>
                    <a:pt x="12042" y="7439"/>
                  </a:lnTo>
                  <a:cubicBezTo>
                    <a:pt x="12209" y="7840"/>
                    <a:pt x="12309" y="8307"/>
                    <a:pt x="12309" y="8774"/>
                  </a:cubicBezTo>
                  <a:cubicBezTo>
                    <a:pt x="12309" y="9207"/>
                    <a:pt x="12209" y="9674"/>
                    <a:pt x="12042" y="10108"/>
                  </a:cubicBezTo>
                  <a:lnTo>
                    <a:pt x="12075" y="10141"/>
                  </a:lnTo>
                  <a:lnTo>
                    <a:pt x="12009" y="10141"/>
                  </a:lnTo>
                  <a:cubicBezTo>
                    <a:pt x="11642" y="10975"/>
                    <a:pt x="10975" y="11642"/>
                    <a:pt x="10141" y="12009"/>
                  </a:cubicBezTo>
                  <a:lnTo>
                    <a:pt x="10141" y="12109"/>
                  </a:lnTo>
                  <a:lnTo>
                    <a:pt x="10074" y="12043"/>
                  </a:lnTo>
                  <a:cubicBezTo>
                    <a:pt x="9674" y="12209"/>
                    <a:pt x="9207" y="12309"/>
                    <a:pt x="8740" y="12309"/>
                  </a:cubicBezTo>
                  <a:cubicBezTo>
                    <a:pt x="8306" y="12309"/>
                    <a:pt x="7839" y="12209"/>
                    <a:pt x="7405" y="12043"/>
                  </a:cubicBezTo>
                  <a:lnTo>
                    <a:pt x="7372" y="12109"/>
                  </a:lnTo>
                  <a:lnTo>
                    <a:pt x="7372" y="12009"/>
                  </a:lnTo>
                  <a:cubicBezTo>
                    <a:pt x="6538" y="11642"/>
                    <a:pt x="5871" y="10975"/>
                    <a:pt x="5504" y="10141"/>
                  </a:cubicBezTo>
                  <a:lnTo>
                    <a:pt x="5404" y="10141"/>
                  </a:lnTo>
                  <a:lnTo>
                    <a:pt x="5471" y="10108"/>
                  </a:lnTo>
                  <a:cubicBezTo>
                    <a:pt x="5304" y="9674"/>
                    <a:pt x="5204" y="9207"/>
                    <a:pt x="5204" y="8774"/>
                  </a:cubicBezTo>
                  <a:cubicBezTo>
                    <a:pt x="5204" y="8307"/>
                    <a:pt x="5304" y="7840"/>
                    <a:pt x="5471" y="7439"/>
                  </a:cubicBezTo>
                  <a:lnTo>
                    <a:pt x="5404" y="7373"/>
                  </a:lnTo>
                  <a:lnTo>
                    <a:pt x="5504" y="7373"/>
                  </a:lnTo>
                  <a:cubicBezTo>
                    <a:pt x="5871" y="6539"/>
                    <a:pt x="6538" y="5871"/>
                    <a:pt x="7372" y="5505"/>
                  </a:cubicBezTo>
                  <a:lnTo>
                    <a:pt x="7372" y="5438"/>
                  </a:lnTo>
                  <a:lnTo>
                    <a:pt x="7405" y="5471"/>
                  </a:lnTo>
                  <a:cubicBezTo>
                    <a:pt x="7839" y="5304"/>
                    <a:pt x="8306" y="5204"/>
                    <a:pt x="8740" y="5204"/>
                  </a:cubicBezTo>
                  <a:close/>
                  <a:moveTo>
                    <a:pt x="7372" y="1"/>
                  </a:moveTo>
                  <a:lnTo>
                    <a:pt x="7372" y="2202"/>
                  </a:lnTo>
                  <a:cubicBezTo>
                    <a:pt x="6538" y="2369"/>
                    <a:pt x="5804" y="2703"/>
                    <a:pt x="5137" y="3170"/>
                  </a:cubicBezTo>
                  <a:lnTo>
                    <a:pt x="3536" y="1602"/>
                  </a:lnTo>
                  <a:lnTo>
                    <a:pt x="1568" y="3536"/>
                  </a:lnTo>
                  <a:lnTo>
                    <a:pt x="3169" y="5138"/>
                  </a:lnTo>
                  <a:cubicBezTo>
                    <a:pt x="2702" y="5805"/>
                    <a:pt x="2402" y="6605"/>
                    <a:pt x="2202" y="7373"/>
                  </a:cubicBezTo>
                  <a:lnTo>
                    <a:pt x="0" y="7373"/>
                  </a:lnTo>
                  <a:lnTo>
                    <a:pt x="0" y="10141"/>
                  </a:lnTo>
                  <a:lnTo>
                    <a:pt x="2202" y="10141"/>
                  </a:lnTo>
                  <a:cubicBezTo>
                    <a:pt x="2369" y="10975"/>
                    <a:pt x="2702" y="11709"/>
                    <a:pt x="3169" y="12376"/>
                  </a:cubicBezTo>
                  <a:lnTo>
                    <a:pt x="1568" y="13977"/>
                  </a:lnTo>
                  <a:lnTo>
                    <a:pt x="3536" y="15945"/>
                  </a:lnTo>
                  <a:lnTo>
                    <a:pt x="5137" y="14344"/>
                  </a:lnTo>
                  <a:cubicBezTo>
                    <a:pt x="5804" y="14811"/>
                    <a:pt x="6572" y="15111"/>
                    <a:pt x="7372" y="15312"/>
                  </a:cubicBezTo>
                  <a:lnTo>
                    <a:pt x="7372" y="17513"/>
                  </a:lnTo>
                  <a:lnTo>
                    <a:pt x="10141" y="17513"/>
                  </a:lnTo>
                  <a:lnTo>
                    <a:pt x="10141" y="15312"/>
                  </a:lnTo>
                  <a:cubicBezTo>
                    <a:pt x="10975" y="15145"/>
                    <a:pt x="11709" y="14811"/>
                    <a:pt x="12376" y="14344"/>
                  </a:cubicBezTo>
                  <a:lnTo>
                    <a:pt x="13977" y="15945"/>
                  </a:lnTo>
                  <a:lnTo>
                    <a:pt x="15912" y="13977"/>
                  </a:lnTo>
                  <a:lnTo>
                    <a:pt x="14344" y="12376"/>
                  </a:lnTo>
                  <a:cubicBezTo>
                    <a:pt x="14811" y="11709"/>
                    <a:pt x="15078" y="10942"/>
                    <a:pt x="15311" y="10141"/>
                  </a:cubicBezTo>
                  <a:lnTo>
                    <a:pt x="17513" y="10141"/>
                  </a:lnTo>
                  <a:lnTo>
                    <a:pt x="17513" y="7373"/>
                  </a:lnTo>
                  <a:lnTo>
                    <a:pt x="15311" y="7373"/>
                  </a:lnTo>
                  <a:cubicBezTo>
                    <a:pt x="15144" y="6539"/>
                    <a:pt x="14811" y="5805"/>
                    <a:pt x="14344" y="5138"/>
                  </a:cubicBezTo>
                  <a:lnTo>
                    <a:pt x="15912" y="3536"/>
                  </a:lnTo>
                  <a:lnTo>
                    <a:pt x="13977" y="1602"/>
                  </a:lnTo>
                  <a:lnTo>
                    <a:pt x="12376" y="3170"/>
                  </a:lnTo>
                  <a:cubicBezTo>
                    <a:pt x="11709" y="2703"/>
                    <a:pt x="10908" y="2436"/>
                    <a:pt x="10141" y="2202"/>
                  </a:cubicBezTo>
                  <a:lnTo>
                    <a:pt x="10141" y="1"/>
                  </a:lnTo>
                  <a:close/>
                </a:path>
              </a:pathLst>
            </a:custGeom>
            <a:solidFill>
              <a:srgbClr val="6E9BD3">
                <a:alpha val="4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17" name="Google Shape;217;p34"/>
          <p:cNvGrpSpPr/>
          <p:nvPr/>
        </p:nvGrpSpPr>
        <p:grpSpPr>
          <a:xfrm>
            <a:off x="541067" y="301467"/>
            <a:ext cx="988533" cy="997400"/>
            <a:chOff x="1549600" y="449100"/>
            <a:chExt cx="741400" cy="748050"/>
          </a:xfrm>
        </p:grpSpPr>
        <p:sp>
          <p:nvSpPr>
            <p:cNvPr id="218" name="Google Shape;218;p34"/>
            <p:cNvSpPr/>
            <p:nvPr/>
          </p:nvSpPr>
          <p:spPr>
            <a:xfrm>
              <a:off x="1549600" y="521650"/>
              <a:ext cx="675525" cy="675500"/>
            </a:xfrm>
            <a:custGeom>
              <a:avLst/>
              <a:gdLst/>
              <a:ahLst/>
              <a:cxnLst/>
              <a:rect l="l" t="t" r="r" b="b"/>
              <a:pathLst>
                <a:path w="27021" h="27020" extrusionOk="0">
                  <a:moveTo>
                    <a:pt x="13511" y="3403"/>
                  </a:moveTo>
                  <a:cubicBezTo>
                    <a:pt x="19081" y="3403"/>
                    <a:pt x="23618" y="7906"/>
                    <a:pt x="23618" y="13510"/>
                  </a:cubicBezTo>
                  <a:cubicBezTo>
                    <a:pt x="23618" y="19047"/>
                    <a:pt x="19115" y="23617"/>
                    <a:pt x="13511" y="23617"/>
                  </a:cubicBezTo>
                  <a:cubicBezTo>
                    <a:pt x="7973" y="23617"/>
                    <a:pt x="3437" y="19114"/>
                    <a:pt x="3437" y="13510"/>
                  </a:cubicBezTo>
                  <a:cubicBezTo>
                    <a:pt x="3437" y="7973"/>
                    <a:pt x="7940" y="3403"/>
                    <a:pt x="13511" y="3403"/>
                  </a:cubicBezTo>
                  <a:close/>
                  <a:moveTo>
                    <a:pt x="13511" y="0"/>
                  </a:moveTo>
                  <a:cubicBezTo>
                    <a:pt x="6072" y="0"/>
                    <a:pt x="1" y="6038"/>
                    <a:pt x="1" y="13510"/>
                  </a:cubicBezTo>
                  <a:cubicBezTo>
                    <a:pt x="1" y="20982"/>
                    <a:pt x="6072" y="27020"/>
                    <a:pt x="13511" y="27020"/>
                  </a:cubicBezTo>
                  <a:cubicBezTo>
                    <a:pt x="20983" y="27020"/>
                    <a:pt x="27020" y="20982"/>
                    <a:pt x="27020" y="13510"/>
                  </a:cubicBezTo>
                  <a:cubicBezTo>
                    <a:pt x="27020" y="6038"/>
                    <a:pt x="20983" y="0"/>
                    <a:pt x="13511" y="0"/>
                  </a:cubicBezTo>
                  <a:close/>
                </a:path>
              </a:pathLst>
            </a:custGeom>
            <a:solidFill>
              <a:srgbClr val="6E9BD3">
                <a:alpha val="4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34"/>
            <p:cNvSpPr/>
            <p:nvPr/>
          </p:nvSpPr>
          <p:spPr>
            <a:xfrm>
              <a:off x="1716400" y="688425"/>
              <a:ext cx="343600" cy="341950"/>
            </a:xfrm>
            <a:custGeom>
              <a:avLst/>
              <a:gdLst/>
              <a:ahLst/>
              <a:cxnLst/>
              <a:rect l="l" t="t" r="r" b="b"/>
              <a:pathLst>
                <a:path w="13744" h="13678" extrusionOk="0">
                  <a:moveTo>
                    <a:pt x="6839" y="3837"/>
                  </a:moveTo>
                  <a:cubicBezTo>
                    <a:pt x="8506" y="3837"/>
                    <a:pt x="9907" y="5171"/>
                    <a:pt x="9907" y="6872"/>
                  </a:cubicBezTo>
                  <a:cubicBezTo>
                    <a:pt x="9907" y="8507"/>
                    <a:pt x="8506" y="9875"/>
                    <a:pt x="6839" y="9875"/>
                  </a:cubicBezTo>
                  <a:cubicBezTo>
                    <a:pt x="5171" y="9875"/>
                    <a:pt x="3836" y="8540"/>
                    <a:pt x="3836" y="6872"/>
                  </a:cubicBezTo>
                  <a:cubicBezTo>
                    <a:pt x="3836" y="5205"/>
                    <a:pt x="5171" y="3837"/>
                    <a:pt x="6839" y="3837"/>
                  </a:cubicBezTo>
                  <a:close/>
                  <a:moveTo>
                    <a:pt x="6839" y="1"/>
                  </a:moveTo>
                  <a:cubicBezTo>
                    <a:pt x="3069" y="1"/>
                    <a:pt x="0" y="3103"/>
                    <a:pt x="0" y="6839"/>
                  </a:cubicBezTo>
                  <a:cubicBezTo>
                    <a:pt x="0" y="10642"/>
                    <a:pt x="3069" y="13677"/>
                    <a:pt x="6839" y="13677"/>
                  </a:cubicBezTo>
                  <a:cubicBezTo>
                    <a:pt x="10641" y="13677"/>
                    <a:pt x="13677" y="10575"/>
                    <a:pt x="13677" y="6839"/>
                  </a:cubicBezTo>
                  <a:cubicBezTo>
                    <a:pt x="13744" y="3036"/>
                    <a:pt x="10641" y="1"/>
                    <a:pt x="6839" y="1"/>
                  </a:cubicBezTo>
                  <a:close/>
                </a:path>
              </a:pathLst>
            </a:custGeom>
            <a:solidFill>
              <a:srgbClr val="6E9BD3">
                <a:alpha val="4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 name="Google Shape;220;p34"/>
            <p:cNvSpPr/>
            <p:nvPr/>
          </p:nvSpPr>
          <p:spPr>
            <a:xfrm>
              <a:off x="1877350" y="503100"/>
              <a:ext cx="361950" cy="363825"/>
            </a:xfrm>
            <a:custGeom>
              <a:avLst/>
              <a:gdLst/>
              <a:ahLst/>
              <a:cxnLst/>
              <a:rect l="l" t="t" r="r" b="b"/>
              <a:pathLst>
                <a:path w="14478" h="14553" extrusionOk="0">
                  <a:moveTo>
                    <a:pt x="14227" y="0"/>
                  </a:moveTo>
                  <a:cubicBezTo>
                    <a:pt x="14177" y="0"/>
                    <a:pt x="14127" y="25"/>
                    <a:pt x="14077" y="75"/>
                  </a:cubicBezTo>
                  <a:lnTo>
                    <a:pt x="67" y="14219"/>
                  </a:lnTo>
                  <a:cubicBezTo>
                    <a:pt x="0" y="14285"/>
                    <a:pt x="0" y="14419"/>
                    <a:pt x="67" y="14519"/>
                  </a:cubicBezTo>
                  <a:cubicBezTo>
                    <a:pt x="134" y="14552"/>
                    <a:pt x="200" y="14552"/>
                    <a:pt x="234" y="14552"/>
                  </a:cubicBezTo>
                  <a:cubicBezTo>
                    <a:pt x="267" y="14552"/>
                    <a:pt x="334" y="14552"/>
                    <a:pt x="367" y="14519"/>
                  </a:cubicBezTo>
                  <a:lnTo>
                    <a:pt x="14377" y="376"/>
                  </a:lnTo>
                  <a:cubicBezTo>
                    <a:pt x="14477" y="275"/>
                    <a:pt x="14477" y="142"/>
                    <a:pt x="14377" y="75"/>
                  </a:cubicBezTo>
                  <a:cubicBezTo>
                    <a:pt x="14327" y="25"/>
                    <a:pt x="14277" y="0"/>
                    <a:pt x="14227" y="0"/>
                  </a:cubicBezTo>
                  <a:close/>
                </a:path>
              </a:pathLst>
            </a:custGeom>
            <a:solidFill>
              <a:srgbClr val="6E9BD3">
                <a:alpha val="4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 name="Google Shape;221;p34"/>
            <p:cNvSpPr/>
            <p:nvPr/>
          </p:nvSpPr>
          <p:spPr>
            <a:xfrm>
              <a:off x="2187575" y="480775"/>
              <a:ext cx="74225" cy="74250"/>
            </a:xfrm>
            <a:custGeom>
              <a:avLst/>
              <a:gdLst/>
              <a:ahLst/>
              <a:cxnLst/>
              <a:rect l="l" t="t" r="r" b="b"/>
              <a:pathLst>
                <a:path w="2969" h="2970" extrusionOk="0">
                  <a:moveTo>
                    <a:pt x="234" y="1"/>
                  </a:moveTo>
                  <a:cubicBezTo>
                    <a:pt x="100" y="1"/>
                    <a:pt x="0" y="101"/>
                    <a:pt x="0" y="201"/>
                  </a:cubicBezTo>
                  <a:lnTo>
                    <a:pt x="0" y="2970"/>
                  </a:lnTo>
                  <a:lnTo>
                    <a:pt x="2769" y="2836"/>
                  </a:lnTo>
                  <a:cubicBezTo>
                    <a:pt x="2902" y="2836"/>
                    <a:pt x="2969" y="2770"/>
                    <a:pt x="2969" y="2636"/>
                  </a:cubicBezTo>
                  <a:cubicBezTo>
                    <a:pt x="2969" y="2503"/>
                    <a:pt x="2902" y="2436"/>
                    <a:pt x="2769" y="2436"/>
                  </a:cubicBezTo>
                  <a:lnTo>
                    <a:pt x="434" y="2569"/>
                  </a:lnTo>
                  <a:lnTo>
                    <a:pt x="434" y="201"/>
                  </a:lnTo>
                  <a:cubicBezTo>
                    <a:pt x="434" y="101"/>
                    <a:pt x="334" y="1"/>
                    <a:pt x="234" y="1"/>
                  </a:cubicBezTo>
                  <a:close/>
                </a:path>
              </a:pathLst>
            </a:custGeom>
            <a:solidFill>
              <a:srgbClr val="6E9BD3">
                <a:alpha val="4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34"/>
            <p:cNvSpPr/>
            <p:nvPr/>
          </p:nvSpPr>
          <p:spPr>
            <a:xfrm>
              <a:off x="2220100" y="449100"/>
              <a:ext cx="70900" cy="72575"/>
            </a:xfrm>
            <a:custGeom>
              <a:avLst/>
              <a:gdLst/>
              <a:ahLst/>
              <a:cxnLst/>
              <a:rect l="l" t="t" r="r" b="b"/>
              <a:pathLst>
                <a:path w="2836" h="2903" extrusionOk="0">
                  <a:moveTo>
                    <a:pt x="434" y="0"/>
                  </a:moveTo>
                  <a:cubicBezTo>
                    <a:pt x="334" y="0"/>
                    <a:pt x="200" y="67"/>
                    <a:pt x="200" y="201"/>
                  </a:cubicBezTo>
                  <a:lnTo>
                    <a:pt x="0" y="2902"/>
                  </a:lnTo>
                  <a:lnTo>
                    <a:pt x="0" y="2902"/>
                  </a:lnTo>
                  <a:lnTo>
                    <a:pt x="2635" y="2702"/>
                  </a:lnTo>
                  <a:cubicBezTo>
                    <a:pt x="2769" y="2702"/>
                    <a:pt x="2835" y="2602"/>
                    <a:pt x="2835" y="2502"/>
                  </a:cubicBezTo>
                  <a:cubicBezTo>
                    <a:pt x="2835" y="2369"/>
                    <a:pt x="2769" y="2269"/>
                    <a:pt x="2635" y="2269"/>
                  </a:cubicBezTo>
                  <a:lnTo>
                    <a:pt x="434" y="2402"/>
                  </a:lnTo>
                  <a:lnTo>
                    <a:pt x="634" y="201"/>
                  </a:lnTo>
                  <a:cubicBezTo>
                    <a:pt x="634" y="100"/>
                    <a:pt x="534" y="0"/>
                    <a:pt x="434" y="0"/>
                  </a:cubicBezTo>
                  <a:close/>
                </a:path>
              </a:pathLst>
            </a:custGeom>
            <a:solidFill>
              <a:srgbClr val="6E9BD3">
                <a:alpha val="4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23" name="Google Shape;223;p34"/>
          <p:cNvSpPr/>
          <p:nvPr/>
        </p:nvSpPr>
        <p:spPr>
          <a:xfrm>
            <a:off x="0" y="5208233"/>
            <a:ext cx="12192000" cy="1649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12847171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224"/>
        <p:cNvGrpSpPr/>
        <p:nvPr/>
      </p:nvGrpSpPr>
      <p:grpSpPr>
        <a:xfrm>
          <a:off x="0" y="0"/>
          <a:ext cx="0" cy="0"/>
          <a:chOff x="0" y="0"/>
          <a:chExt cx="0" cy="0"/>
        </a:xfrm>
      </p:grpSpPr>
      <p:sp>
        <p:nvSpPr>
          <p:cNvPr id="225" name="Google Shape;225;p35"/>
          <p:cNvSpPr/>
          <p:nvPr/>
        </p:nvSpPr>
        <p:spPr>
          <a:xfrm>
            <a:off x="0" y="6094233"/>
            <a:ext cx="12192000" cy="763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26" name="Google Shape;226;p35"/>
          <p:cNvGrpSpPr/>
          <p:nvPr/>
        </p:nvGrpSpPr>
        <p:grpSpPr>
          <a:xfrm>
            <a:off x="5611101" y="1171240"/>
            <a:ext cx="6521511" cy="5052689"/>
            <a:chOff x="-2139550" y="2500825"/>
            <a:chExt cx="6190524" cy="4796250"/>
          </a:xfrm>
        </p:grpSpPr>
        <p:sp>
          <p:nvSpPr>
            <p:cNvPr id="227" name="Google Shape;227;p35"/>
            <p:cNvSpPr/>
            <p:nvPr/>
          </p:nvSpPr>
          <p:spPr>
            <a:xfrm>
              <a:off x="-2139550" y="3097200"/>
              <a:ext cx="5635800" cy="4199875"/>
            </a:xfrm>
            <a:custGeom>
              <a:avLst/>
              <a:gdLst/>
              <a:ahLst/>
              <a:cxnLst/>
              <a:rect l="l" t="t" r="r" b="b"/>
              <a:pathLst>
                <a:path w="225432" h="167995" extrusionOk="0">
                  <a:moveTo>
                    <a:pt x="0" y="167995"/>
                  </a:moveTo>
                  <a:lnTo>
                    <a:pt x="90683" y="60923"/>
                  </a:lnTo>
                  <a:lnTo>
                    <a:pt x="119454" y="79133"/>
                  </a:lnTo>
                  <a:lnTo>
                    <a:pt x="156238" y="36157"/>
                  </a:lnTo>
                  <a:lnTo>
                    <a:pt x="180639" y="54731"/>
                  </a:lnTo>
                  <a:lnTo>
                    <a:pt x="225432" y="0"/>
                  </a:lnTo>
                </a:path>
              </a:pathLst>
            </a:custGeom>
            <a:noFill/>
            <a:ln w="152400" cap="flat" cmpd="sng">
              <a:solidFill>
                <a:schemeClr val="accent3"/>
              </a:solidFill>
              <a:prstDash val="solid"/>
              <a:miter lim="8000"/>
              <a:headEnd type="none" w="med" len="med"/>
              <a:tailEnd type="none" w="med" len="med"/>
            </a:ln>
          </p:spPr>
        </p:sp>
        <p:sp>
          <p:nvSpPr>
            <p:cNvPr id="228" name="Google Shape;228;p35"/>
            <p:cNvSpPr/>
            <p:nvPr/>
          </p:nvSpPr>
          <p:spPr>
            <a:xfrm rot="2161912">
              <a:off x="3352814" y="2604351"/>
              <a:ext cx="562020" cy="645548"/>
            </a:xfrm>
            <a:prstGeom prst="triangle">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29" name="Google Shape;229;p35"/>
          <p:cNvGrpSpPr/>
          <p:nvPr/>
        </p:nvGrpSpPr>
        <p:grpSpPr>
          <a:xfrm>
            <a:off x="7380867" y="1669800"/>
            <a:ext cx="1282067" cy="1070800"/>
            <a:chOff x="4781075" y="719300"/>
            <a:chExt cx="961550" cy="803100"/>
          </a:xfrm>
        </p:grpSpPr>
        <p:sp>
          <p:nvSpPr>
            <p:cNvPr id="230" name="Google Shape;230;p35"/>
            <p:cNvSpPr/>
            <p:nvPr/>
          </p:nvSpPr>
          <p:spPr>
            <a:xfrm>
              <a:off x="4781075" y="822700"/>
              <a:ext cx="522900" cy="522075"/>
            </a:xfrm>
            <a:custGeom>
              <a:avLst/>
              <a:gdLst/>
              <a:ahLst/>
              <a:cxnLst/>
              <a:rect l="l" t="t" r="r" b="b"/>
              <a:pathLst>
                <a:path w="20916" h="20883" extrusionOk="0">
                  <a:moveTo>
                    <a:pt x="10475" y="6205"/>
                  </a:moveTo>
                  <a:cubicBezTo>
                    <a:pt x="11009" y="6205"/>
                    <a:pt x="11576" y="6338"/>
                    <a:pt x="12076" y="6505"/>
                  </a:cubicBezTo>
                  <a:lnTo>
                    <a:pt x="12143" y="6438"/>
                  </a:lnTo>
                  <a:lnTo>
                    <a:pt x="12143" y="6505"/>
                  </a:lnTo>
                  <a:cubicBezTo>
                    <a:pt x="13144" y="6939"/>
                    <a:pt x="13944" y="7706"/>
                    <a:pt x="14344" y="8773"/>
                  </a:cubicBezTo>
                  <a:lnTo>
                    <a:pt x="14445" y="8773"/>
                  </a:lnTo>
                  <a:lnTo>
                    <a:pt x="14344" y="8840"/>
                  </a:lnTo>
                  <a:cubicBezTo>
                    <a:pt x="14578" y="9340"/>
                    <a:pt x="14645" y="9841"/>
                    <a:pt x="14645" y="10441"/>
                  </a:cubicBezTo>
                  <a:cubicBezTo>
                    <a:pt x="14645" y="10975"/>
                    <a:pt x="14511" y="11509"/>
                    <a:pt x="14344" y="12009"/>
                  </a:cubicBezTo>
                  <a:lnTo>
                    <a:pt x="14445" y="12109"/>
                  </a:lnTo>
                  <a:lnTo>
                    <a:pt x="14344" y="12109"/>
                  </a:lnTo>
                  <a:cubicBezTo>
                    <a:pt x="13944" y="13110"/>
                    <a:pt x="13144" y="13910"/>
                    <a:pt x="12143" y="14344"/>
                  </a:cubicBezTo>
                  <a:lnTo>
                    <a:pt x="12143" y="14444"/>
                  </a:lnTo>
                  <a:lnTo>
                    <a:pt x="12076" y="14344"/>
                  </a:lnTo>
                  <a:cubicBezTo>
                    <a:pt x="11576" y="14578"/>
                    <a:pt x="11075" y="14644"/>
                    <a:pt x="10475" y="14644"/>
                  </a:cubicBezTo>
                  <a:cubicBezTo>
                    <a:pt x="9941" y="14644"/>
                    <a:pt x="9408" y="14511"/>
                    <a:pt x="8907" y="14344"/>
                  </a:cubicBezTo>
                  <a:lnTo>
                    <a:pt x="8807" y="14444"/>
                  </a:lnTo>
                  <a:lnTo>
                    <a:pt x="8807" y="14344"/>
                  </a:lnTo>
                  <a:cubicBezTo>
                    <a:pt x="7806" y="13944"/>
                    <a:pt x="7006" y="13143"/>
                    <a:pt x="6572" y="12109"/>
                  </a:cubicBezTo>
                  <a:lnTo>
                    <a:pt x="6472" y="12109"/>
                  </a:lnTo>
                  <a:lnTo>
                    <a:pt x="6572" y="12009"/>
                  </a:lnTo>
                  <a:cubicBezTo>
                    <a:pt x="6339" y="11509"/>
                    <a:pt x="6272" y="11008"/>
                    <a:pt x="6272" y="10441"/>
                  </a:cubicBezTo>
                  <a:cubicBezTo>
                    <a:pt x="6272" y="9907"/>
                    <a:pt x="6405" y="9340"/>
                    <a:pt x="6572" y="8840"/>
                  </a:cubicBezTo>
                  <a:lnTo>
                    <a:pt x="6472" y="8773"/>
                  </a:lnTo>
                  <a:lnTo>
                    <a:pt x="6572" y="8773"/>
                  </a:lnTo>
                  <a:cubicBezTo>
                    <a:pt x="6973" y="7773"/>
                    <a:pt x="7773" y="6972"/>
                    <a:pt x="8807" y="6505"/>
                  </a:cubicBezTo>
                  <a:lnTo>
                    <a:pt x="8807" y="6438"/>
                  </a:lnTo>
                  <a:lnTo>
                    <a:pt x="8874" y="6505"/>
                  </a:lnTo>
                  <a:cubicBezTo>
                    <a:pt x="9374" y="6305"/>
                    <a:pt x="9875" y="6205"/>
                    <a:pt x="10475" y="6205"/>
                  </a:cubicBezTo>
                  <a:close/>
                  <a:moveTo>
                    <a:pt x="8807" y="0"/>
                  </a:moveTo>
                  <a:lnTo>
                    <a:pt x="8807" y="2636"/>
                  </a:lnTo>
                  <a:cubicBezTo>
                    <a:pt x="7840" y="2836"/>
                    <a:pt x="6939" y="3203"/>
                    <a:pt x="6105" y="3770"/>
                  </a:cubicBezTo>
                  <a:lnTo>
                    <a:pt x="4237" y="1868"/>
                  </a:lnTo>
                  <a:lnTo>
                    <a:pt x="1902" y="4203"/>
                  </a:lnTo>
                  <a:lnTo>
                    <a:pt x="3770" y="6105"/>
                  </a:lnTo>
                  <a:cubicBezTo>
                    <a:pt x="3237" y="6872"/>
                    <a:pt x="2836" y="7806"/>
                    <a:pt x="2636" y="8807"/>
                  </a:cubicBezTo>
                  <a:lnTo>
                    <a:pt x="1" y="8807"/>
                  </a:lnTo>
                  <a:lnTo>
                    <a:pt x="1" y="12109"/>
                  </a:lnTo>
                  <a:lnTo>
                    <a:pt x="2636" y="12109"/>
                  </a:lnTo>
                  <a:cubicBezTo>
                    <a:pt x="2836" y="13076"/>
                    <a:pt x="3237" y="13977"/>
                    <a:pt x="3770" y="14811"/>
                  </a:cubicBezTo>
                  <a:lnTo>
                    <a:pt x="1902" y="16679"/>
                  </a:lnTo>
                  <a:lnTo>
                    <a:pt x="4237" y="19014"/>
                  </a:lnTo>
                  <a:lnTo>
                    <a:pt x="6105" y="17146"/>
                  </a:lnTo>
                  <a:cubicBezTo>
                    <a:pt x="6906" y="17680"/>
                    <a:pt x="7806" y="18080"/>
                    <a:pt x="8807" y="18280"/>
                  </a:cubicBezTo>
                  <a:lnTo>
                    <a:pt x="8807" y="20882"/>
                  </a:lnTo>
                  <a:lnTo>
                    <a:pt x="12110" y="20882"/>
                  </a:lnTo>
                  <a:lnTo>
                    <a:pt x="12110" y="18280"/>
                  </a:lnTo>
                  <a:cubicBezTo>
                    <a:pt x="13077" y="18080"/>
                    <a:pt x="13978" y="17680"/>
                    <a:pt x="14811" y="17146"/>
                  </a:cubicBezTo>
                  <a:lnTo>
                    <a:pt x="16679" y="19014"/>
                  </a:lnTo>
                  <a:lnTo>
                    <a:pt x="19014" y="16679"/>
                  </a:lnTo>
                  <a:lnTo>
                    <a:pt x="17146" y="14811"/>
                  </a:lnTo>
                  <a:cubicBezTo>
                    <a:pt x="17680" y="14010"/>
                    <a:pt x="18080" y="13110"/>
                    <a:pt x="18281" y="12109"/>
                  </a:cubicBezTo>
                  <a:lnTo>
                    <a:pt x="20916" y="12109"/>
                  </a:lnTo>
                  <a:lnTo>
                    <a:pt x="20916" y="8807"/>
                  </a:lnTo>
                  <a:lnTo>
                    <a:pt x="18281" y="8807"/>
                  </a:lnTo>
                  <a:cubicBezTo>
                    <a:pt x="18080" y="7839"/>
                    <a:pt x="17680" y="6939"/>
                    <a:pt x="17146" y="6105"/>
                  </a:cubicBezTo>
                  <a:lnTo>
                    <a:pt x="19014" y="4203"/>
                  </a:lnTo>
                  <a:lnTo>
                    <a:pt x="16679" y="1868"/>
                  </a:lnTo>
                  <a:lnTo>
                    <a:pt x="14811" y="3770"/>
                  </a:lnTo>
                  <a:cubicBezTo>
                    <a:pt x="14011" y="3236"/>
                    <a:pt x="13110" y="2836"/>
                    <a:pt x="12110" y="2636"/>
                  </a:cubicBezTo>
                  <a:lnTo>
                    <a:pt x="12110" y="0"/>
                  </a:lnTo>
                  <a:close/>
                </a:path>
              </a:pathLst>
            </a:custGeom>
            <a:solidFill>
              <a:srgbClr val="6E9BD3">
                <a:alpha val="4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35"/>
            <p:cNvSpPr/>
            <p:nvPr/>
          </p:nvSpPr>
          <p:spPr>
            <a:xfrm>
              <a:off x="5305625" y="719300"/>
              <a:ext cx="298575" cy="301075"/>
            </a:xfrm>
            <a:custGeom>
              <a:avLst/>
              <a:gdLst/>
              <a:ahLst/>
              <a:cxnLst/>
              <a:rect l="l" t="t" r="r" b="b"/>
              <a:pathLst>
                <a:path w="11943" h="12043" extrusionOk="0">
                  <a:moveTo>
                    <a:pt x="5905" y="3569"/>
                  </a:moveTo>
                  <a:cubicBezTo>
                    <a:pt x="6238" y="3569"/>
                    <a:pt x="6539" y="3636"/>
                    <a:pt x="6839" y="3736"/>
                  </a:cubicBezTo>
                  <a:lnTo>
                    <a:pt x="6872" y="3703"/>
                  </a:lnTo>
                  <a:lnTo>
                    <a:pt x="6872" y="3736"/>
                  </a:lnTo>
                  <a:cubicBezTo>
                    <a:pt x="7473" y="3970"/>
                    <a:pt x="7906" y="4437"/>
                    <a:pt x="8173" y="5037"/>
                  </a:cubicBezTo>
                  <a:lnTo>
                    <a:pt x="8206" y="5037"/>
                  </a:lnTo>
                  <a:lnTo>
                    <a:pt x="8173" y="5070"/>
                  </a:lnTo>
                  <a:cubicBezTo>
                    <a:pt x="8306" y="5371"/>
                    <a:pt x="8340" y="5637"/>
                    <a:pt x="8340" y="5971"/>
                  </a:cubicBezTo>
                  <a:cubicBezTo>
                    <a:pt x="8340" y="6305"/>
                    <a:pt x="8306" y="6605"/>
                    <a:pt x="8206" y="6938"/>
                  </a:cubicBezTo>
                  <a:lnTo>
                    <a:pt x="8173" y="6938"/>
                  </a:lnTo>
                  <a:cubicBezTo>
                    <a:pt x="7906" y="7539"/>
                    <a:pt x="7473" y="7972"/>
                    <a:pt x="6872" y="8239"/>
                  </a:cubicBezTo>
                  <a:lnTo>
                    <a:pt x="6872" y="8273"/>
                  </a:lnTo>
                  <a:lnTo>
                    <a:pt x="6839" y="8239"/>
                  </a:lnTo>
                  <a:cubicBezTo>
                    <a:pt x="6539" y="8373"/>
                    <a:pt x="6238" y="8406"/>
                    <a:pt x="5905" y="8406"/>
                  </a:cubicBezTo>
                  <a:cubicBezTo>
                    <a:pt x="5571" y="8406"/>
                    <a:pt x="5304" y="8306"/>
                    <a:pt x="5004" y="8239"/>
                  </a:cubicBezTo>
                  <a:lnTo>
                    <a:pt x="4971" y="8273"/>
                  </a:lnTo>
                  <a:lnTo>
                    <a:pt x="4971" y="8239"/>
                  </a:lnTo>
                  <a:cubicBezTo>
                    <a:pt x="4370" y="7972"/>
                    <a:pt x="3903" y="7539"/>
                    <a:pt x="3670" y="6938"/>
                  </a:cubicBezTo>
                  <a:lnTo>
                    <a:pt x="3636" y="6938"/>
                  </a:lnTo>
                  <a:lnTo>
                    <a:pt x="3670" y="6905"/>
                  </a:lnTo>
                  <a:cubicBezTo>
                    <a:pt x="3536" y="6605"/>
                    <a:pt x="3503" y="6305"/>
                    <a:pt x="3503" y="5971"/>
                  </a:cubicBezTo>
                  <a:cubicBezTo>
                    <a:pt x="3503" y="5637"/>
                    <a:pt x="3536" y="5371"/>
                    <a:pt x="3670" y="5070"/>
                  </a:cubicBezTo>
                  <a:lnTo>
                    <a:pt x="3636" y="5037"/>
                  </a:lnTo>
                  <a:lnTo>
                    <a:pt x="3670" y="5037"/>
                  </a:lnTo>
                  <a:cubicBezTo>
                    <a:pt x="3903" y="4437"/>
                    <a:pt x="4370" y="3970"/>
                    <a:pt x="4971" y="3736"/>
                  </a:cubicBezTo>
                  <a:lnTo>
                    <a:pt x="4971" y="3703"/>
                  </a:lnTo>
                  <a:lnTo>
                    <a:pt x="5004" y="3736"/>
                  </a:lnTo>
                  <a:cubicBezTo>
                    <a:pt x="5304" y="3603"/>
                    <a:pt x="5571" y="3569"/>
                    <a:pt x="5905" y="3569"/>
                  </a:cubicBezTo>
                  <a:close/>
                  <a:moveTo>
                    <a:pt x="5004" y="0"/>
                  </a:moveTo>
                  <a:lnTo>
                    <a:pt x="5004" y="1501"/>
                  </a:lnTo>
                  <a:cubicBezTo>
                    <a:pt x="4437" y="1635"/>
                    <a:pt x="3903" y="1835"/>
                    <a:pt x="3470" y="2135"/>
                  </a:cubicBezTo>
                  <a:lnTo>
                    <a:pt x="2369" y="1068"/>
                  </a:lnTo>
                  <a:lnTo>
                    <a:pt x="1035" y="2402"/>
                  </a:lnTo>
                  <a:lnTo>
                    <a:pt x="2135" y="3469"/>
                  </a:lnTo>
                  <a:cubicBezTo>
                    <a:pt x="1835" y="3936"/>
                    <a:pt x="1602" y="4470"/>
                    <a:pt x="1502" y="5037"/>
                  </a:cubicBezTo>
                  <a:lnTo>
                    <a:pt x="1" y="5037"/>
                  </a:lnTo>
                  <a:lnTo>
                    <a:pt x="1" y="6938"/>
                  </a:lnTo>
                  <a:lnTo>
                    <a:pt x="1502" y="6938"/>
                  </a:lnTo>
                  <a:cubicBezTo>
                    <a:pt x="1635" y="7539"/>
                    <a:pt x="1835" y="8006"/>
                    <a:pt x="2135" y="8473"/>
                  </a:cubicBezTo>
                  <a:lnTo>
                    <a:pt x="1035" y="9574"/>
                  </a:lnTo>
                  <a:lnTo>
                    <a:pt x="2369" y="10908"/>
                  </a:lnTo>
                  <a:lnTo>
                    <a:pt x="3470" y="9807"/>
                  </a:lnTo>
                  <a:cubicBezTo>
                    <a:pt x="3937" y="10107"/>
                    <a:pt x="4470" y="10374"/>
                    <a:pt x="5004" y="10441"/>
                  </a:cubicBezTo>
                  <a:lnTo>
                    <a:pt x="5004" y="12042"/>
                  </a:lnTo>
                  <a:lnTo>
                    <a:pt x="6939" y="12042"/>
                  </a:lnTo>
                  <a:lnTo>
                    <a:pt x="6939" y="10541"/>
                  </a:lnTo>
                  <a:cubicBezTo>
                    <a:pt x="7506" y="10408"/>
                    <a:pt x="8006" y="10207"/>
                    <a:pt x="8473" y="9907"/>
                  </a:cubicBezTo>
                  <a:lnTo>
                    <a:pt x="9541" y="10975"/>
                  </a:lnTo>
                  <a:lnTo>
                    <a:pt x="10875" y="9640"/>
                  </a:lnTo>
                  <a:lnTo>
                    <a:pt x="9808" y="8573"/>
                  </a:lnTo>
                  <a:cubicBezTo>
                    <a:pt x="10074" y="8106"/>
                    <a:pt x="10341" y="7572"/>
                    <a:pt x="10408" y="7038"/>
                  </a:cubicBezTo>
                  <a:lnTo>
                    <a:pt x="11942" y="7038"/>
                  </a:lnTo>
                  <a:lnTo>
                    <a:pt x="11942" y="6938"/>
                  </a:lnTo>
                  <a:lnTo>
                    <a:pt x="11942" y="5037"/>
                  </a:lnTo>
                  <a:lnTo>
                    <a:pt x="10408" y="5037"/>
                  </a:lnTo>
                  <a:cubicBezTo>
                    <a:pt x="10308" y="4437"/>
                    <a:pt x="10074" y="3936"/>
                    <a:pt x="9808" y="3469"/>
                  </a:cubicBezTo>
                  <a:lnTo>
                    <a:pt x="10875" y="2402"/>
                  </a:lnTo>
                  <a:lnTo>
                    <a:pt x="9541" y="1068"/>
                  </a:lnTo>
                  <a:lnTo>
                    <a:pt x="8473" y="2135"/>
                  </a:lnTo>
                  <a:cubicBezTo>
                    <a:pt x="8006" y="1835"/>
                    <a:pt x="7473" y="1601"/>
                    <a:pt x="6939" y="1501"/>
                  </a:cubicBezTo>
                  <a:lnTo>
                    <a:pt x="6939" y="0"/>
                  </a:lnTo>
                  <a:close/>
                </a:path>
              </a:pathLst>
            </a:custGeom>
            <a:solidFill>
              <a:srgbClr val="6E9BD3">
                <a:alpha val="4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35"/>
            <p:cNvSpPr/>
            <p:nvPr/>
          </p:nvSpPr>
          <p:spPr>
            <a:xfrm>
              <a:off x="5304800" y="1084550"/>
              <a:ext cx="437825" cy="437850"/>
            </a:xfrm>
            <a:custGeom>
              <a:avLst/>
              <a:gdLst/>
              <a:ahLst/>
              <a:cxnLst/>
              <a:rect l="l" t="t" r="r" b="b"/>
              <a:pathLst>
                <a:path w="17513" h="17514" extrusionOk="0">
                  <a:moveTo>
                    <a:pt x="8740" y="5204"/>
                  </a:moveTo>
                  <a:cubicBezTo>
                    <a:pt x="9207" y="5204"/>
                    <a:pt x="9674" y="5304"/>
                    <a:pt x="10074" y="5471"/>
                  </a:cubicBezTo>
                  <a:lnTo>
                    <a:pt x="10141" y="5438"/>
                  </a:lnTo>
                  <a:lnTo>
                    <a:pt x="10141" y="5505"/>
                  </a:lnTo>
                  <a:cubicBezTo>
                    <a:pt x="10975" y="5871"/>
                    <a:pt x="11642" y="6539"/>
                    <a:pt x="12009" y="7373"/>
                  </a:cubicBezTo>
                  <a:lnTo>
                    <a:pt x="12075" y="7373"/>
                  </a:lnTo>
                  <a:lnTo>
                    <a:pt x="12042" y="7439"/>
                  </a:lnTo>
                  <a:cubicBezTo>
                    <a:pt x="12209" y="7840"/>
                    <a:pt x="12309" y="8307"/>
                    <a:pt x="12309" y="8774"/>
                  </a:cubicBezTo>
                  <a:cubicBezTo>
                    <a:pt x="12309" y="9207"/>
                    <a:pt x="12209" y="9674"/>
                    <a:pt x="12042" y="10108"/>
                  </a:cubicBezTo>
                  <a:lnTo>
                    <a:pt x="12075" y="10141"/>
                  </a:lnTo>
                  <a:lnTo>
                    <a:pt x="12009" y="10141"/>
                  </a:lnTo>
                  <a:cubicBezTo>
                    <a:pt x="11642" y="10975"/>
                    <a:pt x="10975" y="11642"/>
                    <a:pt x="10141" y="12009"/>
                  </a:cubicBezTo>
                  <a:lnTo>
                    <a:pt x="10141" y="12109"/>
                  </a:lnTo>
                  <a:lnTo>
                    <a:pt x="10074" y="12043"/>
                  </a:lnTo>
                  <a:cubicBezTo>
                    <a:pt x="9674" y="12209"/>
                    <a:pt x="9207" y="12309"/>
                    <a:pt x="8740" y="12309"/>
                  </a:cubicBezTo>
                  <a:cubicBezTo>
                    <a:pt x="8306" y="12309"/>
                    <a:pt x="7839" y="12209"/>
                    <a:pt x="7405" y="12043"/>
                  </a:cubicBezTo>
                  <a:lnTo>
                    <a:pt x="7372" y="12109"/>
                  </a:lnTo>
                  <a:lnTo>
                    <a:pt x="7372" y="12009"/>
                  </a:lnTo>
                  <a:cubicBezTo>
                    <a:pt x="6538" y="11642"/>
                    <a:pt x="5871" y="10975"/>
                    <a:pt x="5504" y="10141"/>
                  </a:cubicBezTo>
                  <a:lnTo>
                    <a:pt x="5404" y="10141"/>
                  </a:lnTo>
                  <a:lnTo>
                    <a:pt x="5471" y="10108"/>
                  </a:lnTo>
                  <a:cubicBezTo>
                    <a:pt x="5304" y="9674"/>
                    <a:pt x="5204" y="9207"/>
                    <a:pt x="5204" y="8774"/>
                  </a:cubicBezTo>
                  <a:cubicBezTo>
                    <a:pt x="5204" y="8307"/>
                    <a:pt x="5304" y="7840"/>
                    <a:pt x="5471" y="7439"/>
                  </a:cubicBezTo>
                  <a:lnTo>
                    <a:pt x="5404" y="7373"/>
                  </a:lnTo>
                  <a:lnTo>
                    <a:pt x="5504" y="7373"/>
                  </a:lnTo>
                  <a:cubicBezTo>
                    <a:pt x="5871" y="6539"/>
                    <a:pt x="6538" y="5871"/>
                    <a:pt x="7372" y="5505"/>
                  </a:cubicBezTo>
                  <a:lnTo>
                    <a:pt x="7372" y="5438"/>
                  </a:lnTo>
                  <a:lnTo>
                    <a:pt x="7405" y="5471"/>
                  </a:lnTo>
                  <a:cubicBezTo>
                    <a:pt x="7839" y="5304"/>
                    <a:pt x="8306" y="5204"/>
                    <a:pt x="8740" y="5204"/>
                  </a:cubicBezTo>
                  <a:close/>
                  <a:moveTo>
                    <a:pt x="7372" y="1"/>
                  </a:moveTo>
                  <a:lnTo>
                    <a:pt x="7372" y="2202"/>
                  </a:lnTo>
                  <a:cubicBezTo>
                    <a:pt x="6538" y="2369"/>
                    <a:pt x="5804" y="2703"/>
                    <a:pt x="5137" y="3170"/>
                  </a:cubicBezTo>
                  <a:lnTo>
                    <a:pt x="3536" y="1602"/>
                  </a:lnTo>
                  <a:lnTo>
                    <a:pt x="1568" y="3536"/>
                  </a:lnTo>
                  <a:lnTo>
                    <a:pt x="3169" y="5138"/>
                  </a:lnTo>
                  <a:cubicBezTo>
                    <a:pt x="2702" y="5805"/>
                    <a:pt x="2402" y="6605"/>
                    <a:pt x="2202" y="7373"/>
                  </a:cubicBezTo>
                  <a:lnTo>
                    <a:pt x="0" y="7373"/>
                  </a:lnTo>
                  <a:lnTo>
                    <a:pt x="0" y="10141"/>
                  </a:lnTo>
                  <a:lnTo>
                    <a:pt x="2202" y="10141"/>
                  </a:lnTo>
                  <a:cubicBezTo>
                    <a:pt x="2369" y="10975"/>
                    <a:pt x="2702" y="11709"/>
                    <a:pt x="3169" y="12376"/>
                  </a:cubicBezTo>
                  <a:lnTo>
                    <a:pt x="1568" y="13977"/>
                  </a:lnTo>
                  <a:lnTo>
                    <a:pt x="3536" y="15945"/>
                  </a:lnTo>
                  <a:lnTo>
                    <a:pt x="5137" y="14344"/>
                  </a:lnTo>
                  <a:cubicBezTo>
                    <a:pt x="5804" y="14811"/>
                    <a:pt x="6572" y="15111"/>
                    <a:pt x="7372" y="15312"/>
                  </a:cubicBezTo>
                  <a:lnTo>
                    <a:pt x="7372" y="17513"/>
                  </a:lnTo>
                  <a:lnTo>
                    <a:pt x="10141" y="17513"/>
                  </a:lnTo>
                  <a:lnTo>
                    <a:pt x="10141" y="15312"/>
                  </a:lnTo>
                  <a:cubicBezTo>
                    <a:pt x="10975" y="15145"/>
                    <a:pt x="11709" y="14811"/>
                    <a:pt x="12376" y="14344"/>
                  </a:cubicBezTo>
                  <a:lnTo>
                    <a:pt x="13977" y="15945"/>
                  </a:lnTo>
                  <a:lnTo>
                    <a:pt x="15912" y="13977"/>
                  </a:lnTo>
                  <a:lnTo>
                    <a:pt x="14344" y="12376"/>
                  </a:lnTo>
                  <a:cubicBezTo>
                    <a:pt x="14811" y="11709"/>
                    <a:pt x="15078" y="10942"/>
                    <a:pt x="15311" y="10141"/>
                  </a:cubicBezTo>
                  <a:lnTo>
                    <a:pt x="17513" y="10141"/>
                  </a:lnTo>
                  <a:lnTo>
                    <a:pt x="17513" y="7373"/>
                  </a:lnTo>
                  <a:lnTo>
                    <a:pt x="15311" y="7373"/>
                  </a:lnTo>
                  <a:cubicBezTo>
                    <a:pt x="15144" y="6539"/>
                    <a:pt x="14811" y="5805"/>
                    <a:pt x="14344" y="5138"/>
                  </a:cubicBezTo>
                  <a:lnTo>
                    <a:pt x="15912" y="3536"/>
                  </a:lnTo>
                  <a:lnTo>
                    <a:pt x="13977" y="1602"/>
                  </a:lnTo>
                  <a:lnTo>
                    <a:pt x="12376" y="3170"/>
                  </a:lnTo>
                  <a:cubicBezTo>
                    <a:pt x="11709" y="2703"/>
                    <a:pt x="10908" y="2436"/>
                    <a:pt x="10141" y="2202"/>
                  </a:cubicBezTo>
                  <a:lnTo>
                    <a:pt x="10141" y="1"/>
                  </a:lnTo>
                  <a:close/>
                </a:path>
              </a:pathLst>
            </a:custGeom>
            <a:solidFill>
              <a:srgbClr val="6E9BD3">
                <a:alpha val="4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3" name="Google Shape;233;p35"/>
          <p:cNvGrpSpPr/>
          <p:nvPr/>
        </p:nvGrpSpPr>
        <p:grpSpPr>
          <a:xfrm>
            <a:off x="9470867" y="652300"/>
            <a:ext cx="988533" cy="997400"/>
            <a:chOff x="1549600" y="449100"/>
            <a:chExt cx="741400" cy="748050"/>
          </a:xfrm>
        </p:grpSpPr>
        <p:sp>
          <p:nvSpPr>
            <p:cNvPr id="234" name="Google Shape;234;p35"/>
            <p:cNvSpPr/>
            <p:nvPr/>
          </p:nvSpPr>
          <p:spPr>
            <a:xfrm>
              <a:off x="1549600" y="521650"/>
              <a:ext cx="675525" cy="675500"/>
            </a:xfrm>
            <a:custGeom>
              <a:avLst/>
              <a:gdLst/>
              <a:ahLst/>
              <a:cxnLst/>
              <a:rect l="l" t="t" r="r" b="b"/>
              <a:pathLst>
                <a:path w="27021" h="27020" extrusionOk="0">
                  <a:moveTo>
                    <a:pt x="13511" y="3403"/>
                  </a:moveTo>
                  <a:cubicBezTo>
                    <a:pt x="19081" y="3403"/>
                    <a:pt x="23618" y="7906"/>
                    <a:pt x="23618" y="13510"/>
                  </a:cubicBezTo>
                  <a:cubicBezTo>
                    <a:pt x="23618" y="19047"/>
                    <a:pt x="19115" y="23617"/>
                    <a:pt x="13511" y="23617"/>
                  </a:cubicBezTo>
                  <a:cubicBezTo>
                    <a:pt x="7973" y="23617"/>
                    <a:pt x="3437" y="19114"/>
                    <a:pt x="3437" y="13510"/>
                  </a:cubicBezTo>
                  <a:cubicBezTo>
                    <a:pt x="3437" y="7973"/>
                    <a:pt x="7940" y="3403"/>
                    <a:pt x="13511" y="3403"/>
                  </a:cubicBezTo>
                  <a:close/>
                  <a:moveTo>
                    <a:pt x="13511" y="0"/>
                  </a:moveTo>
                  <a:cubicBezTo>
                    <a:pt x="6072" y="0"/>
                    <a:pt x="1" y="6038"/>
                    <a:pt x="1" y="13510"/>
                  </a:cubicBezTo>
                  <a:cubicBezTo>
                    <a:pt x="1" y="20982"/>
                    <a:pt x="6072" y="27020"/>
                    <a:pt x="13511" y="27020"/>
                  </a:cubicBezTo>
                  <a:cubicBezTo>
                    <a:pt x="20983" y="27020"/>
                    <a:pt x="27020" y="20982"/>
                    <a:pt x="27020" y="13510"/>
                  </a:cubicBezTo>
                  <a:cubicBezTo>
                    <a:pt x="27020" y="6038"/>
                    <a:pt x="20983" y="0"/>
                    <a:pt x="13511" y="0"/>
                  </a:cubicBezTo>
                  <a:close/>
                </a:path>
              </a:pathLst>
            </a:custGeom>
            <a:solidFill>
              <a:srgbClr val="6E9BD3">
                <a:alpha val="4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 name="Google Shape;235;p35"/>
            <p:cNvSpPr/>
            <p:nvPr/>
          </p:nvSpPr>
          <p:spPr>
            <a:xfrm>
              <a:off x="1716400" y="688425"/>
              <a:ext cx="343600" cy="341950"/>
            </a:xfrm>
            <a:custGeom>
              <a:avLst/>
              <a:gdLst/>
              <a:ahLst/>
              <a:cxnLst/>
              <a:rect l="l" t="t" r="r" b="b"/>
              <a:pathLst>
                <a:path w="13744" h="13678" extrusionOk="0">
                  <a:moveTo>
                    <a:pt x="6839" y="3837"/>
                  </a:moveTo>
                  <a:cubicBezTo>
                    <a:pt x="8506" y="3837"/>
                    <a:pt x="9907" y="5171"/>
                    <a:pt x="9907" y="6872"/>
                  </a:cubicBezTo>
                  <a:cubicBezTo>
                    <a:pt x="9907" y="8507"/>
                    <a:pt x="8506" y="9875"/>
                    <a:pt x="6839" y="9875"/>
                  </a:cubicBezTo>
                  <a:cubicBezTo>
                    <a:pt x="5171" y="9875"/>
                    <a:pt x="3836" y="8540"/>
                    <a:pt x="3836" y="6872"/>
                  </a:cubicBezTo>
                  <a:cubicBezTo>
                    <a:pt x="3836" y="5205"/>
                    <a:pt x="5171" y="3837"/>
                    <a:pt x="6839" y="3837"/>
                  </a:cubicBezTo>
                  <a:close/>
                  <a:moveTo>
                    <a:pt x="6839" y="1"/>
                  </a:moveTo>
                  <a:cubicBezTo>
                    <a:pt x="3069" y="1"/>
                    <a:pt x="0" y="3103"/>
                    <a:pt x="0" y="6839"/>
                  </a:cubicBezTo>
                  <a:cubicBezTo>
                    <a:pt x="0" y="10642"/>
                    <a:pt x="3069" y="13677"/>
                    <a:pt x="6839" y="13677"/>
                  </a:cubicBezTo>
                  <a:cubicBezTo>
                    <a:pt x="10641" y="13677"/>
                    <a:pt x="13677" y="10575"/>
                    <a:pt x="13677" y="6839"/>
                  </a:cubicBezTo>
                  <a:cubicBezTo>
                    <a:pt x="13744" y="3036"/>
                    <a:pt x="10641" y="1"/>
                    <a:pt x="6839" y="1"/>
                  </a:cubicBezTo>
                  <a:close/>
                </a:path>
              </a:pathLst>
            </a:custGeom>
            <a:solidFill>
              <a:srgbClr val="6E9BD3">
                <a:alpha val="4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 name="Google Shape;236;p35"/>
            <p:cNvSpPr/>
            <p:nvPr/>
          </p:nvSpPr>
          <p:spPr>
            <a:xfrm>
              <a:off x="1877350" y="503100"/>
              <a:ext cx="361950" cy="363825"/>
            </a:xfrm>
            <a:custGeom>
              <a:avLst/>
              <a:gdLst/>
              <a:ahLst/>
              <a:cxnLst/>
              <a:rect l="l" t="t" r="r" b="b"/>
              <a:pathLst>
                <a:path w="14478" h="14553" extrusionOk="0">
                  <a:moveTo>
                    <a:pt x="14227" y="0"/>
                  </a:moveTo>
                  <a:cubicBezTo>
                    <a:pt x="14177" y="0"/>
                    <a:pt x="14127" y="25"/>
                    <a:pt x="14077" y="75"/>
                  </a:cubicBezTo>
                  <a:lnTo>
                    <a:pt x="67" y="14219"/>
                  </a:lnTo>
                  <a:cubicBezTo>
                    <a:pt x="0" y="14285"/>
                    <a:pt x="0" y="14419"/>
                    <a:pt x="67" y="14519"/>
                  </a:cubicBezTo>
                  <a:cubicBezTo>
                    <a:pt x="134" y="14552"/>
                    <a:pt x="200" y="14552"/>
                    <a:pt x="234" y="14552"/>
                  </a:cubicBezTo>
                  <a:cubicBezTo>
                    <a:pt x="267" y="14552"/>
                    <a:pt x="334" y="14552"/>
                    <a:pt x="367" y="14519"/>
                  </a:cubicBezTo>
                  <a:lnTo>
                    <a:pt x="14377" y="376"/>
                  </a:lnTo>
                  <a:cubicBezTo>
                    <a:pt x="14477" y="275"/>
                    <a:pt x="14477" y="142"/>
                    <a:pt x="14377" y="75"/>
                  </a:cubicBezTo>
                  <a:cubicBezTo>
                    <a:pt x="14327" y="25"/>
                    <a:pt x="14277" y="0"/>
                    <a:pt x="14227" y="0"/>
                  </a:cubicBezTo>
                  <a:close/>
                </a:path>
              </a:pathLst>
            </a:custGeom>
            <a:solidFill>
              <a:srgbClr val="6E9BD3">
                <a:alpha val="4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 name="Google Shape;237;p35"/>
            <p:cNvSpPr/>
            <p:nvPr/>
          </p:nvSpPr>
          <p:spPr>
            <a:xfrm>
              <a:off x="2187575" y="480775"/>
              <a:ext cx="74225" cy="74250"/>
            </a:xfrm>
            <a:custGeom>
              <a:avLst/>
              <a:gdLst/>
              <a:ahLst/>
              <a:cxnLst/>
              <a:rect l="l" t="t" r="r" b="b"/>
              <a:pathLst>
                <a:path w="2969" h="2970" extrusionOk="0">
                  <a:moveTo>
                    <a:pt x="234" y="1"/>
                  </a:moveTo>
                  <a:cubicBezTo>
                    <a:pt x="100" y="1"/>
                    <a:pt x="0" y="101"/>
                    <a:pt x="0" y="201"/>
                  </a:cubicBezTo>
                  <a:lnTo>
                    <a:pt x="0" y="2970"/>
                  </a:lnTo>
                  <a:lnTo>
                    <a:pt x="2769" y="2836"/>
                  </a:lnTo>
                  <a:cubicBezTo>
                    <a:pt x="2902" y="2836"/>
                    <a:pt x="2969" y="2770"/>
                    <a:pt x="2969" y="2636"/>
                  </a:cubicBezTo>
                  <a:cubicBezTo>
                    <a:pt x="2969" y="2503"/>
                    <a:pt x="2902" y="2436"/>
                    <a:pt x="2769" y="2436"/>
                  </a:cubicBezTo>
                  <a:lnTo>
                    <a:pt x="434" y="2569"/>
                  </a:lnTo>
                  <a:lnTo>
                    <a:pt x="434" y="201"/>
                  </a:lnTo>
                  <a:cubicBezTo>
                    <a:pt x="434" y="101"/>
                    <a:pt x="334" y="1"/>
                    <a:pt x="234" y="1"/>
                  </a:cubicBezTo>
                  <a:close/>
                </a:path>
              </a:pathLst>
            </a:custGeom>
            <a:solidFill>
              <a:srgbClr val="6E9BD3">
                <a:alpha val="4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35"/>
            <p:cNvSpPr/>
            <p:nvPr/>
          </p:nvSpPr>
          <p:spPr>
            <a:xfrm>
              <a:off x="2220100" y="449100"/>
              <a:ext cx="70900" cy="72575"/>
            </a:xfrm>
            <a:custGeom>
              <a:avLst/>
              <a:gdLst/>
              <a:ahLst/>
              <a:cxnLst/>
              <a:rect l="l" t="t" r="r" b="b"/>
              <a:pathLst>
                <a:path w="2836" h="2903" extrusionOk="0">
                  <a:moveTo>
                    <a:pt x="434" y="0"/>
                  </a:moveTo>
                  <a:cubicBezTo>
                    <a:pt x="334" y="0"/>
                    <a:pt x="200" y="67"/>
                    <a:pt x="200" y="201"/>
                  </a:cubicBezTo>
                  <a:lnTo>
                    <a:pt x="0" y="2902"/>
                  </a:lnTo>
                  <a:lnTo>
                    <a:pt x="0" y="2902"/>
                  </a:lnTo>
                  <a:lnTo>
                    <a:pt x="2635" y="2702"/>
                  </a:lnTo>
                  <a:cubicBezTo>
                    <a:pt x="2769" y="2702"/>
                    <a:pt x="2835" y="2602"/>
                    <a:pt x="2835" y="2502"/>
                  </a:cubicBezTo>
                  <a:cubicBezTo>
                    <a:pt x="2835" y="2369"/>
                    <a:pt x="2769" y="2269"/>
                    <a:pt x="2635" y="2269"/>
                  </a:cubicBezTo>
                  <a:lnTo>
                    <a:pt x="434" y="2402"/>
                  </a:lnTo>
                  <a:lnTo>
                    <a:pt x="634" y="201"/>
                  </a:lnTo>
                  <a:cubicBezTo>
                    <a:pt x="634" y="100"/>
                    <a:pt x="534" y="0"/>
                    <a:pt x="434" y="0"/>
                  </a:cubicBezTo>
                  <a:close/>
                </a:path>
              </a:pathLst>
            </a:custGeom>
            <a:solidFill>
              <a:srgbClr val="6E9BD3">
                <a:alpha val="4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2409615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834167" y="2118333"/>
            <a:ext cx="4697600" cy="2051200"/>
          </a:xfrm>
          <a:prstGeom prst="rect">
            <a:avLst/>
          </a:prstGeom>
        </p:spPr>
        <p:txBody>
          <a:bodyPr spcFirstLastPara="1" wrap="square" lIns="91425" tIns="91425" rIns="91425" bIns="91425" anchor="ctr" anchorCtr="0">
            <a:normAutofit/>
          </a:bodyPr>
          <a:lstStyle>
            <a:lvl1pPr lvl="0">
              <a:spcBef>
                <a:spcPts val="0"/>
              </a:spcBef>
              <a:spcAft>
                <a:spcPts val="0"/>
              </a:spcAft>
              <a:buSzPts val="5200"/>
              <a:buNone/>
              <a:defRPr sz="5333" b="0">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SzPts val="5200"/>
              <a:buNone/>
              <a:defRPr sz="6933"/>
            </a:lvl2pPr>
            <a:lvl3pPr lvl="2">
              <a:spcBef>
                <a:spcPts val="0"/>
              </a:spcBef>
              <a:spcAft>
                <a:spcPts val="0"/>
              </a:spcAft>
              <a:buSzPts val="5200"/>
              <a:buNone/>
              <a:defRPr sz="6933"/>
            </a:lvl3pPr>
            <a:lvl4pPr lvl="3">
              <a:spcBef>
                <a:spcPts val="0"/>
              </a:spcBef>
              <a:spcAft>
                <a:spcPts val="0"/>
              </a:spcAft>
              <a:buSzPts val="5200"/>
              <a:buNone/>
              <a:defRPr sz="6933"/>
            </a:lvl4pPr>
            <a:lvl5pPr lvl="4">
              <a:spcBef>
                <a:spcPts val="0"/>
              </a:spcBef>
              <a:spcAft>
                <a:spcPts val="0"/>
              </a:spcAft>
              <a:buSzPts val="5200"/>
              <a:buNone/>
              <a:defRPr sz="6933"/>
            </a:lvl5pPr>
            <a:lvl6pPr lvl="5">
              <a:spcBef>
                <a:spcPts val="0"/>
              </a:spcBef>
              <a:spcAft>
                <a:spcPts val="0"/>
              </a:spcAft>
              <a:buSzPts val="5200"/>
              <a:buNone/>
              <a:defRPr sz="6933"/>
            </a:lvl6pPr>
            <a:lvl7pPr lvl="6">
              <a:spcBef>
                <a:spcPts val="0"/>
              </a:spcBef>
              <a:spcAft>
                <a:spcPts val="0"/>
              </a:spcAft>
              <a:buSzPts val="5200"/>
              <a:buNone/>
              <a:defRPr sz="6933"/>
            </a:lvl7pPr>
            <a:lvl8pPr lvl="7">
              <a:spcBef>
                <a:spcPts val="0"/>
              </a:spcBef>
              <a:spcAft>
                <a:spcPts val="0"/>
              </a:spcAft>
              <a:buSzPts val="5200"/>
              <a:buNone/>
              <a:defRPr sz="6933"/>
            </a:lvl8pPr>
            <a:lvl9pPr lvl="8">
              <a:spcBef>
                <a:spcPts val="0"/>
              </a:spcBef>
              <a:spcAft>
                <a:spcPts val="0"/>
              </a:spcAft>
              <a:buSzPts val="5200"/>
              <a:buNone/>
              <a:defRPr sz="6933"/>
            </a:lvl9pPr>
          </a:lstStyle>
          <a:p>
            <a:endParaRPr/>
          </a:p>
        </p:txBody>
      </p:sp>
      <p:sp>
        <p:nvSpPr>
          <p:cNvPr id="10" name="Google Shape;10;p2"/>
          <p:cNvSpPr txBox="1">
            <a:spLocks noGrp="1"/>
          </p:cNvSpPr>
          <p:nvPr>
            <p:ph type="subTitle" idx="1"/>
          </p:nvPr>
        </p:nvSpPr>
        <p:spPr>
          <a:xfrm>
            <a:off x="1834033" y="4169267"/>
            <a:ext cx="4697600" cy="5704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2800"/>
              <a:buNone/>
              <a:defRPr sz="2133"/>
            </a:lvl1pPr>
            <a:lvl2pPr lvl="1">
              <a:lnSpc>
                <a:spcPct val="100000"/>
              </a:lnSpc>
              <a:spcBef>
                <a:spcPts val="0"/>
              </a:spcBef>
              <a:spcAft>
                <a:spcPts val="0"/>
              </a:spcAft>
              <a:buSzPts val="2800"/>
              <a:buNone/>
              <a:defRPr sz="3733"/>
            </a:lvl2pPr>
            <a:lvl3pPr lvl="2">
              <a:lnSpc>
                <a:spcPct val="100000"/>
              </a:lnSpc>
              <a:spcBef>
                <a:spcPts val="0"/>
              </a:spcBef>
              <a:spcAft>
                <a:spcPts val="0"/>
              </a:spcAft>
              <a:buSzPts val="2800"/>
              <a:buNone/>
              <a:defRPr sz="3733"/>
            </a:lvl3pPr>
            <a:lvl4pPr lvl="3">
              <a:lnSpc>
                <a:spcPct val="100000"/>
              </a:lnSpc>
              <a:spcBef>
                <a:spcPts val="0"/>
              </a:spcBef>
              <a:spcAft>
                <a:spcPts val="0"/>
              </a:spcAft>
              <a:buSzPts val="2800"/>
              <a:buNone/>
              <a:defRPr sz="3733"/>
            </a:lvl4pPr>
            <a:lvl5pPr lvl="4">
              <a:lnSpc>
                <a:spcPct val="100000"/>
              </a:lnSpc>
              <a:spcBef>
                <a:spcPts val="0"/>
              </a:spcBef>
              <a:spcAft>
                <a:spcPts val="0"/>
              </a:spcAft>
              <a:buSzPts val="2800"/>
              <a:buNone/>
              <a:defRPr sz="3733"/>
            </a:lvl5pPr>
            <a:lvl6pPr lvl="5">
              <a:lnSpc>
                <a:spcPct val="100000"/>
              </a:lnSpc>
              <a:spcBef>
                <a:spcPts val="0"/>
              </a:spcBef>
              <a:spcAft>
                <a:spcPts val="0"/>
              </a:spcAft>
              <a:buSzPts val="2800"/>
              <a:buNone/>
              <a:defRPr sz="3733"/>
            </a:lvl6pPr>
            <a:lvl7pPr lvl="6">
              <a:lnSpc>
                <a:spcPct val="100000"/>
              </a:lnSpc>
              <a:spcBef>
                <a:spcPts val="0"/>
              </a:spcBef>
              <a:spcAft>
                <a:spcPts val="0"/>
              </a:spcAft>
              <a:buSzPts val="2800"/>
              <a:buNone/>
              <a:defRPr sz="3733"/>
            </a:lvl7pPr>
            <a:lvl8pPr lvl="7">
              <a:lnSpc>
                <a:spcPct val="100000"/>
              </a:lnSpc>
              <a:spcBef>
                <a:spcPts val="0"/>
              </a:spcBef>
              <a:spcAft>
                <a:spcPts val="0"/>
              </a:spcAft>
              <a:buSzPts val="2800"/>
              <a:buNone/>
              <a:defRPr sz="3733"/>
            </a:lvl8pPr>
            <a:lvl9pPr lvl="8">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22735145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Tree>
    <p:extLst>
      <p:ext uri="{BB962C8B-B14F-4D97-AF65-F5344CB8AC3E}">
        <p14:creationId xmlns:p14="http://schemas.microsoft.com/office/powerpoint/2010/main" val="689538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609600" y="548633"/>
            <a:ext cx="10972800" cy="495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b="1"/>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a:endParaRPr/>
          </a:p>
        </p:txBody>
      </p:sp>
      <p:sp>
        <p:nvSpPr>
          <p:cNvPr id="15" name="Google Shape;15;p4"/>
          <p:cNvSpPr txBox="1">
            <a:spLocks noGrp="1"/>
          </p:cNvSpPr>
          <p:nvPr>
            <p:ph type="body" idx="1"/>
          </p:nvPr>
        </p:nvSpPr>
        <p:spPr>
          <a:xfrm>
            <a:off x="609600" y="1663933"/>
            <a:ext cx="10972800" cy="40388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Tree>
    <p:extLst>
      <p:ext uri="{BB962C8B-B14F-4D97-AF65-F5344CB8AC3E}">
        <p14:creationId xmlns:p14="http://schemas.microsoft.com/office/powerpoint/2010/main" val="19988898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609600" y="548633"/>
            <a:ext cx="10972800" cy="4952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19" name="Google Shape;19;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Tree>
    <p:extLst>
      <p:ext uri="{BB962C8B-B14F-4D97-AF65-F5344CB8AC3E}">
        <p14:creationId xmlns:p14="http://schemas.microsoft.com/office/powerpoint/2010/main" val="15185435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609600" y="548633"/>
            <a:ext cx="10972800" cy="495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extLst>
      <p:ext uri="{BB962C8B-B14F-4D97-AF65-F5344CB8AC3E}">
        <p14:creationId xmlns:p14="http://schemas.microsoft.com/office/powerpoint/2010/main" val="22842407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7D550-B1B3-60D2-3B00-6B4BE9EE0DC0}"/>
              </a:ext>
            </a:extLst>
          </p:cNvPr>
          <p:cNvSpPr>
            <a:spLocks noGrp="1"/>
          </p:cNvSpPr>
          <p:nvPr>
            <p:ph type="title"/>
          </p:nvPr>
        </p:nvSpPr>
        <p:spPr>
          <a:xfrm>
            <a:off x="839788" y="365125"/>
            <a:ext cx="10515600" cy="1325563"/>
          </a:xfrm>
        </p:spPr>
        <p:txBody>
          <a:bodyPr/>
          <a:lstStyle/>
          <a:p>
            <a:r>
              <a:rPr lang="en-US"/>
              <a:t>Click to edit Master title style</a:t>
            </a:r>
            <a:endParaRPr lang="en-VN"/>
          </a:p>
        </p:txBody>
      </p:sp>
      <p:sp>
        <p:nvSpPr>
          <p:cNvPr id="3" name="Text Placeholder 2">
            <a:extLst>
              <a:ext uri="{FF2B5EF4-FFF2-40B4-BE49-F238E27FC236}">
                <a16:creationId xmlns:a16="http://schemas.microsoft.com/office/drawing/2014/main" id="{0999F299-D7AE-1BED-9323-94DFA30264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09B5AC1-AC5D-D7E8-1DC4-E98AE1C63A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Text Placeholder 4">
            <a:extLst>
              <a:ext uri="{FF2B5EF4-FFF2-40B4-BE49-F238E27FC236}">
                <a16:creationId xmlns:a16="http://schemas.microsoft.com/office/drawing/2014/main" id="{A44444A8-0EB9-ED4E-346A-8CE919A137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1E6809-ED9E-0DD7-4AE7-D8EBF23248F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7" name="Date Placeholder 6">
            <a:extLst>
              <a:ext uri="{FF2B5EF4-FFF2-40B4-BE49-F238E27FC236}">
                <a16:creationId xmlns:a16="http://schemas.microsoft.com/office/drawing/2014/main" id="{71D9ABBD-DA80-28CF-9621-5218819BD35D}"/>
              </a:ext>
            </a:extLst>
          </p:cNvPr>
          <p:cNvSpPr>
            <a:spLocks noGrp="1"/>
          </p:cNvSpPr>
          <p:nvPr>
            <p:ph type="dt" sz="half" idx="10"/>
          </p:nvPr>
        </p:nvSpPr>
        <p:spPr/>
        <p:txBody>
          <a:bodyPr/>
          <a:lstStyle/>
          <a:p>
            <a:fld id="{125409EF-861E-9945-9693-F863DCCFB16A}" type="datetime1">
              <a:rPr lang="en-US" smtClean="0"/>
              <a:t>11/16/24</a:t>
            </a:fld>
            <a:endParaRPr lang="en-VN"/>
          </a:p>
        </p:txBody>
      </p:sp>
      <p:sp>
        <p:nvSpPr>
          <p:cNvPr id="8" name="Footer Placeholder 7">
            <a:extLst>
              <a:ext uri="{FF2B5EF4-FFF2-40B4-BE49-F238E27FC236}">
                <a16:creationId xmlns:a16="http://schemas.microsoft.com/office/drawing/2014/main" id="{9618BF12-F3C7-2A3D-324C-8E241FDC0538}"/>
              </a:ext>
            </a:extLst>
          </p:cNvPr>
          <p:cNvSpPr>
            <a:spLocks noGrp="1"/>
          </p:cNvSpPr>
          <p:nvPr>
            <p:ph type="ftr" sz="quarter" idx="11"/>
          </p:nvPr>
        </p:nvSpPr>
        <p:spPr/>
        <p:txBody>
          <a:bodyPr/>
          <a:lstStyle/>
          <a:p>
            <a:r>
              <a:rPr lang="en-VN"/>
              <a:t>1 </a:t>
            </a:r>
          </a:p>
        </p:txBody>
      </p:sp>
      <p:sp>
        <p:nvSpPr>
          <p:cNvPr id="9" name="Slide Number Placeholder 8">
            <a:extLst>
              <a:ext uri="{FF2B5EF4-FFF2-40B4-BE49-F238E27FC236}">
                <a16:creationId xmlns:a16="http://schemas.microsoft.com/office/drawing/2014/main" id="{44EFCEFA-611B-ABF4-C66B-98C9CB129232}"/>
              </a:ext>
            </a:extLst>
          </p:cNvPr>
          <p:cNvSpPr>
            <a:spLocks noGrp="1"/>
          </p:cNvSpPr>
          <p:nvPr>
            <p:ph type="sldNum" sz="quarter" idx="12"/>
          </p:nvPr>
        </p:nvSpPr>
        <p:spPr/>
        <p:txBody>
          <a:bodyPr/>
          <a:lstStyle/>
          <a:p>
            <a:fld id="{2851CB68-6F21-AF43-B057-CC91713153E9}" type="slidenum">
              <a:rPr lang="en-VN" smtClean="0"/>
              <a:t>‹#›</a:t>
            </a:fld>
            <a:endParaRPr lang="en-VN"/>
          </a:p>
        </p:txBody>
      </p:sp>
    </p:spTree>
    <p:extLst>
      <p:ext uri="{BB962C8B-B14F-4D97-AF65-F5344CB8AC3E}">
        <p14:creationId xmlns:p14="http://schemas.microsoft.com/office/powerpoint/2010/main" val="67488669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24" name="Google Shape;24;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Tree>
    <p:extLst>
      <p:ext uri="{BB962C8B-B14F-4D97-AF65-F5344CB8AC3E}">
        <p14:creationId xmlns:p14="http://schemas.microsoft.com/office/powerpoint/2010/main" val="16467603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Tree>
    <p:extLst>
      <p:ext uri="{BB962C8B-B14F-4D97-AF65-F5344CB8AC3E}">
        <p14:creationId xmlns:p14="http://schemas.microsoft.com/office/powerpoint/2010/main" val="357429171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7"/>
        <p:cNvGrpSpPr/>
        <p:nvPr/>
      </p:nvGrpSpPr>
      <p:grpSpPr>
        <a:xfrm>
          <a:off x="0" y="0"/>
          <a:ext cx="0" cy="0"/>
          <a:chOff x="0" y="0"/>
          <a:chExt cx="0" cy="0"/>
        </a:xfrm>
      </p:grpSpPr>
      <p:sp>
        <p:nvSpPr>
          <p:cNvPr id="28" name="Google Shape;28;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 name="Google Shape;29;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0" name="Google Shape;30;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1" name="Google Shape;31;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23323">
              <a:spcBef>
                <a:spcPts val="0"/>
              </a:spcBef>
              <a:spcAft>
                <a:spcPts val="0"/>
              </a:spcAft>
              <a:buSzPts val="14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Tree>
    <p:extLst>
      <p:ext uri="{BB962C8B-B14F-4D97-AF65-F5344CB8AC3E}">
        <p14:creationId xmlns:p14="http://schemas.microsoft.com/office/powerpoint/2010/main" val="109099511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400"/>
              <a:buNone/>
              <a:defRPr/>
            </a:lvl1pPr>
          </a:lstStyle>
          <a:p>
            <a:endParaRPr/>
          </a:p>
        </p:txBody>
      </p:sp>
    </p:spTree>
    <p:extLst>
      <p:ext uri="{BB962C8B-B14F-4D97-AF65-F5344CB8AC3E}">
        <p14:creationId xmlns:p14="http://schemas.microsoft.com/office/powerpoint/2010/main" val="163734813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36" name="Google Shape;3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23323" algn="ctr">
              <a:spcBef>
                <a:spcPts val="0"/>
              </a:spcBef>
              <a:spcAft>
                <a:spcPts val="0"/>
              </a:spcAft>
              <a:buSzPts val="14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Tree>
    <p:extLst>
      <p:ext uri="{BB962C8B-B14F-4D97-AF65-F5344CB8AC3E}">
        <p14:creationId xmlns:p14="http://schemas.microsoft.com/office/powerpoint/2010/main" val="271721337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extLst>
      <p:ext uri="{BB962C8B-B14F-4D97-AF65-F5344CB8AC3E}">
        <p14:creationId xmlns:p14="http://schemas.microsoft.com/office/powerpoint/2010/main" val="54162401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0" y="5208233"/>
            <a:ext cx="12192000" cy="1649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 name="Google Shape;10;p2"/>
          <p:cNvSpPr txBox="1">
            <a:spLocks noGrp="1"/>
          </p:cNvSpPr>
          <p:nvPr>
            <p:ph type="ctrTitle"/>
          </p:nvPr>
        </p:nvSpPr>
        <p:spPr>
          <a:xfrm>
            <a:off x="960000" y="618400"/>
            <a:ext cx="4622800" cy="42184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SzPts val="5200"/>
              <a:buNone/>
              <a:defRPr sz="8400"/>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998367" y="5426800"/>
            <a:ext cx="5226400" cy="536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1400"/>
              <a:buNone/>
              <a:defRPr>
                <a:solidFill>
                  <a:schemeClr val="lt1"/>
                </a:solidFill>
              </a:defRPr>
            </a:lvl1pPr>
            <a:lvl2pPr lvl="1" algn="ctr" rtl="0">
              <a:lnSpc>
                <a:spcPct val="100000"/>
              </a:lnSpc>
              <a:spcBef>
                <a:spcPts val="0"/>
              </a:spcBef>
              <a:spcAft>
                <a:spcPts val="0"/>
              </a:spcAft>
              <a:buClr>
                <a:schemeClr val="accent2"/>
              </a:buClr>
              <a:buSzPts val="2800"/>
              <a:buNone/>
              <a:defRPr sz="3733">
                <a:solidFill>
                  <a:schemeClr val="accent2"/>
                </a:solidFill>
              </a:defRPr>
            </a:lvl2pPr>
            <a:lvl3pPr lvl="2" algn="ctr" rtl="0">
              <a:lnSpc>
                <a:spcPct val="100000"/>
              </a:lnSpc>
              <a:spcBef>
                <a:spcPts val="0"/>
              </a:spcBef>
              <a:spcAft>
                <a:spcPts val="0"/>
              </a:spcAft>
              <a:buClr>
                <a:schemeClr val="accent2"/>
              </a:buClr>
              <a:buSzPts val="2800"/>
              <a:buNone/>
              <a:defRPr sz="3733">
                <a:solidFill>
                  <a:schemeClr val="accent2"/>
                </a:solidFill>
              </a:defRPr>
            </a:lvl3pPr>
            <a:lvl4pPr lvl="3" algn="ctr" rtl="0">
              <a:lnSpc>
                <a:spcPct val="100000"/>
              </a:lnSpc>
              <a:spcBef>
                <a:spcPts val="0"/>
              </a:spcBef>
              <a:spcAft>
                <a:spcPts val="0"/>
              </a:spcAft>
              <a:buClr>
                <a:schemeClr val="accent2"/>
              </a:buClr>
              <a:buSzPts val="2800"/>
              <a:buNone/>
              <a:defRPr sz="3733">
                <a:solidFill>
                  <a:schemeClr val="accent2"/>
                </a:solidFill>
              </a:defRPr>
            </a:lvl4pPr>
            <a:lvl5pPr lvl="4" algn="ctr" rtl="0">
              <a:lnSpc>
                <a:spcPct val="100000"/>
              </a:lnSpc>
              <a:spcBef>
                <a:spcPts val="0"/>
              </a:spcBef>
              <a:spcAft>
                <a:spcPts val="0"/>
              </a:spcAft>
              <a:buClr>
                <a:schemeClr val="accent2"/>
              </a:buClr>
              <a:buSzPts val="2800"/>
              <a:buNone/>
              <a:defRPr sz="3733">
                <a:solidFill>
                  <a:schemeClr val="accent2"/>
                </a:solidFill>
              </a:defRPr>
            </a:lvl5pPr>
            <a:lvl6pPr lvl="5" algn="ctr" rtl="0">
              <a:lnSpc>
                <a:spcPct val="100000"/>
              </a:lnSpc>
              <a:spcBef>
                <a:spcPts val="0"/>
              </a:spcBef>
              <a:spcAft>
                <a:spcPts val="0"/>
              </a:spcAft>
              <a:buClr>
                <a:schemeClr val="accent2"/>
              </a:buClr>
              <a:buSzPts val="2800"/>
              <a:buNone/>
              <a:defRPr sz="3733">
                <a:solidFill>
                  <a:schemeClr val="accent2"/>
                </a:solidFill>
              </a:defRPr>
            </a:lvl6pPr>
            <a:lvl7pPr lvl="6" algn="ctr" rtl="0">
              <a:lnSpc>
                <a:spcPct val="100000"/>
              </a:lnSpc>
              <a:spcBef>
                <a:spcPts val="0"/>
              </a:spcBef>
              <a:spcAft>
                <a:spcPts val="0"/>
              </a:spcAft>
              <a:buClr>
                <a:schemeClr val="accent2"/>
              </a:buClr>
              <a:buSzPts val="2800"/>
              <a:buNone/>
              <a:defRPr sz="3733">
                <a:solidFill>
                  <a:schemeClr val="accent2"/>
                </a:solidFill>
              </a:defRPr>
            </a:lvl7pPr>
            <a:lvl8pPr lvl="7" algn="ctr" rtl="0">
              <a:lnSpc>
                <a:spcPct val="100000"/>
              </a:lnSpc>
              <a:spcBef>
                <a:spcPts val="0"/>
              </a:spcBef>
              <a:spcAft>
                <a:spcPts val="0"/>
              </a:spcAft>
              <a:buClr>
                <a:schemeClr val="accent2"/>
              </a:buClr>
              <a:buSzPts val="2800"/>
              <a:buNone/>
              <a:defRPr sz="3733">
                <a:solidFill>
                  <a:schemeClr val="accent2"/>
                </a:solidFill>
              </a:defRPr>
            </a:lvl8pPr>
            <a:lvl9pPr lvl="8" algn="ctr" rtl="0">
              <a:lnSpc>
                <a:spcPct val="100000"/>
              </a:lnSpc>
              <a:spcBef>
                <a:spcPts val="0"/>
              </a:spcBef>
              <a:spcAft>
                <a:spcPts val="0"/>
              </a:spcAft>
              <a:buClr>
                <a:schemeClr val="accent2"/>
              </a:buClr>
              <a:buSzPts val="2800"/>
              <a:buNone/>
              <a:defRPr sz="3733">
                <a:solidFill>
                  <a:schemeClr val="accent2"/>
                </a:solidFill>
              </a:defRPr>
            </a:lvl9pPr>
          </a:lstStyle>
          <a:p>
            <a:endParaRPr/>
          </a:p>
        </p:txBody>
      </p:sp>
    </p:spTree>
    <p:extLst>
      <p:ext uri="{BB962C8B-B14F-4D97-AF65-F5344CB8AC3E}">
        <p14:creationId xmlns:p14="http://schemas.microsoft.com/office/powerpoint/2010/main" val="350621768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5312733" y="3047419"/>
            <a:ext cx="5923600" cy="98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667"/>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14" name="Google Shape;14;p3"/>
          <p:cNvSpPr txBox="1">
            <a:spLocks noGrp="1"/>
          </p:cNvSpPr>
          <p:nvPr>
            <p:ph type="title" idx="2" hasCustomPrompt="1"/>
          </p:nvPr>
        </p:nvSpPr>
        <p:spPr>
          <a:xfrm>
            <a:off x="7179933" y="1402105"/>
            <a:ext cx="2189200" cy="1873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10666">
                <a:solidFill>
                  <a:schemeClr val="dk2"/>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5" name="Google Shape;15;p3"/>
          <p:cNvSpPr txBox="1">
            <a:spLocks noGrp="1"/>
          </p:cNvSpPr>
          <p:nvPr>
            <p:ph type="subTitle" idx="1"/>
          </p:nvPr>
        </p:nvSpPr>
        <p:spPr>
          <a:xfrm>
            <a:off x="6414733" y="3956600"/>
            <a:ext cx="3719600" cy="1096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 name="Google Shape;16;p3"/>
          <p:cNvSpPr/>
          <p:nvPr/>
        </p:nvSpPr>
        <p:spPr>
          <a:xfrm>
            <a:off x="0" y="6094233"/>
            <a:ext cx="12192000" cy="763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50824314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960000" y="618400"/>
            <a:ext cx="102720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25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9" name="Google Shape;19;p4"/>
          <p:cNvSpPr txBox="1">
            <a:spLocks noGrp="1"/>
          </p:cNvSpPr>
          <p:nvPr>
            <p:ph type="body" idx="1"/>
          </p:nvPr>
        </p:nvSpPr>
        <p:spPr>
          <a:xfrm>
            <a:off x="960000" y="1536633"/>
            <a:ext cx="10272000" cy="452800"/>
          </a:xfrm>
          <a:prstGeom prst="rect">
            <a:avLst/>
          </a:prstGeom>
        </p:spPr>
        <p:txBody>
          <a:bodyPr spcFirstLastPara="1" wrap="square" lIns="91425" tIns="91425" rIns="91425" bIns="91425" anchor="t" anchorCtr="0">
            <a:noAutofit/>
          </a:bodyPr>
          <a:lstStyle>
            <a:lvl1pPr marL="609585" lvl="0" indent="-402157">
              <a:spcBef>
                <a:spcPts val="0"/>
              </a:spcBef>
              <a:spcAft>
                <a:spcPts val="0"/>
              </a:spcAft>
              <a:buClr>
                <a:srgbClr val="434343"/>
              </a:buClr>
              <a:buSzPts val="1150"/>
              <a:buAutoNum type="arabicPeriod"/>
              <a:defRPr sz="1600"/>
            </a:lvl1pPr>
            <a:lvl2pPr marL="1219170" lvl="1" indent="-406390">
              <a:spcBef>
                <a:spcPts val="0"/>
              </a:spcBef>
              <a:spcAft>
                <a:spcPts val="0"/>
              </a:spcAft>
              <a:buClr>
                <a:srgbClr val="434343"/>
              </a:buClr>
              <a:buSzPts val="1200"/>
              <a:buFont typeface="Roboto Condensed Light"/>
              <a:buAutoNum type="alphaLcPeriod"/>
              <a:defRPr/>
            </a:lvl2pPr>
            <a:lvl3pPr marL="1828754" lvl="2" indent="-406390">
              <a:spcBef>
                <a:spcPts val="0"/>
              </a:spcBef>
              <a:spcAft>
                <a:spcPts val="0"/>
              </a:spcAft>
              <a:buClr>
                <a:srgbClr val="434343"/>
              </a:buClr>
              <a:buSzPts val="1200"/>
              <a:buFont typeface="Roboto Condensed Light"/>
              <a:buAutoNum type="romanLcPeriod"/>
              <a:defRPr/>
            </a:lvl3pPr>
            <a:lvl4pPr marL="2438339" lvl="3" indent="-406390">
              <a:spcBef>
                <a:spcPts val="0"/>
              </a:spcBef>
              <a:spcAft>
                <a:spcPts val="0"/>
              </a:spcAft>
              <a:buClr>
                <a:srgbClr val="434343"/>
              </a:buClr>
              <a:buSzPts val="1200"/>
              <a:buFont typeface="Roboto Condensed Light"/>
              <a:buAutoNum type="arabicPeriod"/>
              <a:defRPr/>
            </a:lvl4pPr>
            <a:lvl5pPr marL="3047924" lvl="4" indent="-406390">
              <a:spcBef>
                <a:spcPts val="0"/>
              </a:spcBef>
              <a:spcAft>
                <a:spcPts val="0"/>
              </a:spcAft>
              <a:buClr>
                <a:srgbClr val="434343"/>
              </a:buClr>
              <a:buSzPts val="1200"/>
              <a:buFont typeface="Roboto Condensed Light"/>
              <a:buAutoNum type="alphaLcPeriod"/>
              <a:defRPr/>
            </a:lvl5pPr>
            <a:lvl6pPr marL="3657509" lvl="5" indent="-406390">
              <a:spcBef>
                <a:spcPts val="0"/>
              </a:spcBef>
              <a:spcAft>
                <a:spcPts val="0"/>
              </a:spcAft>
              <a:buClr>
                <a:srgbClr val="434343"/>
              </a:buClr>
              <a:buSzPts val="1200"/>
              <a:buFont typeface="Roboto Condensed Light"/>
              <a:buAutoNum type="romanLcPeriod"/>
              <a:defRPr/>
            </a:lvl6pPr>
            <a:lvl7pPr marL="4267093" lvl="6" indent="-406390">
              <a:spcBef>
                <a:spcPts val="0"/>
              </a:spcBef>
              <a:spcAft>
                <a:spcPts val="0"/>
              </a:spcAft>
              <a:buClr>
                <a:srgbClr val="434343"/>
              </a:buClr>
              <a:buSzPts val="1200"/>
              <a:buFont typeface="Roboto Condensed Light"/>
              <a:buAutoNum type="arabicPeriod"/>
              <a:defRPr/>
            </a:lvl7pPr>
            <a:lvl8pPr marL="4876678" lvl="7" indent="-406390">
              <a:spcBef>
                <a:spcPts val="0"/>
              </a:spcBef>
              <a:spcAft>
                <a:spcPts val="0"/>
              </a:spcAft>
              <a:buClr>
                <a:srgbClr val="434343"/>
              </a:buClr>
              <a:buSzPts val="1200"/>
              <a:buFont typeface="Roboto Condensed Light"/>
              <a:buAutoNum type="alphaLcPeriod"/>
              <a:defRPr/>
            </a:lvl8pPr>
            <a:lvl9pPr marL="5486263" lvl="8" indent="-406390">
              <a:spcBef>
                <a:spcPts val="0"/>
              </a:spcBef>
              <a:spcAft>
                <a:spcPts val="0"/>
              </a:spcAft>
              <a:buClr>
                <a:srgbClr val="434343"/>
              </a:buClr>
              <a:buSzPts val="1200"/>
              <a:buFont typeface="Roboto Condensed Light"/>
              <a:buAutoNum type="romanLcPeriod"/>
              <a:defRPr/>
            </a:lvl9pPr>
          </a:lstStyle>
          <a:p>
            <a:endParaRPr/>
          </a:p>
        </p:txBody>
      </p:sp>
      <p:sp>
        <p:nvSpPr>
          <p:cNvPr id="20" name="Google Shape;20;p4"/>
          <p:cNvSpPr/>
          <p:nvPr/>
        </p:nvSpPr>
        <p:spPr>
          <a:xfrm>
            <a:off x="0" y="6094233"/>
            <a:ext cx="12192000" cy="763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15488450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960000" y="618400"/>
            <a:ext cx="10272000" cy="7636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SzPts val="25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5"/>
          <p:cNvSpPr txBox="1">
            <a:spLocks noGrp="1"/>
          </p:cNvSpPr>
          <p:nvPr>
            <p:ph type="subTitle" idx="1"/>
          </p:nvPr>
        </p:nvSpPr>
        <p:spPr>
          <a:xfrm>
            <a:off x="3008049" y="2572367"/>
            <a:ext cx="4650400" cy="946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 name="Google Shape;24;p5"/>
          <p:cNvSpPr txBox="1">
            <a:spLocks noGrp="1"/>
          </p:cNvSpPr>
          <p:nvPr>
            <p:ph type="subTitle" idx="2"/>
          </p:nvPr>
        </p:nvSpPr>
        <p:spPr>
          <a:xfrm>
            <a:off x="990072" y="4604433"/>
            <a:ext cx="4650400" cy="946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5"/>
          <p:cNvSpPr txBox="1">
            <a:spLocks noGrp="1"/>
          </p:cNvSpPr>
          <p:nvPr>
            <p:ph type="subTitle" idx="3"/>
          </p:nvPr>
        </p:nvSpPr>
        <p:spPr>
          <a:xfrm>
            <a:off x="3008051" y="2076133"/>
            <a:ext cx="4650400" cy="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000"/>
              <a:buNone/>
              <a:defRPr sz="2533" b="1">
                <a:solidFill>
                  <a:schemeClr val="accent3"/>
                </a:solidFill>
                <a:latin typeface="Inter"/>
                <a:ea typeface="Inter"/>
                <a:cs typeface="Inter"/>
                <a:sym typeface="Inter"/>
              </a:defRPr>
            </a:lvl1pPr>
            <a:lvl2pPr lvl="1" algn="ctr" rtl="0">
              <a:lnSpc>
                <a:spcPct val="100000"/>
              </a:lnSpc>
              <a:spcBef>
                <a:spcPts val="0"/>
              </a:spcBef>
              <a:spcAft>
                <a:spcPts val="0"/>
              </a:spcAft>
              <a:buClr>
                <a:schemeClr val="dk1"/>
              </a:buClr>
              <a:buSzPts val="2000"/>
              <a:buNone/>
              <a:defRPr sz="2667">
                <a:solidFill>
                  <a:schemeClr val="dk1"/>
                </a:solidFill>
              </a:defRPr>
            </a:lvl2pPr>
            <a:lvl3pPr lvl="2" algn="ctr" rtl="0">
              <a:lnSpc>
                <a:spcPct val="100000"/>
              </a:lnSpc>
              <a:spcBef>
                <a:spcPts val="0"/>
              </a:spcBef>
              <a:spcAft>
                <a:spcPts val="0"/>
              </a:spcAft>
              <a:buClr>
                <a:schemeClr val="dk1"/>
              </a:buClr>
              <a:buSzPts val="2000"/>
              <a:buNone/>
              <a:defRPr sz="2667">
                <a:solidFill>
                  <a:schemeClr val="dk1"/>
                </a:solidFill>
              </a:defRPr>
            </a:lvl3pPr>
            <a:lvl4pPr lvl="3" algn="ctr" rtl="0">
              <a:lnSpc>
                <a:spcPct val="100000"/>
              </a:lnSpc>
              <a:spcBef>
                <a:spcPts val="0"/>
              </a:spcBef>
              <a:spcAft>
                <a:spcPts val="0"/>
              </a:spcAft>
              <a:buClr>
                <a:schemeClr val="dk1"/>
              </a:buClr>
              <a:buSzPts val="2000"/>
              <a:buNone/>
              <a:defRPr sz="2667">
                <a:solidFill>
                  <a:schemeClr val="dk1"/>
                </a:solidFill>
              </a:defRPr>
            </a:lvl4pPr>
            <a:lvl5pPr lvl="4" algn="ctr" rtl="0">
              <a:lnSpc>
                <a:spcPct val="100000"/>
              </a:lnSpc>
              <a:spcBef>
                <a:spcPts val="0"/>
              </a:spcBef>
              <a:spcAft>
                <a:spcPts val="0"/>
              </a:spcAft>
              <a:buClr>
                <a:schemeClr val="dk1"/>
              </a:buClr>
              <a:buSzPts val="2000"/>
              <a:buNone/>
              <a:defRPr sz="2667">
                <a:solidFill>
                  <a:schemeClr val="dk1"/>
                </a:solidFill>
              </a:defRPr>
            </a:lvl5pPr>
            <a:lvl6pPr lvl="5" algn="ctr" rtl="0">
              <a:lnSpc>
                <a:spcPct val="100000"/>
              </a:lnSpc>
              <a:spcBef>
                <a:spcPts val="0"/>
              </a:spcBef>
              <a:spcAft>
                <a:spcPts val="0"/>
              </a:spcAft>
              <a:buClr>
                <a:schemeClr val="dk1"/>
              </a:buClr>
              <a:buSzPts val="2000"/>
              <a:buNone/>
              <a:defRPr sz="2667">
                <a:solidFill>
                  <a:schemeClr val="dk1"/>
                </a:solidFill>
              </a:defRPr>
            </a:lvl6pPr>
            <a:lvl7pPr lvl="6" algn="ctr" rtl="0">
              <a:lnSpc>
                <a:spcPct val="100000"/>
              </a:lnSpc>
              <a:spcBef>
                <a:spcPts val="0"/>
              </a:spcBef>
              <a:spcAft>
                <a:spcPts val="0"/>
              </a:spcAft>
              <a:buClr>
                <a:schemeClr val="dk1"/>
              </a:buClr>
              <a:buSzPts val="2000"/>
              <a:buNone/>
              <a:defRPr sz="2667">
                <a:solidFill>
                  <a:schemeClr val="dk1"/>
                </a:solidFill>
              </a:defRPr>
            </a:lvl7pPr>
            <a:lvl8pPr lvl="7" algn="ctr" rtl="0">
              <a:lnSpc>
                <a:spcPct val="100000"/>
              </a:lnSpc>
              <a:spcBef>
                <a:spcPts val="0"/>
              </a:spcBef>
              <a:spcAft>
                <a:spcPts val="0"/>
              </a:spcAft>
              <a:buClr>
                <a:schemeClr val="dk1"/>
              </a:buClr>
              <a:buSzPts val="2000"/>
              <a:buNone/>
              <a:defRPr sz="2667">
                <a:solidFill>
                  <a:schemeClr val="dk1"/>
                </a:solidFill>
              </a:defRPr>
            </a:lvl8pPr>
            <a:lvl9pPr lvl="8" algn="ctr" rtl="0">
              <a:lnSpc>
                <a:spcPct val="100000"/>
              </a:lnSpc>
              <a:spcBef>
                <a:spcPts val="0"/>
              </a:spcBef>
              <a:spcAft>
                <a:spcPts val="0"/>
              </a:spcAft>
              <a:buClr>
                <a:schemeClr val="dk1"/>
              </a:buClr>
              <a:buSzPts val="2000"/>
              <a:buNone/>
              <a:defRPr sz="2667">
                <a:solidFill>
                  <a:schemeClr val="dk1"/>
                </a:solidFill>
              </a:defRPr>
            </a:lvl9pPr>
          </a:lstStyle>
          <a:p>
            <a:endParaRPr/>
          </a:p>
        </p:txBody>
      </p:sp>
      <p:sp>
        <p:nvSpPr>
          <p:cNvPr id="26" name="Google Shape;26;p5"/>
          <p:cNvSpPr txBox="1">
            <a:spLocks noGrp="1"/>
          </p:cNvSpPr>
          <p:nvPr>
            <p:ph type="subTitle" idx="4"/>
          </p:nvPr>
        </p:nvSpPr>
        <p:spPr>
          <a:xfrm>
            <a:off x="990067" y="4108200"/>
            <a:ext cx="4650400" cy="585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000"/>
              <a:buNone/>
              <a:defRPr sz="2533" b="1">
                <a:solidFill>
                  <a:schemeClr val="accent3"/>
                </a:solidFill>
                <a:latin typeface="Inter"/>
                <a:ea typeface="Inter"/>
                <a:cs typeface="Inter"/>
                <a:sym typeface="Inter"/>
              </a:defRPr>
            </a:lvl1pPr>
            <a:lvl2pPr lvl="1" algn="ctr" rtl="0">
              <a:lnSpc>
                <a:spcPct val="100000"/>
              </a:lnSpc>
              <a:spcBef>
                <a:spcPts val="0"/>
              </a:spcBef>
              <a:spcAft>
                <a:spcPts val="0"/>
              </a:spcAft>
              <a:buClr>
                <a:schemeClr val="dk1"/>
              </a:buClr>
              <a:buSzPts val="2000"/>
              <a:buNone/>
              <a:defRPr sz="2667">
                <a:solidFill>
                  <a:schemeClr val="dk1"/>
                </a:solidFill>
              </a:defRPr>
            </a:lvl2pPr>
            <a:lvl3pPr lvl="2" algn="ctr" rtl="0">
              <a:lnSpc>
                <a:spcPct val="100000"/>
              </a:lnSpc>
              <a:spcBef>
                <a:spcPts val="0"/>
              </a:spcBef>
              <a:spcAft>
                <a:spcPts val="0"/>
              </a:spcAft>
              <a:buClr>
                <a:schemeClr val="dk1"/>
              </a:buClr>
              <a:buSzPts val="2000"/>
              <a:buNone/>
              <a:defRPr sz="2667">
                <a:solidFill>
                  <a:schemeClr val="dk1"/>
                </a:solidFill>
              </a:defRPr>
            </a:lvl3pPr>
            <a:lvl4pPr lvl="3" algn="ctr" rtl="0">
              <a:lnSpc>
                <a:spcPct val="100000"/>
              </a:lnSpc>
              <a:spcBef>
                <a:spcPts val="0"/>
              </a:spcBef>
              <a:spcAft>
                <a:spcPts val="0"/>
              </a:spcAft>
              <a:buClr>
                <a:schemeClr val="dk1"/>
              </a:buClr>
              <a:buSzPts val="2000"/>
              <a:buNone/>
              <a:defRPr sz="2667">
                <a:solidFill>
                  <a:schemeClr val="dk1"/>
                </a:solidFill>
              </a:defRPr>
            </a:lvl4pPr>
            <a:lvl5pPr lvl="4" algn="ctr" rtl="0">
              <a:lnSpc>
                <a:spcPct val="100000"/>
              </a:lnSpc>
              <a:spcBef>
                <a:spcPts val="0"/>
              </a:spcBef>
              <a:spcAft>
                <a:spcPts val="0"/>
              </a:spcAft>
              <a:buClr>
                <a:schemeClr val="dk1"/>
              </a:buClr>
              <a:buSzPts val="2000"/>
              <a:buNone/>
              <a:defRPr sz="2667">
                <a:solidFill>
                  <a:schemeClr val="dk1"/>
                </a:solidFill>
              </a:defRPr>
            </a:lvl5pPr>
            <a:lvl6pPr lvl="5" algn="ctr" rtl="0">
              <a:lnSpc>
                <a:spcPct val="100000"/>
              </a:lnSpc>
              <a:spcBef>
                <a:spcPts val="0"/>
              </a:spcBef>
              <a:spcAft>
                <a:spcPts val="0"/>
              </a:spcAft>
              <a:buClr>
                <a:schemeClr val="dk1"/>
              </a:buClr>
              <a:buSzPts val="2000"/>
              <a:buNone/>
              <a:defRPr sz="2667">
                <a:solidFill>
                  <a:schemeClr val="dk1"/>
                </a:solidFill>
              </a:defRPr>
            </a:lvl6pPr>
            <a:lvl7pPr lvl="6" algn="ctr" rtl="0">
              <a:lnSpc>
                <a:spcPct val="100000"/>
              </a:lnSpc>
              <a:spcBef>
                <a:spcPts val="0"/>
              </a:spcBef>
              <a:spcAft>
                <a:spcPts val="0"/>
              </a:spcAft>
              <a:buClr>
                <a:schemeClr val="dk1"/>
              </a:buClr>
              <a:buSzPts val="2000"/>
              <a:buNone/>
              <a:defRPr sz="2667">
                <a:solidFill>
                  <a:schemeClr val="dk1"/>
                </a:solidFill>
              </a:defRPr>
            </a:lvl7pPr>
            <a:lvl8pPr lvl="7" algn="ctr" rtl="0">
              <a:lnSpc>
                <a:spcPct val="100000"/>
              </a:lnSpc>
              <a:spcBef>
                <a:spcPts val="0"/>
              </a:spcBef>
              <a:spcAft>
                <a:spcPts val="0"/>
              </a:spcAft>
              <a:buClr>
                <a:schemeClr val="dk1"/>
              </a:buClr>
              <a:buSzPts val="2000"/>
              <a:buNone/>
              <a:defRPr sz="2667">
                <a:solidFill>
                  <a:schemeClr val="dk1"/>
                </a:solidFill>
              </a:defRPr>
            </a:lvl8pPr>
            <a:lvl9pPr lvl="8" algn="ctr" rtl="0">
              <a:lnSpc>
                <a:spcPct val="100000"/>
              </a:lnSpc>
              <a:spcBef>
                <a:spcPts val="0"/>
              </a:spcBef>
              <a:spcAft>
                <a:spcPts val="0"/>
              </a:spcAft>
              <a:buClr>
                <a:schemeClr val="dk1"/>
              </a:buClr>
              <a:buSzPts val="2000"/>
              <a:buNone/>
              <a:defRPr sz="2667">
                <a:solidFill>
                  <a:schemeClr val="dk1"/>
                </a:solidFill>
              </a:defRPr>
            </a:lvl9pPr>
          </a:lstStyle>
          <a:p>
            <a:endParaRPr/>
          </a:p>
        </p:txBody>
      </p:sp>
      <p:sp>
        <p:nvSpPr>
          <p:cNvPr id="27" name="Google Shape;27;p5"/>
          <p:cNvSpPr/>
          <p:nvPr/>
        </p:nvSpPr>
        <p:spPr>
          <a:xfrm>
            <a:off x="0" y="6094233"/>
            <a:ext cx="12192000" cy="763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932976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F4665-CAC7-EE80-B728-3D057D07BA04}"/>
              </a:ext>
            </a:extLst>
          </p:cNvPr>
          <p:cNvSpPr>
            <a:spLocks noGrp="1"/>
          </p:cNvSpPr>
          <p:nvPr>
            <p:ph type="title"/>
          </p:nvPr>
        </p:nvSpPr>
        <p:spPr/>
        <p:txBody>
          <a:bodyPr/>
          <a:lstStyle/>
          <a:p>
            <a:r>
              <a:rPr lang="en-US"/>
              <a:t>Click to edit Master title style</a:t>
            </a:r>
            <a:endParaRPr lang="en-VN"/>
          </a:p>
        </p:txBody>
      </p:sp>
      <p:sp>
        <p:nvSpPr>
          <p:cNvPr id="3" name="Date Placeholder 2">
            <a:extLst>
              <a:ext uri="{FF2B5EF4-FFF2-40B4-BE49-F238E27FC236}">
                <a16:creationId xmlns:a16="http://schemas.microsoft.com/office/drawing/2014/main" id="{50E4A9A0-46C2-8E90-C92B-2C721CAE35D3}"/>
              </a:ext>
            </a:extLst>
          </p:cNvPr>
          <p:cNvSpPr>
            <a:spLocks noGrp="1"/>
          </p:cNvSpPr>
          <p:nvPr>
            <p:ph type="dt" sz="half" idx="10"/>
          </p:nvPr>
        </p:nvSpPr>
        <p:spPr/>
        <p:txBody>
          <a:bodyPr/>
          <a:lstStyle/>
          <a:p>
            <a:fld id="{1B1EEF5B-05DD-3041-97A0-BBFCB59AC209}" type="datetime1">
              <a:rPr lang="en-US" smtClean="0"/>
              <a:t>11/16/24</a:t>
            </a:fld>
            <a:endParaRPr lang="en-VN"/>
          </a:p>
        </p:txBody>
      </p:sp>
      <p:sp>
        <p:nvSpPr>
          <p:cNvPr id="4" name="Footer Placeholder 3">
            <a:extLst>
              <a:ext uri="{FF2B5EF4-FFF2-40B4-BE49-F238E27FC236}">
                <a16:creationId xmlns:a16="http://schemas.microsoft.com/office/drawing/2014/main" id="{426EBA11-8AC6-2B35-5C1D-D6AB71C74AA1}"/>
              </a:ext>
            </a:extLst>
          </p:cNvPr>
          <p:cNvSpPr>
            <a:spLocks noGrp="1"/>
          </p:cNvSpPr>
          <p:nvPr>
            <p:ph type="ftr" sz="quarter" idx="11"/>
          </p:nvPr>
        </p:nvSpPr>
        <p:spPr/>
        <p:txBody>
          <a:bodyPr/>
          <a:lstStyle/>
          <a:p>
            <a:r>
              <a:rPr lang="en-VN"/>
              <a:t>1 </a:t>
            </a:r>
          </a:p>
        </p:txBody>
      </p:sp>
      <p:sp>
        <p:nvSpPr>
          <p:cNvPr id="5" name="Slide Number Placeholder 4">
            <a:extLst>
              <a:ext uri="{FF2B5EF4-FFF2-40B4-BE49-F238E27FC236}">
                <a16:creationId xmlns:a16="http://schemas.microsoft.com/office/drawing/2014/main" id="{D21120FD-C178-6893-D42E-26F1B20FCBF2}"/>
              </a:ext>
            </a:extLst>
          </p:cNvPr>
          <p:cNvSpPr>
            <a:spLocks noGrp="1"/>
          </p:cNvSpPr>
          <p:nvPr>
            <p:ph type="sldNum" sz="quarter" idx="12"/>
          </p:nvPr>
        </p:nvSpPr>
        <p:spPr/>
        <p:txBody>
          <a:bodyPr/>
          <a:lstStyle/>
          <a:p>
            <a:fld id="{2851CB68-6F21-AF43-B057-CC91713153E9}" type="slidenum">
              <a:rPr lang="en-VN" smtClean="0"/>
              <a:t>‹#›</a:t>
            </a:fld>
            <a:endParaRPr lang="en-VN"/>
          </a:p>
        </p:txBody>
      </p:sp>
    </p:spTree>
    <p:extLst>
      <p:ext uri="{BB962C8B-B14F-4D97-AF65-F5344CB8AC3E}">
        <p14:creationId xmlns:p14="http://schemas.microsoft.com/office/powerpoint/2010/main" val="189326335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960000" y="618400"/>
            <a:ext cx="102720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25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0" name="Google Shape;30;p6"/>
          <p:cNvSpPr/>
          <p:nvPr/>
        </p:nvSpPr>
        <p:spPr>
          <a:xfrm>
            <a:off x="0" y="6094233"/>
            <a:ext cx="12192000" cy="763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1" name="Google Shape;31;p6"/>
          <p:cNvGrpSpPr/>
          <p:nvPr/>
        </p:nvGrpSpPr>
        <p:grpSpPr>
          <a:xfrm>
            <a:off x="220527" y="803135"/>
            <a:ext cx="739464" cy="513469"/>
            <a:chOff x="8378150" y="3154208"/>
            <a:chExt cx="346018" cy="240269"/>
          </a:xfrm>
        </p:grpSpPr>
        <p:sp>
          <p:nvSpPr>
            <p:cNvPr id="32" name="Google Shape;32;p6"/>
            <p:cNvSpPr/>
            <p:nvPr/>
          </p:nvSpPr>
          <p:spPr>
            <a:xfrm>
              <a:off x="8378150" y="3327548"/>
              <a:ext cx="66949" cy="66929"/>
            </a:xfrm>
            <a:custGeom>
              <a:avLst/>
              <a:gdLst/>
              <a:ahLst/>
              <a:cxnLst/>
              <a:rect l="l" t="t" r="r" b="b"/>
              <a:pathLst>
                <a:path w="3337" h="3336" extrusionOk="0">
                  <a:moveTo>
                    <a:pt x="0" y="0"/>
                  </a:moveTo>
                  <a:lnTo>
                    <a:pt x="0" y="3336"/>
                  </a:lnTo>
                  <a:lnTo>
                    <a:pt x="3336" y="3336"/>
                  </a:lnTo>
                  <a:lnTo>
                    <a:pt x="3336" y="0"/>
                  </a:lnTo>
                  <a:close/>
                </a:path>
              </a:pathLst>
            </a:custGeom>
            <a:solidFill>
              <a:srgbClr val="6E9BD3">
                <a:alpha val="4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6"/>
            <p:cNvSpPr/>
            <p:nvPr/>
          </p:nvSpPr>
          <p:spPr>
            <a:xfrm>
              <a:off x="8470497" y="3286039"/>
              <a:ext cx="66949" cy="108438"/>
            </a:xfrm>
            <a:custGeom>
              <a:avLst/>
              <a:gdLst/>
              <a:ahLst/>
              <a:cxnLst/>
              <a:rect l="l" t="t" r="r" b="b"/>
              <a:pathLst>
                <a:path w="3337" h="5405" extrusionOk="0">
                  <a:moveTo>
                    <a:pt x="1" y="1"/>
                  </a:moveTo>
                  <a:lnTo>
                    <a:pt x="1" y="5405"/>
                  </a:lnTo>
                  <a:lnTo>
                    <a:pt x="3336" y="5405"/>
                  </a:lnTo>
                  <a:lnTo>
                    <a:pt x="3336" y="1"/>
                  </a:lnTo>
                  <a:close/>
                </a:path>
              </a:pathLst>
            </a:custGeom>
            <a:solidFill>
              <a:srgbClr val="6E9BD3">
                <a:alpha val="4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6"/>
            <p:cNvSpPr/>
            <p:nvPr/>
          </p:nvSpPr>
          <p:spPr>
            <a:xfrm>
              <a:off x="8564189" y="3231830"/>
              <a:ext cx="66949" cy="161323"/>
            </a:xfrm>
            <a:custGeom>
              <a:avLst/>
              <a:gdLst/>
              <a:ahLst/>
              <a:cxnLst/>
              <a:rect l="l" t="t" r="r" b="b"/>
              <a:pathLst>
                <a:path w="3337" h="8041" extrusionOk="0">
                  <a:moveTo>
                    <a:pt x="1" y="1"/>
                  </a:moveTo>
                  <a:lnTo>
                    <a:pt x="1" y="8040"/>
                  </a:lnTo>
                  <a:lnTo>
                    <a:pt x="3337" y="8040"/>
                  </a:lnTo>
                  <a:lnTo>
                    <a:pt x="3337" y="1"/>
                  </a:lnTo>
                  <a:close/>
                </a:path>
              </a:pathLst>
            </a:custGeom>
            <a:solidFill>
              <a:srgbClr val="6E9BD3">
                <a:alpha val="4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6"/>
            <p:cNvSpPr/>
            <p:nvPr/>
          </p:nvSpPr>
          <p:spPr>
            <a:xfrm>
              <a:off x="8657219" y="3154208"/>
              <a:ext cx="66949" cy="239606"/>
            </a:xfrm>
            <a:custGeom>
              <a:avLst/>
              <a:gdLst/>
              <a:ahLst/>
              <a:cxnLst/>
              <a:rect l="l" t="t" r="r" b="b"/>
              <a:pathLst>
                <a:path w="3337" h="11943" extrusionOk="0">
                  <a:moveTo>
                    <a:pt x="0" y="1"/>
                  </a:moveTo>
                  <a:lnTo>
                    <a:pt x="0" y="11942"/>
                  </a:lnTo>
                  <a:lnTo>
                    <a:pt x="3336" y="11942"/>
                  </a:lnTo>
                  <a:lnTo>
                    <a:pt x="3336" y="1"/>
                  </a:lnTo>
                  <a:close/>
                </a:path>
              </a:pathLst>
            </a:custGeom>
            <a:solidFill>
              <a:srgbClr val="6E9BD3">
                <a:alpha val="4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95958552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6"/>
        <p:cNvGrpSpPr/>
        <p:nvPr/>
      </p:nvGrpSpPr>
      <p:grpSpPr>
        <a:xfrm>
          <a:off x="0" y="0"/>
          <a:ext cx="0" cy="0"/>
          <a:chOff x="0" y="0"/>
          <a:chExt cx="0" cy="0"/>
        </a:xfrm>
      </p:grpSpPr>
      <p:sp>
        <p:nvSpPr>
          <p:cNvPr id="37" name="Google Shape;37;p7"/>
          <p:cNvSpPr txBox="1">
            <a:spLocks noGrp="1"/>
          </p:cNvSpPr>
          <p:nvPr>
            <p:ph type="body" idx="1"/>
          </p:nvPr>
        </p:nvSpPr>
        <p:spPr>
          <a:xfrm>
            <a:off x="960000" y="2236300"/>
            <a:ext cx="5850000" cy="31756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accent3"/>
              </a:buClr>
              <a:buSzPts val="1400"/>
              <a:buChar char="●"/>
              <a:defRPr/>
            </a:lvl1pPr>
            <a:lvl2pPr marL="1219170" lvl="1" indent="-423323" rtl="0">
              <a:spcBef>
                <a:spcPts val="0"/>
              </a:spcBef>
              <a:spcAft>
                <a:spcPts val="0"/>
              </a:spcAft>
              <a:buSzPts val="1400"/>
              <a:buChar char="○"/>
              <a:defRPr/>
            </a:lvl2pPr>
            <a:lvl3pPr marL="1828754" lvl="2" indent="-414856" rtl="0">
              <a:spcBef>
                <a:spcPts val="0"/>
              </a:spcBef>
              <a:spcAft>
                <a:spcPts val="0"/>
              </a:spcAft>
              <a:buSzPts val="1300"/>
              <a:buChar char="■"/>
              <a:defRPr sz="1733"/>
            </a:lvl3pPr>
            <a:lvl4pPr marL="2438339" lvl="3" indent="-414856" rtl="0">
              <a:spcBef>
                <a:spcPts val="0"/>
              </a:spcBef>
              <a:spcAft>
                <a:spcPts val="0"/>
              </a:spcAft>
              <a:buSzPts val="1300"/>
              <a:buChar char="●"/>
              <a:defRPr sz="1733"/>
            </a:lvl4pPr>
            <a:lvl5pPr marL="3047924" lvl="4" indent="-414856" rtl="0">
              <a:spcBef>
                <a:spcPts val="0"/>
              </a:spcBef>
              <a:spcAft>
                <a:spcPts val="0"/>
              </a:spcAft>
              <a:buSzPts val="1300"/>
              <a:buChar char="○"/>
              <a:defRPr sz="1733"/>
            </a:lvl5pPr>
            <a:lvl6pPr marL="3657509" lvl="5" indent="-414856" rtl="0">
              <a:spcBef>
                <a:spcPts val="0"/>
              </a:spcBef>
              <a:spcAft>
                <a:spcPts val="0"/>
              </a:spcAft>
              <a:buSzPts val="1300"/>
              <a:buChar char="■"/>
              <a:defRPr sz="1733"/>
            </a:lvl6pPr>
            <a:lvl7pPr marL="4267093" lvl="6" indent="-414856" rtl="0">
              <a:spcBef>
                <a:spcPts val="0"/>
              </a:spcBef>
              <a:spcAft>
                <a:spcPts val="0"/>
              </a:spcAft>
              <a:buSzPts val="1300"/>
              <a:buChar char="●"/>
              <a:defRPr sz="1733"/>
            </a:lvl7pPr>
            <a:lvl8pPr marL="4876678" lvl="7" indent="-414856" rtl="0">
              <a:spcBef>
                <a:spcPts val="0"/>
              </a:spcBef>
              <a:spcAft>
                <a:spcPts val="0"/>
              </a:spcAft>
              <a:buSzPts val="1300"/>
              <a:buChar char="○"/>
              <a:defRPr sz="1733"/>
            </a:lvl8pPr>
            <a:lvl9pPr marL="5486263" lvl="8" indent="-414856" rtl="0">
              <a:spcBef>
                <a:spcPts val="0"/>
              </a:spcBef>
              <a:spcAft>
                <a:spcPts val="0"/>
              </a:spcAft>
              <a:buSzPts val="1300"/>
              <a:buChar char="■"/>
              <a:defRPr sz="1733"/>
            </a:lvl9pPr>
          </a:lstStyle>
          <a:p>
            <a:endParaRPr/>
          </a:p>
        </p:txBody>
      </p:sp>
      <p:sp>
        <p:nvSpPr>
          <p:cNvPr id="38" name="Google Shape;38;p7"/>
          <p:cNvSpPr txBox="1">
            <a:spLocks noGrp="1"/>
          </p:cNvSpPr>
          <p:nvPr>
            <p:ph type="title"/>
          </p:nvPr>
        </p:nvSpPr>
        <p:spPr>
          <a:xfrm>
            <a:off x="960000" y="618400"/>
            <a:ext cx="7248800" cy="7672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 name="Google Shape;39;p7"/>
          <p:cNvSpPr/>
          <p:nvPr/>
        </p:nvSpPr>
        <p:spPr>
          <a:xfrm>
            <a:off x="0" y="6094233"/>
            <a:ext cx="12192000" cy="763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97708419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0"/>
        <p:cNvGrpSpPr/>
        <p:nvPr/>
      </p:nvGrpSpPr>
      <p:grpSpPr>
        <a:xfrm>
          <a:off x="0" y="0"/>
          <a:ext cx="0" cy="0"/>
          <a:chOff x="0" y="0"/>
          <a:chExt cx="0" cy="0"/>
        </a:xfrm>
      </p:grpSpPr>
      <p:sp>
        <p:nvSpPr>
          <p:cNvPr id="41" name="Google Shape;41;p8"/>
          <p:cNvSpPr/>
          <p:nvPr/>
        </p:nvSpPr>
        <p:spPr>
          <a:xfrm>
            <a:off x="0" y="5208233"/>
            <a:ext cx="12192000" cy="1649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 name="Google Shape;42;p8"/>
          <p:cNvSpPr txBox="1">
            <a:spLocks noGrp="1"/>
          </p:cNvSpPr>
          <p:nvPr>
            <p:ph type="title"/>
          </p:nvPr>
        </p:nvSpPr>
        <p:spPr>
          <a:xfrm flipH="1">
            <a:off x="978564" y="1281700"/>
            <a:ext cx="5770800" cy="38556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8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endParaRPr/>
          </a:p>
        </p:txBody>
      </p:sp>
    </p:spTree>
    <p:extLst>
      <p:ext uri="{BB962C8B-B14F-4D97-AF65-F5344CB8AC3E}">
        <p14:creationId xmlns:p14="http://schemas.microsoft.com/office/powerpoint/2010/main" val="120670627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963137" y="1853101"/>
            <a:ext cx="5192800" cy="8960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667"/>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45" name="Google Shape;45;p9"/>
          <p:cNvSpPr txBox="1">
            <a:spLocks noGrp="1"/>
          </p:cNvSpPr>
          <p:nvPr>
            <p:ph type="subTitle" idx="1"/>
          </p:nvPr>
        </p:nvSpPr>
        <p:spPr>
          <a:xfrm>
            <a:off x="963339" y="2766365"/>
            <a:ext cx="5192800" cy="235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 name="Google Shape;46;p9"/>
          <p:cNvSpPr/>
          <p:nvPr/>
        </p:nvSpPr>
        <p:spPr>
          <a:xfrm>
            <a:off x="0" y="6094233"/>
            <a:ext cx="12192000" cy="763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66889975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7"/>
        <p:cNvGrpSpPr/>
        <p:nvPr/>
      </p:nvGrpSpPr>
      <p:grpSpPr>
        <a:xfrm>
          <a:off x="0" y="0"/>
          <a:ext cx="0" cy="0"/>
          <a:chOff x="0" y="0"/>
          <a:chExt cx="0" cy="0"/>
        </a:xfrm>
      </p:grpSpPr>
      <p:sp>
        <p:nvSpPr>
          <p:cNvPr id="48" name="Google Shape;48;p10"/>
          <p:cNvSpPr txBox="1">
            <a:spLocks noGrp="1"/>
          </p:cNvSpPr>
          <p:nvPr>
            <p:ph type="title"/>
          </p:nvPr>
        </p:nvSpPr>
        <p:spPr>
          <a:xfrm>
            <a:off x="960000" y="5548433"/>
            <a:ext cx="10272000" cy="662400"/>
          </a:xfrm>
          <a:prstGeom prst="rect">
            <a:avLst/>
          </a:prstGeom>
          <a:solidFill>
            <a:schemeClr val="accent3"/>
          </a:solidFill>
        </p:spPr>
        <p:txBody>
          <a:bodyPr spcFirstLastPara="1" wrap="square" lIns="91425" tIns="91425" rIns="91425" bIns="91425" anchor="t" anchorCtr="0">
            <a:noAutofit/>
          </a:bodyPr>
          <a:lstStyle>
            <a:lvl1pPr lvl="0" algn="ctr" rtl="0">
              <a:spcBef>
                <a:spcPts val="0"/>
              </a:spcBef>
              <a:spcAft>
                <a:spcPts val="0"/>
              </a:spcAft>
              <a:buSzPts val="2500"/>
              <a:buNone/>
              <a:defRPr sz="3200">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extLst>
      <p:ext uri="{BB962C8B-B14F-4D97-AF65-F5344CB8AC3E}">
        <p14:creationId xmlns:p14="http://schemas.microsoft.com/office/powerpoint/2010/main" val="281365356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960001" y="1793867"/>
            <a:ext cx="8067200" cy="1575200"/>
          </a:xfrm>
          <a:prstGeom prst="rect">
            <a:avLst/>
          </a:prstGeom>
          <a:solidFill>
            <a:schemeClr val="lt1"/>
          </a:solidFill>
        </p:spPr>
        <p:txBody>
          <a:bodyPr spcFirstLastPara="1" wrap="square" lIns="91425" tIns="91425" rIns="91425" bIns="91425" anchor="t" anchorCtr="0">
            <a:noAutofit/>
          </a:bodyPr>
          <a:lstStyle>
            <a:lvl1pPr lvl="0" rtl="0">
              <a:spcBef>
                <a:spcPts val="0"/>
              </a:spcBef>
              <a:spcAft>
                <a:spcPts val="0"/>
              </a:spcAft>
              <a:buSzPts val="9600"/>
              <a:buNone/>
              <a:defRPr sz="9600"/>
            </a:lvl1pPr>
            <a:lvl2pPr lvl="1" algn="ctr" rtl="0">
              <a:spcBef>
                <a:spcPts val="0"/>
              </a:spcBef>
              <a:spcAft>
                <a:spcPts val="0"/>
              </a:spcAft>
              <a:buSzPts val="9600"/>
              <a:buNone/>
              <a:defRPr sz="12800"/>
            </a:lvl2pPr>
            <a:lvl3pPr lvl="2" algn="ctr" rtl="0">
              <a:spcBef>
                <a:spcPts val="0"/>
              </a:spcBef>
              <a:spcAft>
                <a:spcPts val="0"/>
              </a:spcAft>
              <a:buSzPts val="9600"/>
              <a:buNone/>
              <a:defRPr sz="12800"/>
            </a:lvl3pPr>
            <a:lvl4pPr lvl="3" algn="ctr" rtl="0">
              <a:spcBef>
                <a:spcPts val="0"/>
              </a:spcBef>
              <a:spcAft>
                <a:spcPts val="0"/>
              </a:spcAft>
              <a:buSzPts val="9600"/>
              <a:buNone/>
              <a:defRPr sz="12800"/>
            </a:lvl4pPr>
            <a:lvl5pPr lvl="4" algn="ctr" rtl="0">
              <a:spcBef>
                <a:spcPts val="0"/>
              </a:spcBef>
              <a:spcAft>
                <a:spcPts val="0"/>
              </a:spcAft>
              <a:buSzPts val="9600"/>
              <a:buNone/>
              <a:defRPr sz="12800"/>
            </a:lvl5pPr>
            <a:lvl6pPr lvl="5" algn="ctr" rtl="0">
              <a:spcBef>
                <a:spcPts val="0"/>
              </a:spcBef>
              <a:spcAft>
                <a:spcPts val="0"/>
              </a:spcAft>
              <a:buSzPts val="9600"/>
              <a:buNone/>
              <a:defRPr sz="12800"/>
            </a:lvl6pPr>
            <a:lvl7pPr lvl="6" algn="ctr" rtl="0">
              <a:spcBef>
                <a:spcPts val="0"/>
              </a:spcBef>
              <a:spcAft>
                <a:spcPts val="0"/>
              </a:spcAft>
              <a:buSzPts val="9600"/>
              <a:buNone/>
              <a:defRPr sz="12800"/>
            </a:lvl7pPr>
            <a:lvl8pPr lvl="7" algn="ctr" rtl="0">
              <a:spcBef>
                <a:spcPts val="0"/>
              </a:spcBef>
              <a:spcAft>
                <a:spcPts val="0"/>
              </a:spcAft>
              <a:buSzPts val="9600"/>
              <a:buNone/>
              <a:defRPr sz="12800"/>
            </a:lvl8pPr>
            <a:lvl9pPr lvl="8" algn="ctr" rtl="0">
              <a:spcBef>
                <a:spcPts val="0"/>
              </a:spcBef>
              <a:spcAft>
                <a:spcPts val="0"/>
              </a:spcAft>
              <a:buSzPts val="9600"/>
              <a:buNone/>
              <a:defRPr sz="12800"/>
            </a:lvl9pPr>
          </a:lstStyle>
          <a:p>
            <a:r>
              <a:t>xx%</a:t>
            </a:r>
          </a:p>
        </p:txBody>
      </p:sp>
      <p:sp>
        <p:nvSpPr>
          <p:cNvPr id="51" name="Google Shape;51;p11"/>
          <p:cNvSpPr txBox="1">
            <a:spLocks noGrp="1"/>
          </p:cNvSpPr>
          <p:nvPr>
            <p:ph type="subTitle" idx="1"/>
          </p:nvPr>
        </p:nvSpPr>
        <p:spPr>
          <a:xfrm>
            <a:off x="960016" y="3324325"/>
            <a:ext cx="8067200" cy="634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52" name="Google Shape;52;p11"/>
          <p:cNvSpPr/>
          <p:nvPr/>
        </p:nvSpPr>
        <p:spPr>
          <a:xfrm>
            <a:off x="0" y="5208233"/>
            <a:ext cx="12192000" cy="1649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1859613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Tree>
    <p:extLst>
      <p:ext uri="{BB962C8B-B14F-4D97-AF65-F5344CB8AC3E}">
        <p14:creationId xmlns:p14="http://schemas.microsoft.com/office/powerpoint/2010/main" val="388795666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4"/>
        <p:cNvGrpSpPr/>
        <p:nvPr/>
      </p:nvGrpSpPr>
      <p:grpSpPr>
        <a:xfrm>
          <a:off x="0" y="0"/>
          <a:ext cx="0" cy="0"/>
          <a:chOff x="0" y="0"/>
          <a:chExt cx="0" cy="0"/>
        </a:xfrm>
      </p:grpSpPr>
      <p:sp>
        <p:nvSpPr>
          <p:cNvPr id="55" name="Google Shape;55;p13"/>
          <p:cNvSpPr txBox="1">
            <a:spLocks noGrp="1"/>
          </p:cNvSpPr>
          <p:nvPr>
            <p:ph type="title"/>
          </p:nvPr>
        </p:nvSpPr>
        <p:spPr>
          <a:xfrm>
            <a:off x="3594371" y="2382267"/>
            <a:ext cx="3763600" cy="5852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000"/>
              <a:buNone/>
              <a:defRPr sz="2533"/>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endParaRPr/>
          </a:p>
        </p:txBody>
      </p:sp>
      <p:sp>
        <p:nvSpPr>
          <p:cNvPr id="56" name="Google Shape;56;p13"/>
          <p:cNvSpPr txBox="1">
            <a:spLocks noGrp="1"/>
          </p:cNvSpPr>
          <p:nvPr>
            <p:ph type="title" idx="2" hasCustomPrompt="1"/>
          </p:nvPr>
        </p:nvSpPr>
        <p:spPr>
          <a:xfrm>
            <a:off x="4625971" y="1616636"/>
            <a:ext cx="1700400" cy="55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000">
                <a:solidFill>
                  <a:schemeClr val="dk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7" name="Google Shape;57;p13"/>
          <p:cNvSpPr txBox="1">
            <a:spLocks noGrp="1"/>
          </p:cNvSpPr>
          <p:nvPr>
            <p:ph type="subTitle" idx="1"/>
          </p:nvPr>
        </p:nvSpPr>
        <p:spPr>
          <a:xfrm>
            <a:off x="3594371" y="2894952"/>
            <a:ext cx="37636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8" name="Google Shape;58;p13"/>
          <p:cNvSpPr txBox="1">
            <a:spLocks noGrp="1"/>
          </p:cNvSpPr>
          <p:nvPr>
            <p:ph type="title" idx="3"/>
          </p:nvPr>
        </p:nvSpPr>
        <p:spPr>
          <a:xfrm>
            <a:off x="7467641" y="2382267"/>
            <a:ext cx="3763600" cy="5852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000"/>
              <a:buNone/>
              <a:defRPr sz="2533"/>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endParaRPr/>
          </a:p>
        </p:txBody>
      </p:sp>
      <p:sp>
        <p:nvSpPr>
          <p:cNvPr id="59" name="Google Shape;59;p13"/>
          <p:cNvSpPr txBox="1">
            <a:spLocks noGrp="1"/>
          </p:cNvSpPr>
          <p:nvPr>
            <p:ph type="title" idx="4" hasCustomPrompt="1"/>
          </p:nvPr>
        </p:nvSpPr>
        <p:spPr>
          <a:xfrm>
            <a:off x="8499241" y="1616636"/>
            <a:ext cx="1700400" cy="55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000">
                <a:solidFill>
                  <a:schemeClr val="dk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60" name="Google Shape;60;p13"/>
          <p:cNvSpPr txBox="1">
            <a:spLocks noGrp="1"/>
          </p:cNvSpPr>
          <p:nvPr>
            <p:ph type="subTitle" idx="5"/>
          </p:nvPr>
        </p:nvSpPr>
        <p:spPr>
          <a:xfrm>
            <a:off x="7467641" y="2894944"/>
            <a:ext cx="37636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1" name="Google Shape;61;p13"/>
          <p:cNvSpPr txBox="1">
            <a:spLocks noGrp="1"/>
          </p:cNvSpPr>
          <p:nvPr>
            <p:ph type="title" idx="6"/>
          </p:nvPr>
        </p:nvSpPr>
        <p:spPr>
          <a:xfrm>
            <a:off x="3594371" y="4709567"/>
            <a:ext cx="3763600" cy="5852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000"/>
              <a:buNone/>
              <a:defRPr sz="2533"/>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endParaRPr/>
          </a:p>
        </p:txBody>
      </p:sp>
      <p:sp>
        <p:nvSpPr>
          <p:cNvPr id="62" name="Google Shape;62;p13"/>
          <p:cNvSpPr txBox="1">
            <a:spLocks noGrp="1"/>
          </p:cNvSpPr>
          <p:nvPr>
            <p:ph type="title" idx="7" hasCustomPrompt="1"/>
          </p:nvPr>
        </p:nvSpPr>
        <p:spPr>
          <a:xfrm>
            <a:off x="4625971" y="3944000"/>
            <a:ext cx="1700400" cy="55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000">
                <a:solidFill>
                  <a:schemeClr val="dk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63" name="Google Shape;63;p13"/>
          <p:cNvSpPr txBox="1">
            <a:spLocks noGrp="1"/>
          </p:cNvSpPr>
          <p:nvPr>
            <p:ph type="subTitle" idx="8"/>
          </p:nvPr>
        </p:nvSpPr>
        <p:spPr>
          <a:xfrm>
            <a:off x="3594371" y="5222241"/>
            <a:ext cx="37636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4" name="Google Shape;64;p13"/>
          <p:cNvSpPr txBox="1">
            <a:spLocks noGrp="1"/>
          </p:cNvSpPr>
          <p:nvPr>
            <p:ph type="title" idx="9"/>
          </p:nvPr>
        </p:nvSpPr>
        <p:spPr>
          <a:xfrm>
            <a:off x="7467641" y="4709567"/>
            <a:ext cx="3763600" cy="5852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000"/>
              <a:buNone/>
              <a:defRPr sz="2533"/>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endParaRPr/>
          </a:p>
        </p:txBody>
      </p:sp>
      <p:sp>
        <p:nvSpPr>
          <p:cNvPr id="65" name="Google Shape;65;p13"/>
          <p:cNvSpPr txBox="1">
            <a:spLocks noGrp="1"/>
          </p:cNvSpPr>
          <p:nvPr>
            <p:ph type="title" idx="13" hasCustomPrompt="1"/>
          </p:nvPr>
        </p:nvSpPr>
        <p:spPr>
          <a:xfrm>
            <a:off x="8499241" y="3944000"/>
            <a:ext cx="1700400" cy="55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000">
                <a:solidFill>
                  <a:schemeClr val="dk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66" name="Google Shape;66;p13"/>
          <p:cNvSpPr txBox="1">
            <a:spLocks noGrp="1"/>
          </p:cNvSpPr>
          <p:nvPr>
            <p:ph type="subTitle" idx="14"/>
          </p:nvPr>
        </p:nvSpPr>
        <p:spPr>
          <a:xfrm>
            <a:off x="7467641" y="5222241"/>
            <a:ext cx="37636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7" name="Google Shape;67;p13"/>
          <p:cNvSpPr txBox="1">
            <a:spLocks noGrp="1"/>
          </p:cNvSpPr>
          <p:nvPr>
            <p:ph type="title" idx="15"/>
          </p:nvPr>
        </p:nvSpPr>
        <p:spPr>
          <a:xfrm>
            <a:off x="3594367" y="622067"/>
            <a:ext cx="7637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3333"/>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8" name="Google Shape;68;p13"/>
          <p:cNvSpPr/>
          <p:nvPr/>
        </p:nvSpPr>
        <p:spPr>
          <a:xfrm>
            <a:off x="0" y="6094233"/>
            <a:ext cx="12192000" cy="763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73254358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5555601" y="3660568"/>
            <a:ext cx="5676400" cy="7092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2500"/>
              <a:buNone/>
              <a:defRPr sz="2933"/>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endParaRPr/>
          </a:p>
        </p:txBody>
      </p:sp>
      <p:sp>
        <p:nvSpPr>
          <p:cNvPr id="71" name="Google Shape;71;p14"/>
          <p:cNvSpPr txBox="1">
            <a:spLocks noGrp="1"/>
          </p:cNvSpPr>
          <p:nvPr>
            <p:ph type="subTitle" idx="1"/>
          </p:nvPr>
        </p:nvSpPr>
        <p:spPr>
          <a:xfrm>
            <a:off x="4623167" y="997533"/>
            <a:ext cx="6608800" cy="256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500"/>
              <a:buNone/>
              <a:defRPr sz="4000"/>
            </a:lvl1pPr>
            <a:lvl2pPr lvl="1" algn="ctr" rtl="0">
              <a:lnSpc>
                <a:spcPct val="100000"/>
              </a:lnSpc>
              <a:spcBef>
                <a:spcPts val="0"/>
              </a:spcBef>
              <a:spcAft>
                <a:spcPts val="0"/>
              </a:spcAft>
              <a:buSzPts val="2500"/>
              <a:buNone/>
              <a:defRPr sz="3333"/>
            </a:lvl2pPr>
            <a:lvl3pPr lvl="2" algn="ctr" rtl="0">
              <a:lnSpc>
                <a:spcPct val="100000"/>
              </a:lnSpc>
              <a:spcBef>
                <a:spcPts val="0"/>
              </a:spcBef>
              <a:spcAft>
                <a:spcPts val="0"/>
              </a:spcAft>
              <a:buSzPts val="2500"/>
              <a:buNone/>
              <a:defRPr sz="3333"/>
            </a:lvl3pPr>
            <a:lvl4pPr lvl="3" algn="ctr" rtl="0">
              <a:lnSpc>
                <a:spcPct val="100000"/>
              </a:lnSpc>
              <a:spcBef>
                <a:spcPts val="0"/>
              </a:spcBef>
              <a:spcAft>
                <a:spcPts val="0"/>
              </a:spcAft>
              <a:buSzPts val="2500"/>
              <a:buNone/>
              <a:defRPr sz="3333"/>
            </a:lvl4pPr>
            <a:lvl5pPr lvl="4" algn="ctr" rtl="0">
              <a:lnSpc>
                <a:spcPct val="100000"/>
              </a:lnSpc>
              <a:spcBef>
                <a:spcPts val="0"/>
              </a:spcBef>
              <a:spcAft>
                <a:spcPts val="0"/>
              </a:spcAft>
              <a:buSzPts val="2500"/>
              <a:buNone/>
              <a:defRPr sz="3333"/>
            </a:lvl5pPr>
            <a:lvl6pPr lvl="5" algn="ctr" rtl="0">
              <a:lnSpc>
                <a:spcPct val="100000"/>
              </a:lnSpc>
              <a:spcBef>
                <a:spcPts val="0"/>
              </a:spcBef>
              <a:spcAft>
                <a:spcPts val="0"/>
              </a:spcAft>
              <a:buSzPts val="2500"/>
              <a:buNone/>
              <a:defRPr sz="3333"/>
            </a:lvl6pPr>
            <a:lvl7pPr lvl="6" algn="ctr" rtl="0">
              <a:lnSpc>
                <a:spcPct val="100000"/>
              </a:lnSpc>
              <a:spcBef>
                <a:spcPts val="0"/>
              </a:spcBef>
              <a:spcAft>
                <a:spcPts val="0"/>
              </a:spcAft>
              <a:buSzPts val="2500"/>
              <a:buNone/>
              <a:defRPr sz="3333"/>
            </a:lvl7pPr>
            <a:lvl8pPr lvl="7" algn="ctr" rtl="0">
              <a:lnSpc>
                <a:spcPct val="100000"/>
              </a:lnSpc>
              <a:spcBef>
                <a:spcPts val="0"/>
              </a:spcBef>
              <a:spcAft>
                <a:spcPts val="0"/>
              </a:spcAft>
              <a:buSzPts val="2500"/>
              <a:buNone/>
              <a:defRPr sz="3333"/>
            </a:lvl8pPr>
            <a:lvl9pPr lvl="8" algn="ctr" rtl="0">
              <a:lnSpc>
                <a:spcPct val="100000"/>
              </a:lnSpc>
              <a:spcBef>
                <a:spcPts val="0"/>
              </a:spcBef>
              <a:spcAft>
                <a:spcPts val="0"/>
              </a:spcAft>
              <a:buSzPts val="2500"/>
              <a:buNone/>
              <a:defRPr sz="3333"/>
            </a:lvl9pPr>
          </a:lstStyle>
          <a:p>
            <a:endParaRPr/>
          </a:p>
        </p:txBody>
      </p:sp>
      <p:sp>
        <p:nvSpPr>
          <p:cNvPr id="72" name="Google Shape;72;p14"/>
          <p:cNvSpPr/>
          <p:nvPr/>
        </p:nvSpPr>
        <p:spPr>
          <a:xfrm>
            <a:off x="-28700" y="6909433"/>
            <a:ext cx="9904800" cy="3047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3" name="Google Shape;73;p14"/>
          <p:cNvSpPr/>
          <p:nvPr/>
        </p:nvSpPr>
        <p:spPr>
          <a:xfrm>
            <a:off x="0" y="5208233"/>
            <a:ext cx="12192000" cy="1649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83910255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74"/>
        <p:cNvGrpSpPr/>
        <p:nvPr/>
      </p:nvGrpSpPr>
      <p:grpSpPr>
        <a:xfrm>
          <a:off x="0" y="0"/>
          <a:ext cx="0" cy="0"/>
          <a:chOff x="0" y="0"/>
          <a:chExt cx="0" cy="0"/>
        </a:xfrm>
      </p:grpSpPr>
      <p:sp>
        <p:nvSpPr>
          <p:cNvPr id="75" name="Google Shape;75;p15"/>
          <p:cNvSpPr txBox="1">
            <a:spLocks noGrp="1"/>
          </p:cNvSpPr>
          <p:nvPr>
            <p:ph type="subTitle" idx="1"/>
          </p:nvPr>
        </p:nvSpPr>
        <p:spPr>
          <a:xfrm>
            <a:off x="6113800" y="2910440"/>
            <a:ext cx="4638800" cy="13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 name="Google Shape;76;p15"/>
          <p:cNvSpPr txBox="1">
            <a:spLocks noGrp="1"/>
          </p:cNvSpPr>
          <p:nvPr>
            <p:ph type="title"/>
          </p:nvPr>
        </p:nvSpPr>
        <p:spPr>
          <a:xfrm>
            <a:off x="5634400" y="1399633"/>
            <a:ext cx="5597600" cy="165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8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7" name="Google Shape;77;p15"/>
          <p:cNvSpPr/>
          <p:nvPr/>
        </p:nvSpPr>
        <p:spPr>
          <a:xfrm>
            <a:off x="0" y="5208233"/>
            <a:ext cx="12192000" cy="1649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587519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83631E-835D-DE0A-A70C-89EBF3383F0C}"/>
              </a:ext>
            </a:extLst>
          </p:cNvPr>
          <p:cNvSpPr>
            <a:spLocks noGrp="1"/>
          </p:cNvSpPr>
          <p:nvPr>
            <p:ph type="dt" sz="half" idx="10"/>
          </p:nvPr>
        </p:nvSpPr>
        <p:spPr/>
        <p:txBody>
          <a:bodyPr/>
          <a:lstStyle/>
          <a:p>
            <a:fld id="{F6EFD304-9EA5-CE49-8418-6658BD14D18A}" type="datetime1">
              <a:rPr lang="en-US" smtClean="0"/>
              <a:t>11/16/24</a:t>
            </a:fld>
            <a:endParaRPr lang="en-VN"/>
          </a:p>
        </p:txBody>
      </p:sp>
      <p:sp>
        <p:nvSpPr>
          <p:cNvPr id="3" name="Footer Placeholder 2">
            <a:extLst>
              <a:ext uri="{FF2B5EF4-FFF2-40B4-BE49-F238E27FC236}">
                <a16:creationId xmlns:a16="http://schemas.microsoft.com/office/drawing/2014/main" id="{80CC7617-B976-D052-D94C-D4E6E6C931BF}"/>
              </a:ext>
            </a:extLst>
          </p:cNvPr>
          <p:cNvSpPr>
            <a:spLocks noGrp="1"/>
          </p:cNvSpPr>
          <p:nvPr>
            <p:ph type="ftr" sz="quarter" idx="11"/>
          </p:nvPr>
        </p:nvSpPr>
        <p:spPr/>
        <p:txBody>
          <a:bodyPr/>
          <a:lstStyle/>
          <a:p>
            <a:r>
              <a:rPr lang="en-VN"/>
              <a:t>1 </a:t>
            </a:r>
          </a:p>
        </p:txBody>
      </p:sp>
      <p:sp>
        <p:nvSpPr>
          <p:cNvPr id="4" name="Slide Number Placeholder 3">
            <a:extLst>
              <a:ext uri="{FF2B5EF4-FFF2-40B4-BE49-F238E27FC236}">
                <a16:creationId xmlns:a16="http://schemas.microsoft.com/office/drawing/2014/main" id="{E1B2BEEE-B154-AD27-4BEE-B002102DF876}"/>
              </a:ext>
            </a:extLst>
          </p:cNvPr>
          <p:cNvSpPr>
            <a:spLocks noGrp="1"/>
          </p:cNvSpPr>
          <p:nvPr>
            <p:ph type="sldNum" sz="quarter" idx="12"/>
          </p:nvPr>
        </p:nvSpPr>
        <p:spPr/>
        <p:txBody>
          <a:bodyPr/>
          <a:lstStyle/>
          <a:p>
            <a:fld id="{2851CB68-6F21-AF43-B057-CC91713153E9}" type="slidenum">
              <a:rPr lang="en-VN" smtClean="0"/>
              <a:t>‹#›</a:t>
            </a:fld>
            <a:endParaRPr lang="en-VN"/>
          </a:p>
        </p:txBody>
      </p:sp>
    </p:spTree>
    <p:extLst>
      <p:ext uri="{BB962C8B-B14F-4D97-AF65-F5344CB8AC3E}">
        <p14:creationId xmlns:p14="http://schemas.microsoft.com/office/powerpoint/2010/main" val="52641438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970687" y="3047419"/>
            <a:ext cx="5923600" cy="98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667"/>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80" name="Google Shape;80;p16"/>
          <p:cNvSpPr txBox="1">
            <a:spLocks noGrp="1"/>
          </p:cNvSpPr>
          <p:nvPr>
            <p:ph type="title" idx="2" hasCustomPrompt="1"/>
          </p:nvPr>
        </p:nvSpPr>
        <p:spPr>
          <a:xfrm>
            <a:off x="2837887" y="1402105"/>
            <a:ext cx="2189200" cy="1873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10666">
                <a:solidFill>
                  <a:schemeClr val="dk2"/>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81" name="Google Shape;81;p16"/>
          <p:cNvSpPr txBox="1">
            <a:spLocks noGrp="1"/>
          </p:cNvSpPr>
          <p:nvPr>
            <p:ph type="subTitle" idx="1"/>
          </p:nvPr>
        </p:nvSpPr>
        <p:spPr>
          <a:xfrm>
            <a:off x="2098287" y="3956600"/>
            <a:ext cx="3668400" cy="1096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 name="Google Shape;82;p16"/>
          <p:cNvSpPr/>
          <p:nvPr/>
        </p:nvSpPr>
        <p:spPr>
          <a:xfrm>
            <a:off x="0" y="6094233"/>
            <a:ext cx="12192000" cy="763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46657691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968567" y="1874259"/>
            <a:ext cx="4719200" cy="17608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5" name="Google Shape;85;p17"/>
          <p:cNvSpPr txBox="1">
            <a:spLocks noGrp="1"/>
          </p:cNvSpPr>
          <p:nvPr>
            <p:ph type="subTitle" idx="1"/>
          </p:nvPr>
        </p:nvSpPr>
        <p:spPr>
          <a:xfrm>
            <a:off x="968567" y="3643300"/>
            <a:ext cx="4719200" cy="1329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7"/>
          <p:cNvSpPr>
            <a:spLocks noGrp="1"/>
          </p:cNvSpPr>
          <p:nvPr>
            <p:ph type="pic" idx="2"/>
          </p:nvPr>
        </p:nvSpPr>
        <p:spPr>
          <a:xfrm>
            <a:off x="6096000" y="0"/>
            <a:ext cx="6096000" cy="6092000"/>
          </a:xfrm>
          <a:prstGeom prst="rect">
            <a:avLst/>
          </a:prstGeom>
          <a:noFill/>
          <a:ln>
            <a:noFill/>
          </a:ln>
        </p:spPr>
      </p:sp>
      <p:sp>
        <p:nvSpPr>
          <p:cNvPr id="87" name="Google Shape;87;p17"/>
          <p:cNvSpPr/>
          <p:nvPr/>
        </p:nvSpPr>
        <p:spPr>
          <a:xfrm>
            <a:off x="0" y="6094233"/>
            <a:ext cx="12192000" cy="763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99429338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970900" y="2121449"/>
            <a:ext cx="3671600" cy="139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a:lvl1pPr>
            <a:lvl2pPr lvl="1" algn="r" rtl="0">
              <a:spcBef>
                <a:spcPts val="0"/>
              </a:spcBef>
              <a:spcAft>
                <a:spcPts val="0"/>
              </a:spcAft>
              <a:buSzPts val="3000"/>
              <a:buNone/>
              <a:defRPr/>
            </a:lvl2pPr>
            <a:lvl3pPr lvl="2" algn="r" rtl="0">
              <a:spcBef>
                <a:spcPts val="0"/>
              </a:spcBef>
              <a:spcAft>
                <a:spcPts val="0"/>
              </a:spcAft>
              <a:buSzPts val="3000"/>
              <a:buNone/>
              <a:defRPr/>
            </a:lvl3pPr>
            <a:lvl4pPr lvl="3" algn="r" rtl="0">
              <a:spcBef>
                <a:spcPts val="0"/>
              </a:spcBef>
              <a:spcAft>
                <a:spcPts val="0"/>
              </a:spcAft>
              <a:buSzPts val="3000"/>
              <a:buNone/>
              <a:defRPr/>
            </a:lvl4pPr>
            <a:lvl5pPr lvl="4" algn="r" rtl="0">
              <a:spcBef>
                <a:spcPts val="0"/>
              </a:spcBef>
              <a:spcAft>
                <a:spcPts val="0"/>
              </a:spcAft>
              <a:buSzPts val="3000"/>
              <a:buNone/>
              <a:defRPr/>
            </a:lvl5pPr>
            <a:lvl6pPr lvl="5" algn="r" rtl="0">
              <a:spcBef>
                <a:spcPts val="0"/>
              </a:spcBef>
              <a:spcAft>
                <a:spcPts val="0"/>
              </a:spcAft>
              <a:buSzPts val="3000"/>
              <a:buNone/>
              <a:defRPr/>
            </a:lvl6pPr>
            <a:lvl7pPr lvl="6" algn="r" rtl="0">
              <a:spcBef>
                <a:spcPts val="0"/>
              </a:spcBef>
              <a:spcAft>
                <a:spcPts val="0"/>
              </a:spcAft>
              <a:buSzPts val="3000"/>
              <a:buNone/>
              <a:defRPr/>
            </a:lvl7pPr>
            <a:lvl8pPr lvl="7" algn="r" rtl="0">
              <a:spcBef>
                <a:spcPts val="0"/>
              </a:spcBef>
              <a:spcAft>
                <a:spcPts val="0"/>
              </a:spcAft>
              <a:buSzPts val="3000"/>
              <a:buNone/>
              <a:defRPr/>
            </a:lvl8pPr>
            <a:lvl9pPr lvl="8" algn="r" rtl="0">
              <a:spcBef>
                <a:spcPts val="0"/>
              </a:spcBef>
              <a:spcAft>
                <a:spcPts val="0"/>
              </a:spcAft>
              <a:buSzPts val="3000"/>
              <a:buNone/>
              <a:defRPr/>
            </a:lvl9pPr>
          </a:lstStyle>
          <a:p>
            <a:endParaRPr/>
          </a:p>
        </p:txBody>
      </p:sp>
      <p:sp>
        <p:nvSpPr>
          <p:cNvPr id="90" name="Google Shape;90;p18"/>
          <p:cNvSpPr txBox="1">
            <a:spLocks noGrp="1"/>
          </p:cNvSpPr>
          <p:nvPr>
            <p:ph type="subTitle" idx="1"/>
          </p:nvPr>
        </p:nvSpPr>
        <p:spPr>
          <a:xfrm>
            <a:off x="970900" y="3398584"/>
            <a:ext cx="3671600" cy="133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91" name="Google Shape;91;p18"/>
          <p:cNvSpPr/>
          <p:nvPr/>
        </p:nvSpPr>
        <p:spPr>
          <a:xfrm>
            <a:off x="0" y="6094233"/>
            <a:ext cx="12192000" cy="763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68273646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6704967" y="2503151"/>
            <a:ext cx="4236800" cy="86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a:lvl1pPr>
            <a:lvl2pPr lvl="1" algn="r" rtl="0">
              <a:spcBef>
                <a:spcPts val="0"/>
              </a:spcBef>
              <a:spcAft>
                <a:spcPts val="0"/>
              </a:spcAft>
              <a:buSzPts val="3000"/>
              <a:buNone/>
              <a:defRPr/>
            </a:lvl2pPr>
            <a:lvl3pPr lvl="2" algn="r" rtl="0">
              <a:spcBef>
                <a:spcPts val="0"/>
              </a:spcBef>
              <a:spcAft>
                <a:spcPts val="0"/>
              </a:spcAft>
              <a:buSzPts val="3000"/>
              <a:buNone/>
              <a:defRPr/>
            </a:lvl3pPr>
            <a:lvl4pPr lvl="3" algn="r" rtl="0">
              <a:spcBef>
                <a:spcPts val="0"/>
              </a:spcBef>
              <a:spcAft>
                <a:spcPts val="0"/>
              </a:spcAft>
              <a:buSzPts val="3000"/>
              <a:buNone/>
              <a:defRPr/>
            </a:lvl4pPr>
            <a:lvl5pPr lvl="4" algn="r" rtl="0">
              <a:spcBef>
                <a:spcPts val="0"/>
              </a:spcBef>
              <a:spcAft>
                <a:spcPts val="0"/>
              </a:spcAft>
              <a:buSzPts val="3000"/>
              <a:buNone/>
              <a:defRPr/>
            </a:lvl5pPr>
            <a:lvl6pPr lvl="5" algn="r" rtl="0">
              <a:spcBef>
                <a:spcPts val="0"/>
              </a:spcBef>
              <a:spcAft>
                <a:spcPts val="0"/>
              </a:spcAft>
              <a:buSzPts val="3000"/>
              <a:buNone/>
              <a:defRPr/>
            </a:lvl6pPr>
            <a:lvl7pPr lvl="6" algn="r" rtl="0">
              <a:spcBef>
                <a:spcPts val="0"/>
              </a:spcBef>
              <a:spcAft>
                <a:spcPts val="0"/>
              </a:spcAft>
              <a:buSzPts val="3000"/>
              <a:buNone/>
              <a:defRPr/>
            </a:lvl7pPr>
            <a:lvl8pPr lvl="7" algn="r" rtl="0">
              <a:spcBef>
                <a:spcPts val="0"/>
              </a:spcBef>
              <a:spcAft>
                <a:spcPts val="0"/>
              </a:spcAft>
              <a:buSzPts val="3000"/>
              <a:buNone/>
              <a:defRPr/>
            </a:lvl8pPr>
            <a:lvl9pPr lvl="8" algn="r" rtl="0">
              <a:spcBef>
                <a:spcPts val="0"/>
              </a:spcBef>
              <a:spcAft>
                <a:spcPts val="0"/>
              </a:spcAft>
              <a:buSzPts val="3000"/>
              <a:buNone/>
              <a:defRPr/>
            </a:lvl9pPr>
          </a:lstStyle>
          <a:p>
            <a:endParaRPr/>
          </a:p>
        </p:txBody>
      </p:sp>
      <p:sp>
        <p:nvSpPr>
          <p:cNvPr id="94" name="Google Shape;94;p19"/>
          <p:cNvSpPr txBox="1">
            <a:spLocks noGrp="1"/>
          </p:cNvSpPr>
          <p:nvPr>
            <p:ph type="subTitle" idx="1"/>
          </p:nvPr>
        </p:nvSpPr>
        <p:spPr>
          <a:xfrm>
            <a:off x="6704967" y="3397377"/>
            <a:ext cx="4236800" cy="177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95" name="Google Shape;95;p19"/>
          <p:cNvSpPr/>
          <p:nvPr/>
        </p:nvSpPr>
        <p:spPr>
          <a:xfrm>
            <a:off x="0" y="6094233"/>
            <a:ext cx="12192000" cy="763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86736146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96"/>
        <p:cNvGrpSpPr/>
        <p:nvPr/>
      </p:nvGrpSpPr>
      <p:grpSpPr>
        <a:xfrm>
          <a:off x="0" y="0"/>
          <a:ext cx="0" cy="0"/>
          <a:chOff x="0" y="0"/>
          <a:chExt cx="0" cy="0"/>
        </a:xfrm>
      </p:grpSpPr>
      <p:sp>
        <p:nvSpPr>
          <p:cNvPr id="97" name="Google Shape;97;p20"/>
          <p:cNvSpPr txBox="1">
            <a:spLocks noGrp="1"/>
          </p:cNvSpPr>
          <p:nvPr>
            <p:ph type="title"/>
          </p:nvPr>
        </p:nvSpPr>
        <p:spPr>
          <a:xfrm>
            <a:off x="1838400" y="2503167"/>
            <a:ext cx="3684400" cy="864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500"/>
              <a:buNone/>
              <a:defRPr/>
            </a:lvl1pPr>
            <a:lvl2pPr lvl="1" algn="r" rtl="0">
              <a:spcBef>
                <a:spcPts val="0"/>
              </a:spcBef>
              <a:spcAft>
                <a:spcPts val="0"/>
              </a:spcAft>
              <a:buSzPts val="3000"/>
              <a:buNone/>
              <a:defRPr/>
            </a:lvl2pPr>
            <a:lvl3pPr lvl="2" algn="r" rtl="0">
              <a:spcBef>
                <a:spcPts val="0"/>
              </a:spcBef>
              <a:spcAft>
                <a:spcPts val="0"/>
              </a:spcAft>
              <a:buSzPts val="3000"/>
              <a:buNone/>
              <a:defRPr/>
            </a:lvl3pPr>
            <a:lvl4pPr lvl="3" algn="r" rtl="0">
              <a:spcBef>
                <a:spcPts val="0"/>
              </a:spcBef>
              <a:spcAft>
                <a:spcPts val="0"/>
              </a:spcAft>
              <a:buSzPts val="3000"/>
              <a:buNone/>
              <a:defRPr/>
            </a:lvl4pPr>
            <a:lvl5pPr lvl="4" algn="r" rtl="0">
              <a:spcBef>
                <a:spcPts val="0"/>
              </a:spcBef>
              <a:spcAft>
                <a:spcPts val="0"/>
              </a:spcAft>
              <a:buSzPts val="3000"/>
              <a:buNone/>
              <a:defRPr/>
            </a:lvl5pPr>
            <a:lvl6pPr lvl="5" algn="r" rtl="0">
              <a:spcBef>
                <a:spcPts val="0"/>
              </a:spcBef>
              <a:spcAft>
                <a:spcPts val="0"/>
              </a:spcAft>
              <a:buSzPts val="3000"/>
              <a:buNone/>
              <a:defRPr/>
            </a:lvl6pPr>
            <a:lvl7pPr lvl="6" algn="r" rtl="0">
              <a:spcBef>
                <a:spcPts val="0"/>
              </a:spcBef>
              <a:spcAft>
                <a:spcPts val="0"/>
              </a:spcAft>
              <a:buSzPts val="3000"/>
              <a:buNone/>
              <a:defRPr/>
            </a:lvl7pPr>
            <a:lvl8pPr lvl="7" algn="r" rtl="0">
              <a:spcBef>
                <a:spcPts val="0"/>
              </a:spcBef>
              <a:spcAft>
                <a:spcPts val="0"/>
              </a:spcAft>
              <a:buSzPts val="3000"/>
              <a:buNone/>
              <a:defRPr/>
            </a:lvl8pPr>
            <a:lvl9pPr lvl="8" algn="r" rtl="0">
              <a:spcBef>
                <a:spcPts val="0"/>
              </a:spcBef>
              <a:spcAft>
                <a:spcPts val="0"/>
              </a:spcAft>
              <a:buSzPts val="3000"/>
              <a:buNone/>
              <a:defRPr/>
            </a:lvl9pPr>
          </a:lstStyle>
          <a:p>
            <a:endParaRPr/>
          </a:p>
        </p:txBody>
      </p:sp>
      <p:sp>
        <p:nvSpPr>
          <p:cNvPr id="98" name="Google Shape;98;p20"/>
          <p:cNvSpPr txBox="1">
            <a:spLocks noGrp="1"/>
          </p:cNvSpPr>
          <p:nvPr>
            <p:ph type="subTitle" idx="1"/>
          </p:nvPr>
        </p:nvSpPr>
        <p:spPr>
          <a:xfrm>
            <a:off x="1838400" y="3405551"/>
            <a:ext cx="3684400" cy="1775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99" name="Google Shape;99;p20"/>
          <p:cNvSpPr/>
          <p:nvPr/>
        </p:nvSpPr>
        <p:spPr>
          <a:xfrm>
            <a:off x="0" y="6094233"/>
            <a:ext cx="12192000" cy="763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10716023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100"/>
        <p:cNvGrpSpPr/>
        <p:nvPr/>
      </p:nvGrpSpPr>
      <p:grpSpPr>
        <a:xfrm>
          <a:off x="0" y="0"/>
          <a:ext cx="0" cy="0"/>
          <a:chOff x="0" y="0"/>
          <a:chExt cx="0" cy="0"/>
        </a:xfrm>
      </p:grpSpPr>
      <p:sp>
        <p:nvSpPr>
          <p:cNvPr id="101" name="Google Shape;101;p21"/>
          <p:cNvSpPr txBox="1">
            <a:spLocks noGrp="1"/>
          </p:cNvSpPr>
          <p:nvPr>
            <p:ph type="title"/>
          </p:nvPr>
        </p:nvSpPr>
        <p:spPr>
          <a:xfrm>
            <a:off x="960000" y="6184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2" name="Google Shape;102;p21"/>
          <p:cNvSpPr txBox="1">
            <a:spLocks noGrp="1"/>
          </p:cNvSpPr>
          <p:nvPr>
            <p:ph type="body" idx="1"/>
          </p:nvPr>
        </p:nvSpPr>
        <p:spPr>
          <a:xfrm>
            <a:off x="960000" y="1611628"/>
            <a:ext cx="5252800" cy="20176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Clr>
                <a:schemeClr val="accent3"/>
              </a:buClr>
              <a:buSzPts val="1200"/>
              <a:buChar char="●"/>
              <a:defRPr sz="1467"/>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103" name="Google Shape;103;p21"/>
          <p:cNvSpPr/>
          <p:nvPr/>
        </p:nvSpPr>
        <p:spPr>
          <a:xfrm>
            <a:off x="0" y="6094233"/>
            <a:ext cx="12192000" cy="763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34902200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two columns">
  <p:cSld name="1_Title and two columns">
    <p:spTree>
      <p:nvGrpSpPr>
        <p:cNvPr id="1" name="Shape 104"/>
        <p:cNvGrpSpPr/>
        <p:nvPr/>
      </p:nvGrpSpPr>
      <p:grpSpPr>
        <a:xfrm>
          <a:off x="0" y="0"/>
          <a:ext cx="0" cy="0"/>
          <a:chOff x="0" y="0"/>
          <a:chExt cx="0" cy="0"/>
        </a:xfrm>
      </p:grpSpPr>
      <p:sp>
        <p:nvSpPr>
          <p:cNvPr id="105" name="Google Shape;105;p22"/>
          <p:cNvSpPr txBox="1">
            <a:spLocks noGrp="1"/>
          </p:cNvSpPr>
          <p:nvPr>
            <p:ph type="title"/>
          </p:nvPr>
        </p:nvSpPr>
        <p:spPr>
          <a:xfrm>
            <a:off x="960000" y="6184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6" name="Google Shape;106;p22"/>
          <p:cNvSpPr txBox="1">
            <a:spLocks noGrp="1"/>
          </p:cNvSpPr>
          <p:nvPr>
            <p:ph type="body" idx="1"/>
          </p:nvPr>
        </p:nvSpPr>
        <p:spPr>
          <a:xfrm>
            <a:off x="1234367" y="2172033"/>
            <a:ext cx="4590400" cy="3268000"/>
          </a:xfrm>
          <a:prstGeom prst="rect">
            <a:avLst/>
          </a:prstGeom>
        </p:spPr>
        <p:txBody>
          <a:bodyPr spcFirstLastPara="1" wrap="square" lIns="91425" tIns="91425" rIns="91425" bIns="91425" anchor="t" anchorCtr="0">
            <a:noAutofit/>
          </a:bodyPr>
          <a:lstStyle>
            <a:lvl1pPr marL="609585" lvl="0" indent="-389457" algn="ctr" rtl="0">
              <a:spcBef>
                <a:spcPts val="0"/>
              </a:spcBef>
              <a:spcAft>
                <a:spcPts val="0"/>
              </a:spcAft>
              <a:buClr>
                <a:srgbClr val="595959"/>
              </a:buClr>
              <a:buSzPts val="1000"/>
              <a:buFont typeface="Anaheim"/>
              <a:buChar char="●"/>
              <a:defRPr/>
            </a:lvl1pPr>
            <a:lvl2pPr marL="1219170" lvl="1" indent="-423323" rtl="0">
              <a:spcBef>
                <a:spcPts val="0"/>
              </a:spcBef>
              <a:spcAft>
                <a:spcPts val="0"/>
              </a:spcAft>
              <a:buClr>
                <a:srgbClr val="595959"/>
              </a:buClr>
              <a:buSzPts val="1400"/>
              <a:buFont typeface="Anaheim"/>
              <a:buChar char="○"/>
              <a:defRPr/>
            </a:lvl2pPr>
            <a:lvl3pPr marL="1828754" lvl="2" indent="-423323" rtl="0">
              <a:spcBef>
                <a:spcPts val="0"/>
              </a:spcBef>
              <a:spcAft>
                <a:spcPts val="0"/>
              </a:spcAft>
              <a:buClr>
                <a:srgbClr val="595959"/>
              </a:buClr>
              <a:buSzPts val="1400"/>
              <a:buFont typeface="Anaheim"/>
              <a:buChar char="■"/>
              <a:defRPr/>
            </a:lvl3pPr>
            <a:lvl4pPr marL="2438339" lvl="3" indent="-423323" rtl="0">
              <a:spcBef>
                <a:spcPts val="0"/>
              </a:spcBef>
              <a:spcAft>
                <a:spcPts val="0"/>
              </a:spcAft>
              <a:buClr>
                <a:srgbClr val="595959"/>
              </a:buClr>
              <a:buSzPts val="1400"/>
              <a:buFont typeface="Anaheim"/>
              <a:buChar char="●"/>
              <a:defRPr/>
            </a:lvl4pPr>
            <a:lvl5pPr marL="3047924" lvl="4" indent="-423323" rtl="0">
              <a:spcBef>
                <a:spcPts val="0"/>
              </a:spcBef>
              <a:spcAft>
                <a:spcPts val="0"/>
              </a:spcAft>
              <a:buClr>
                <a:srgbClr val="595959"/>
              </a:buClr>
              <a:buSzPts val="1400"/>
              <a:buFont typeface="Anaheim"/>
              <a:buChar char="○"/>
              <a:defRPr/>
            </a:lvl5pPr>
            <a:lvl6pPr marL="3657509" lvl="5" indent="-423323" rtl="0">
              <a:spcBef>
                <a:spcPts val="0"/>
              </a:spcBef>
              <a:spcAft>
                <a:spcPts val="0"/>
              </a:spcAft>
              <a:buClr>
                <a:srgbClr val="595959"/>
              </a:buClr>
              <a:buSzPts val="1400"/>
              <a:buFont typeface="Anaheim"/>
              <a:buChar char="■"/>
              <a:defRPr/>
            </a:lvl6pPr>
            <a:lvl7pPr marL="4267093" lvl="6" indent="-423323" rtl="0">
              <a:spcBef>
                <a:spcPts val="0"/>
              </a:spcBef>
              <a:spcAft>
                <a:spcPts val="0"/>
              </a:spcAft>
              <a:buClr>
                <a:srgbClr val="595959"/>
              </a:buClr>
              <a:buSzPts val="1400"/>
              <a:buFont typeface="Anaheim"/>
              <a:buChar char="●"/>
              <a:defRPr/>
            </a:lvl7pPr>
            <a:lvl8pPr marL="4876678" lvl="7" indent="-423323" rtl="0">
              <a:spcBef>
                <a:spcPts val="0"/>
              </a:spcBef>
              <a:spcAft>
                <a:spcPts val="0"/>
              </a:spcAft>
              <a:buClr>
                <a:srgbClr val="595959"/>
              </a:buClr>
              <a:buSzPts val="1400"/>
              <a:buFont typeface="Anaheim"/>
              <a:buChar char="○"/>
              <a:defRPr/>
            </a:lvl8pPr>
            <a:lvl9pPr marL="5486263" lvl="8" indent="-423323" rtl="0">
              <a:spcBef>
                <a:spcPts val="0"/>
              </a:spcBef>
              <a:spcAft>
                <a:spcPts val="0"/>
              </a:spcAft>
              <a:buClr>
                <a:srgbClr val="595959"/>
              </a:buClr>
              <a:buSzPts val="1400"/>
              <a:buFont typeface="Anaheim"/>
              <a:buChar char="■"/>
              <a:defRPr/>
            </a:lvl9pPr>
          </a:lstStyle>
          <a:p>
            <a:endParaRPr/>
          </a:p>
        </p:txBody>
      </p:sp>
      <p:sp>
        <p:nvSpPr>
          <p:cNvPr id="107" name="Google Shape;107;p22"/>
          <p:cNvSpPr txBox="1">
            <a:spLocks noGrp="1"/>
          </p:cNvSpPr>
          <p:nvPr>
            <p:ph type="body" idx="2"/>
          </p:nvPr>
        </p:nvSpPr>
        <p:spPr>
          <a:xfrm>
            <a:off x="6370367" y="2172033"/>
            <a:ext cx="4590400" cy="3268000"/>
          </a:xfrm>
          <a:prstGeom prst="rect">
            <a:avLst/>
          </a:prstGeom>
        </p:spPr>
        <p:txBody>
          <a:bodyPr spcFirstLastPara="1" wrap="square" lIns="91425" tIns="91425" rIns="91425" bIns="91425" anchor="t" anchorCtr="0">
            <a:noAutofit/>
          </a:bodyPr>
          <a:lstStyle>
            <a:lvl1pPr marL="609585" lvl="0" indent="-389457" algn="ctr" rtl="0">
              <a:spcBef>
                <a:spcPts val="0"/>
              </a:spcBef>
              <a:spcAft>
                <a:spcPts val="0"/>
              </a:spcAft>
              <a:buClr>
                <a:srgbClr val="595959"/>
              </a:buClr>
              <a:buSzPts val="1000"/>
              <a:buFont typeface="Anaheim"/>
              <a:buChar char="●"/>
              <a:defRPr/>
            </a:lvl1pPr>
            <a:lvl2pPr marL="1219170" lvl="1" indent="-423323" rtl="0">
              <a:spcBef>
                <a:spcPts val="0"/>
              </a:spcBef>
              <a:spcAft>
                <a:spcPts val="0"/>
              </a:spcAft>
              <a:buClr>
                <a:srgbClr val="595959"/>
              </a:buClr>
              <a:buSzPts val="1400"/>
              <a:buFont typeface="Anaheim"/>
              <a:buChar char="○"/>
              <a:defRPr/>
            </a:lvl2pPr>
            <a:lvl3pPr marL="1828754" lvl="2" indent="-423323" rtl="0">
              <a:spcBef>
                <a:spcPts val="0"/>
              </a:spcBef>
              <a:spcAft>
                <a:spcPts val="0"/>
              </a:spcAft>
              <a:buClr>
                <a:srgbClr val="595959"/>
              </a:buClr>
              <a:buSzPts val="1400"/>
              <a:buFont typeface="Anaheim"/>
              <a:buChar char="■"/>
              <a:defRPr/>
            </a:lvl3pPr>
            <a:lvl4pPr marL="2438339" lvl="3" indent="-423323" rtl="0">
              <a:spcBef>
                <a:spcPts val="0"/>
              </a:spcBef>
              <a:spcAft>
                <a:spcPts val="0"/>
              </a:spcAft>
              <a:buClr>
                <a:srgbClr val="595959"/>
              </a:buClr>
              <a:buSzPts val="1400"/>
              <a:buFont typeface="Anaheim"/>
              <a:buChar char="●"/>
              <a:defRPr/>
            </a:lvl4pPr>
            <a:lvl5pPr marL="3047924" lvl="4" indent="-423323" rtl="0">
              <a:spcBef>
                <a:spcPts val="0"/>
              </a:spcBef>
              <a:spcAft>
                <a:spcPts val="0"/>
              </a:spcAft>
              <a:buClr>
                <a:srgbClr val="595959"/>
              </a:buClr>
              <a:buSzPts val="1400"/>
              <a:buFont typeface="Anaheim"/>
              <a:buChar char="○"/>
              <a:defRPr/>
            </a:lvl5pPr>
            <a:lvl6pPr marL="3657509" lvl="5" indent="-423323" rtl="0">
              <a:spcBef>
                <a:spcPts val="0"/>
              </a:spcBef>
              <a:spcAft>
                <a:spcPts val="0"/>
              </a:spcAft>
              <a:buClr>
                <a:srgbClr val="595959"/>
              </a:buClr>
              <a:buSzPts val="1400"/>
              <a:buFont typeface="Anaheim"/>
              <a:buChar char="■"/>
              <a:defRPr/>
            </a:lvl6pPr>
            <a:lvl7pPr marL="4267093" lvl="6" indent="-423323" rtl="0">
              <a:spcBef>
                <a:spcPts val="0"/>
              </a:spcBef>
              <a:spcAft>
                <a:spcPts val="0"/>
              </a:spcAft>
              <a:buClr>
                <a:srgbClr val="595959"/>
              </a:buClr>
              <a:buSzPts val="1400"/>
              <a:buFont typeface="Anaheim"/>
              <a:buChar char="●"/>
              <a:defRPr/>
            </a:lvl7pPr>
            <a:lvl8pPr marL="4876678" lvl="7" indent="-423323" rtl="0">
              <a:spcBef>
                <a:spcPts val="0"/>
              </a:spcBef>
              <a:spcAft>
                <a:spcPts val="0"/>
              </a:spcAft>
              <a:buClr>
                <a:srgbClr val="595959"/>
              </a:buClr>
              <a:buSzPts val="1400"/>
              <a:buFont typeface="Anaheim"/>
              <a:buChar char="○"/>
              <a:defRPr/>
            </a:lvl8pPr>
            <a:lvl9pPr marL="5486263" lvl="8" indent="-423323" rtl="0">
              <a:spcBef>
                <a:spcPts val="0"/>
              </a:spcBef>
              <a:spcAft>
                <a:spcPts val="0"/>
              </a:spcAft>
              <a:buClr>
                <a:srgbClr val="595959"/>
              </a:buClr>
              <a:buSzPts val="1400"/>
              <a:buFont typeface="Anaheim"/>
              <a:buChar char="■"/>
              <a:defRPr/>
            </a:lvl9pPr>
          </a:lstStyle>
          <a:p>
            <a:endParaRPr/>
          </a:p>
        </p:txBody>
      </p:sp>
      <p:sp>
        <p:nvSpPr>
          <p:cNvPr id="108" name="Google Shape;108;p22"/>
          <p:cNvSpPr/>
          <p:nvPr/>
        </p:nvSpPr>
        <p:spPr>
          <a:xfrm>
            <a:off x="0" y="6094233"/>
            <a:ext cx="12192000" cy="763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5357414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09"/>
        <p:cNvGrpSpPr/>
        <p:nvPr/>
      </p:nvGrpSpPr>
      <p:grpSpPr>
        <a:xfrm>
          <a:off x="0" y="0"/>
          <a:ext cx="0" cy="0"/>
          <a:chOff x="0" y="0"/>
          <a:chExt cx="0" cy="0"/>
        </a:xfrm>
      </p:grpSpPr>
      <p:sp>
        <p:nvSpPr>
          <p:cNvPr id="110" name="Google Shape;110;p23"/>
          <p:cNvSpPr txBox="1">
            <a:spLocks noGrp="1"/>
          </p:cNvSpPr>
          <p:nvPr>
            <p:ph type="title"/>
          </p:nvPr>
        </p:nvSpPr>
        <p:spPr>
          <a:xfrm>
            <a:off x="960000" y="618400"/>
            <a:ext cx="10272000" cy="763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1" name="Google Shape;111;p23"/>
          <p:cNvSpPr txBox="1">
            <a:spLocks noGrp="1"/>
          </p:cNvSpPr>
          <p:nvPr>
            <p:ph type="body" idx="1"/>
          </p:nvPr>
        </p:nvSpPr>
        <p:spPr>
          <a:xfrm>
            <a:off x="960000" y="1610067"/>
            <a:ext cx="5136000" cy="40968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Clr>
                <a:schemeClr val="accent3"/>
              </a:buClr>
              <a:buSzPts val="12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112" name="Google Shape;112;p23"/>
          <p:cNvSpPr txBox="1">
            <a:spLocks noGrp="1"/>
          </p:cNvSpPr>
          <p:nvPr>
            <p:ph type="body" idx="2"/>
          </p:nvPr>
        </p:nvSpPr>
        <p:spPr>
          <a:xfrm>
            <a:off x="6096000" y="2266207"/>
            <a:ext cx="5136000" cy="34312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Clr>
                <a:schemeClr val="accent3"/>
              </a:buClr>
              <a:buSzPts val="1200"/>
              <a:buChar char="●"/>
              <a:defRPr sz="1600">
                <a:latin typeface="Poppins"/>
                <a:ea typeface="Poppins"/>
                <a:cs typeface="Poppins"/>
                <a:sym typeface="Poppins"/>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113" name="Google Shape;113;p23"/>
          <p:cNvSpPr/>
          <p:nvPr/>
        </p:nvSpPr>
        <p:spPr>
          <a:xfrm>
            <a:off x="0" y="6094233"/>
            <a:ext cx="12192000" cy="763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03789938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14"/>
        <p:cNvGrpSpPr/>
        <p:nvPr/>
      </p:nvGrpSpPr>
      <p:grpSpPr>
        <a:xfrm>
          <a:off x="0" y="0"/>
          <a:ext cx="0" cy="0"/>
          <a:chOff x="0" y="0"/>
          <a:chExt cx="0" cy="0"/>
        </a:xfrm>
      </p:grpSpPr>
      <p:sp>
        <p:nvSpPr>
          <p:cNvPr id="115" name="Google Shape;115;p24"/>
          <p:cNvSpPr txBox="1">
            <a:spLocks noGrp="1"/>
          </p:cNvSpPr>
          <p:nvPr>
            <p:ph type="title"/>
          </p:nvPr>
        </p:nvSpPr>
        <p:spPr>
          <a:xfrm>
            <a:off x="1220752" y="4186667"/>
            <a:ext cx="3248800" cy="5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533"/>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endParaRPr/>
          </a:p>
        </p:txBody>
      </p:sp>
      <p:sp>
        <p:nvSpPr>
          <p:cNvPr id="116" name="Google Shape;116;p24"/>
          <p:cNvSpPr txBox="1">
            <a:spLocks noGrp="1"/>
          </p:cNvSpPr>
          <p:nvPr>
            <p:ph type="subTitle" idx="1"/>
          </p:nvPr>
        </p:nvSpPr>
        <p:spPr>
          <a:xfrm>
            <a:off x="1220783" y="4614633"/>
            <a:ext cx="3248800" cy="12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24"/>
          <p:cNvSpPr txBox="1">
            <a:spLocks noGrp="1"/>
          </p:cNvSpPr>
          <p:nvPr>
            <p:ph type="title" idx="2"/>
          </p:nvPr>
        </p:nvSpPr>
        <p:spPr>
          <a:xfrm>
            <a:off x="4468081" y="3441008"/>
            <a:ext cx="3248800" cy="5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533"/>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endParaRPr/>
          </a:p>
        </p:txBody>
      </p:sp>
      <p:sp>
        <p:nvSpPr>
          <p:cNvPr id="118" name="Google Shape;118;p24"/>
          <p:cNvSpPr txBox="1">
            <a:spLocks noGrp="1"/>
          </p:cNvSpPr>
          <p:nvPr>
            <p:ph type="subTitle" idx="3"/>
          </p:nvPr>
        </p:nvSpPr>
        <p:spPr>
          <a:xfrm>
            <a:off x="4468075" y="3868975"/>
            <a:ext cx="3248800" cy="12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 name="Google Shape;119;p24"/>
          <p:cNvSpPr txBox="1">
            <a:spLocks noGrp="1"/>
          </p:cNvSpPr>
          <p:nvPr>
            <p:ph type="title" idx="4"/>
          </p:nvPr>
        </p:nvSpPr>
        <p:spPr>
          <a:xfrm>
            <a:off x="7727961" y="4186667"/>
            <a:ext cx="3248800" cy="5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533"/>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endParaRPr/>
          </a:p>
        </p:txBody>
      </p:sp>
      <p:sp>
        <p:nvSpPr>
          <p:cNvPr id="120" name="Google Shape;120;p24"/>
          <p:cNvSpPr txBox="1">
            <a:spLocks noGrp="1"/>
          </p:cNvSpPr>
          <p:nvPr>
            <p:ph type="subTitle" idx="5"/>
          </p:nvPr>
        </p:nvSpPr>
        <p:spPr>
          <a:xfrm>
            <a:off x="7727949" y="4614633"/>
            <a:ext cx="3248800" cy="12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1" name="Google Shape;121;p24"/>
          <p:cNvSpPr txBox="1">
            <a:spLocks noGrp="1"/>
          </p:cNvSpPr>
          <p:nvPr>
            <p:ph type="title" idx="6"/>
          </p:nvPr>
        </p:nvSpPr>
        <p:spPr>
          <a:xfrm>
            <a:off x="960000" y="618400"/>
            <a:ext cx="10272000" cy="763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2" name="Google Shape;122;p24"/>
          <p:cNvSpPr/>
          <p:nvPr/>
        </p:nvSpPr>
        <p:spPr>
          <a:xfrm>
            <a:off x="0" y="6094233"/>
            <a:ext cx="12192000" cy="763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08164236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23"/>
        <p:cNvGrpSpPr/>
        <p:nvPr/>
      </p:nvGrpSpPr>
      <p:grpSpPr>
        <a:xfrm>
          <a:off x="0" y="0"/>
          <a:ext cx="0" cy="0"/>
          <a:chOff x="0" y="0"/>
          <a:chExt cx="0" cy="0"/>
        </a:xfrm>
      </p:grpSpPr>
      <p:sp>
        <p:nvSpPr>
          <p:cNvPr id="124" name="Google Shape;124;p25"/>
          <p:cNvSpPr txBox="1">
            <a:spLocks noGrp="1"/>
          </p:cNvSpPr>
          <p:nvPr>
            <p:ph type="title"/>
          </p:nvPr>
        </p:nvSpPr>
        <p:spPr>
          <a:xfrm>
            <a:off x="960000" y="6184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5" name="Google Shape;125;p25"/>
          <p:cNvSpPr txBox="1">
            <a:spLocks noGrp="1"/>
          </p:cNvSpPr>
          <p:nvPr>
            <p:ph type="title" idx="2"/>
          </p:nvPr>
        </p:nvSpPr>
        <p:spPr>
          <a:xfrm>
            <a:off x="968860" y="4193343"/>
            <a:ext cx="3133600" cy="5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533"/>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endParaRPr/>
          </a:p>
        </p:txBody>
      </p:sp>
      <p:sp>
        <p:nvSpPr>
          <p:cNvPr id="126" name="Google Shape;126;p25"/>
          <p:cNvSpPr txBox="1">
            <a:spLocks noGrp="1"/>
          </p:cNvSpPr>
          <p:nvPr>
            <p:ph type="subTitle" idx="1"/>
          </p:nvPr>
        </p:nvSpPr>
        <p:spPr>
          <a:xfrm>
            <a:off x="968867" y="4610393"/>
            <a:ext cx="3133600" cy="83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7" name="Google Shape;127;p25"/>
          <p:cNvSpPr txBox="1">
            <a:spLocks noGrp="1"/>
          </p:cNvSpPr>
          <p:nvPr>
            <p:ph type="title" idx="3"/>
          </p:nvPr>
        </p:nvSpPr>
        <p:spPr>
          <a:xfrm>
            <a:off x="4535383" y="4193343"/>
            <a:ext cx="3133600" cy="5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533"/>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endParaRPr/>
          </a:p>
        </p:txBody>
      </p:sp>
      <p:sp>
        <p:nvSpPr>
          <p:cNvPr id="128" name="Google Shape;128;p25"/>
          <p:cNvSpPr txBox="1">
            <a:spLocks noGrp="1"/>
          </p:cNvSpPr>
          <p:nvPr>
            <p:ph type="subTitle" idx="4"/>
          </p:nvPr>
        </p:nvSpPr>
        <p:spPr>
          <a:xfrm>
            <a:off x="4535381" y="4610391"/>
            <a:ext cx="3133600" cy="83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9" name="Google Shape;129;p25"/>
          <p:cNvSpPr txBox="1">
            <a:spLocks noGrp="1"/>
          </p:cNvSpPr>
          <p:nvPr>
            <p:ph type="title" idx="5"/>
          </p:nvPr>
        </p:nvSpPr>
        <p:spPr>
          <a:xfrm>
            <a:off x="8096673" y="4193343"/>
            <a:ext cx="3133600" cy="5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533"/>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endParaRPr/>
          </a:p>
        </p:txBody>
      </p:sp>
      <p:sp>
        <p:nvSpPr>
          <p:cNvPr id="130" name="Google Shape;130;p25"/>
          <p:cNvSpPr txBox="1">
            <a:spLocks noGrp="1"/>
          </p:cNvSpPr>
          <p:nvPr>
            <p:ph type="subTitle" idx="6"/>
          </p:nvPr>
        </p:nvSpPr>
        <p:spPr>
          <a:xfrm>
            <a:off x="8096665" y="4610395"/>
            <a:ext cx="3133600" cy="83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1" name="Google Shape;131;p25"/>
          <p:cNvSpPr>
            <a:spLocks noGrp="1"/>
          </p:cNvSpPr>
          <p:nvPr>
            <p:ph type="pic" idx="7"/>
          </p:nvPr>
        </p:nvSpPr>
        <p:spPr>
          <a:xfrm>
            <a:off x="1656264" y="1697165"/>
            <a:ext cx="2021200" cy="2021200"/>
          </a:xfrm>
          <a:prstGeom prst="rect">
            <a:avLst/>
          </a:prstGeom>
          <a:noFill/>
          <a:ln>
            <a:noFill/>
          </a:ln>
        </p:spPr>
      </p:sp>
      <p:sp>
        <p:nvSpPr>
          <p:cNvPr id="132" name="Google Shape;132;p25"/>
          <p:cNvSpPr>
            <a:spLocks noGrp="1"/>
          </p:cNvSpPr>
          <p:nvPr>
            <p:ph type="pic" idx="8"/>
          </p:nvPr>
        </p:nvSpPr>
        <p:spPr>
          <a:xfrm>
            <a:off x="5085400" y="1697165"/>
            <a:ext cx="2021200" cy="2021200"/>
          </a:xfrm>
          <a:prstGeom prst="rect">
            <a:avLst/>
          </a:prstGeom>
          <a:noFill/>
          <a:ln>
            <a:noFill/>
          </a:ln>
        </p:spPr>
      </p:sp>
      <p:sp>
        <p:nvSpPr>
          <p:cNvPr id="133" name="Google Shape;133;p25"/>
          <p:cNvSpPr>
            <a:spLocks noGrp="1"/>
          </p:cNvSpPr>
          <p:nvPr>
            <p:ph type="pic" idx="9"/>
          </p:nvPr>
        </p:nvSpPr>
        <p:spPr>
          <a:xfrm>
            <a:off x="8509015" y="1697165"/>
            <a:ext cx="2021200" cy="2021200"/>
          </a:xfrm>
          <a:prstGeom prst="rect">
            <a:avLst/>
          </a:prstGeom>
          <a:noFill/>
          <a:ln>
            <a:noFill/>
          </a:ln>
        </p:spPr>
      </p:sp>
      <p:sp>
        <p:nvSpPr>
          <p:cNvPr id="134" name="Google Shape;134;p25"/>
          <p:cNvSpPr/>
          <p:nvPr/>
        </p:nvSpPr>
        <p:spPr>
          <a:xfrm>
            <a:off x="0" y="6094233"/>
            <a:ext cx="12192000" cy="763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504187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BDFC4-3C5C-35D2-C399-C180BAFDAF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Content Placeholder 2">
            <a:extLst>
              <a:ext uri="{FF2B5EF4-FFF2-40B4-BE49-F238E27FC236}">
                <a16:creationId xmlns:a16="http://schemas.microsoft.com/office/drawing/2014/main" id="{0350D6C4-F173-B1F9-0C15-510A662EE3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Text Placeholder 3">
            <a:extLst>
              <a:ext uri="{FF2B5EF4-FFF2-40B4-BE49-F238E27FC236}">
                <a16:creationId xmlns:a16="http://schemas.microsoft.com/office/drawing/2014/main" id="{B3171E7E-228F-5AFA-30F6-4F005438DA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5ED469-2B1D-1911-796C-7A95D8F6EA5C}"/>
              </a:ext>
            </a:extLst>
          </p:cNvPr>
          <p:cNvSpPr>
            <a:spLocks noGrp="1"/>
          </p:cNvSpPr>
          <p:nvPr>
            <p:ph type="dt" sz="half" idx="10"/>
          </p:nvPr>
        </p:nvSpPr>
        <p:spPr/>
        <p:txBody>
          <a:bodyPr/>
          <a:lstStyle/>
          <a:p>
            <a:fld id="{4B94B3CF-90CA-FC4B-AFC5-F86B69AD4C22}" type="datetime1">
              <a:rPr lang="en-US" smtClean="0"/>
              <a:t>11/16/24</a:t>
            </a:fld>
            <a:endParaRPr lang="en-VN"/>
          </a:p>
        </p:txBody>
      </p:sp>
      <p:sp>
        <p:nvSpPr>
          <p:cNvPr id="6" name="Footer Placeholder 5">
            <a:extLst>
              <a:ext uri="{FF2B5EF4-FFF2-40B4-BE49-F238E27FC236}">
                <a16:creationId xmlns:a16="http://schemas.microsoft.com/office/drawing/2014/main" id="{870B4706-AD49-D9EE-37EF-83679EA89D2D}"/>
              </a:ext>
            </a:extLst>
          </p:cNvPr>
          <p:cNvSpPr>
            <a:spLocks noGrp="1"/>
          </p:cNvSpPr>
          <p:nvPr>
            <p:ph type="ftr" sz="quarter" idx="11"/>
          </p:nvPr>
        </p:nvSpPr>
        <p:spPr/>
        <p:txBody>
          <a:bodyPr/>
          <a:lstStyle/>
          <a:p>
            <a:r>
              <a:rPr lang="en-VN"/>
              <a:t>1 </a:t>
            </a:r>
          </a:p>
        </p:txBody>
      </p:sp>
      <p:sp>
        <p:nvSpPr>
          <p:cNvPr id="7" name="Slide Number Placeholder 6">
            <a:extLst>
              <a:ext uri="{FF2B5EF4-FFF2-40B4-BE49-F238E27FC236}">
                <a16:creationId xmlns:a16="http://schemas.microsoft.com/office/drawing/2014/main" id="{1B693FF5-2AF5-5941-7097-9853172085CD}"/>
              </a:ext>
            </a:extLst>
          </p:cNvPr>
          <p:cNvSpPr>
            <a:spLocks noGrp="1"/>
          </p:cNvSpPr>
          <p:nvPr>
            <p:ph type="sldNum" sz="quarter" idx="12"/>
          </p:nvPr>
        </p:nvSpPr>
        <p:spPr/>
        <p:txBody>
          <a:bodyPr/>
          <a:lstStyle/>
          <a:p>
            <a:fld id="{2851CB68-6F21-AF43-B057-CC91713153E9}" type="slidenum">
              <a:rPr lang="en-VN" smtClean="0"/>
              <a:t>‹#›</a:t>
            </a:fld>
            <a:endParaRPr lang="en-VN"/>
          </a:p>
        </p:txBody>
      </p:sp>
    </p:spTree>
    <p:extLst>
      <p:ext uri="{BB962C8B-B14F-4D97-AF65-F5344CB8AC3E}">
        <p14:creationId xmlns:p14="http://schemas.microsoft.com/office/powerpoint/2010/main" val="401862183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35"/>
        <p:cNvGrpSpPr/>
        <p:nvPr/>
      </p:nvGrpSpPr>
      <p:grpSpPr>
        <a:xfrm>
          <a:off x="0" y="0"/>
          <a:ext cx="0" cy="0"/>
          <a:chOff x="0" y="0"/>
          <a:chExt cx="0" cy="0"/>
        </a:xfrm>
      </p:grpSpPr>
      <p:sp>
        <p:nvSpPr>
          <p:cNvPr id="136" name="Google Shape;136;p26"/>
          <p:cNvSpPr txBox="1">
            <a:spLocks noGrp="1"/>
          </p:cNvSpPr>
          <p:nvPr>
            <p:ph type="title"/>
          </p:nvPr>
        </p:nvSpPr>
        <p:spPr>
          <a:xfrm>
            <a:off x="960000" y="618400"/>
            <a:ext cx="102720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25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37" name="Google Shape;137;p26"/>
          <p:cNvSpPr txBox="1">
            <a:spLocks noGrp="1"/>
          </p:cNvSpPr>
          <p:nvPr>
            <p:ph type="title" idx="2"/>
          </p:nvPr>
        </p:nvSpPr>
        <p:spPr>
          <a:xfrm>
            <a:off x="4328683" y="2345433"/>
            <a:ext cx="3262800" cy="5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533"/>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endParaRPr/>
          </a:p>
        </p:txBody>
      </p:sp>
      <p:sp>
        <p:nvSpPr>
          <p:cNvPr id="138" name="Google Shape;138;p26"/>
          <p:cNvSpPr txBox="1">
            <a:spLocks noGrp="1"/>
          </p:cNvSpPr>
          <p:nvPr>
            <p:ph type="subTitle" idx="1"/>
          </p:nvPr>
        </p:nvSpPr>
        <p:spPr>
          <a:xfrm>
            <a:off x="4328688" y="2778924"/>
            <a:ext cx="3262800" cy="9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 name="Google Shape;139;p26"/>
          <p:cNvSpPr txBox="1">
            <a:spLocks noGrp="1"/>
          </p:cNvSpPr>
          <p:nvPr>
            <p:ph type="title" idx="3"/>
          </p:nvPr>
        </p:nvSpPr>
        <p:spPr>
          <a:xfrm>
            <a:off x="7958233" y="2345433"/>
            <a:ext cx="3262800" cy="5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533"/>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endParaRPr/>
          </a:p>
        </p:txBody>
      </p:sp>
      <p:sp>
        <p:nvSpPr>
          <p:cNvPr id="140" name="Google Shape;140;p26"/>
          <p:cNvSpPr txBox="1">
            <a:spLocks noGrp="1"/>
          </p:cNvSpPr>
          <p:nvPr>
            <p:ph type="subTitle" idx="4"/>
          </p:nvPr>
        </p:nvSpPr>
        <p:spPr>
          <a:xfrm>
            <a:off x="7958237" y="2778924"/>
            <a:ext cx="3262800" cy="9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1" name="Google Shape;141;p26"/>
          <p:cNvSpPr txBox="1">
            <a:spLocks noGrp="1"/>
          </p:cNvSpPr>
          <p:nvPr>
            <p:ph type="title" idx="5"/>
          </p:nvPr>
        </p:nvSpPr>
        <p:spPr>
          <a:xfrm>
            <a:off x="4328683" y="4262488"/>
            <a:ext cx="3262800" cy="5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533"/>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endParaRPr/>
          </a:p>
        </p:txBody>
      </p:sp>
      <p:sp>
        <p:nvSpPr>
          <p:cNvPr id="142" name="Google Shape;142;p26"/>
          <p:cNvSpPr txBox="1">
            <a:spLocks noGrp="1"/>
          </p:cNvSpPr>
          <p:nvPr>
            <p:ph type="subTitle" idx="6"/>
          </p:nvPr>
        </p:nvSpPr>
        <p:spPr>
          <a:xfrm>
            <a:off x="4328688" y="4690133"/>
            <a:ext cx="3262800" cy="9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3" name="Google Shape;143;p26"/>
          <p:cNvSpPr txBox="1">
            <a:spLocks noGrp="1"/>
          </p:cNvSpPr>
          <p:nvPr>
            <p:ph type="title" idx="7"/>
          </p:nvPr>
        </p:nvSpPr>
        <p:spPr>
          <a:xfrm>
            <a:off x="7958233" y="4262488"/>
            <a:ext cx="3262800" cy="5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533"/>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endParaRPr/>
          </a:p>
        </p:txBody>
      </p:sp>
      <p:sp>
        <p:nvSpPr>
          <p:cNvPr id="144" name="Google Shape;144;p26"/>
          <p:cNvSpPr txBox="1">
            <a:spLocks noGrp="1"/>
          </p:cNvSpPr>
          <p:nvPr>
            <p:ph type="subTitle" idx="8"/>
          </p:nvPr>
        </p:nvSpPr>
        <p:spPr>
          <a:xfrm>
            <a:off x="7958237" y="4690133"/>
            <a:ext cx="3262800" cy="9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 name="Google Shape;145;p26"/>
          <p:cNvSpPr/>
          <p:nvPr/>
        </p:nvSpPr>
        <p:spPr>
          <a:xfrm>
            <a:off x="0" y="6094233"/>
            <a:ext cx="12192000" cy="763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09313227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46"/>
        <p:cNvGrpSpPr/>
        <p:nvPr/>
      </p:nvGrpSpPr>
      <p:grpSpPr>
        <a:xfrm>
          <a:off x="0" y="0"/>
          <a:ext cx="0" cy="0"/>
          <a:chOff x="0" y="0"/>
          <a:chExt cx="0" cy="0"/>
        </a:xfrm>
      </p:grpSpPr>
      <p:sp>
        <p:nvSpPr>
          <p:cNvPr id="147" name="Google Shape;147;p27"/>
          <p:cNvSpPr txBox="1">
            <a:spLocks noGrp="1"/>
          </p:cNvSpPr>
          <p:nvPr>
            <p:ph type="title"/>
          </p:nvPr>
        </p:nvSpPr>
        <p:spPr>
          <a:xfrm>
            <a:off x="960000" y="618400"/>
            <a:ext cx="10272000" cy="7636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SzPts val="25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48" name="Google Shape;148;p27"/>
          <p:cNvSpPr txBox="1">
            <a:spLocks noGrp="1"/>
          </p:cNvSpPr>
          <p:nvPr>
            <p:ph type="title" idx="2"/>
          </p:nvPr>
        </p:nvSpPr>
        <p:spPr>
          <a:xfrm>
            <a:off x="1404108" y="2233967"/>
            <a:ext cx="3056000" cy="5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533"/>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endParaRPr/>
          </a:p>
        </p:txBody>
      </p:sp>
      <p:sp>
        <p:nvSpPr>
          <p:cNvPr id="149" name="Google Shape;149;p27"/>
          <p:cNvSpPr txBox="1">
            <a:spLocks noGrp="1"/>
          </p:cNvSpPr>
          <p:nvPr>
            <p:ph type="subTitle" idx="1"/>
          </p:nvPr>
        </p:nvSpPr>
        <p:spPr>
          <a:xfrm>
            <a:off x="1404108" y="2666965"/>
            <a:ext cx="3056000" cy="8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0" name="Google Shape;150;p27"/>
          <p:cNvSpPr txBox="1">
            <a:spLocks noGrp="1"/>
          </p:cNvSpPr>
          <p:nvPr>
            <p:ph type="title" idx="3"/>
          </p:nvPr>
        </p:nvSpPr>
        <p:spPr>
          <a:xfrm>
            <a:off x="4571708" y="2233967"/>
            <a:ext cx="3056000" cy="5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533"/>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endParaRPr/>
          </a:p>
        </p:txBody>
      </p:sp>
      <p:sp>
        <p:nvSpPr>
          <p:cNvPr id="151" name="Google Shape;151;p27"/>
          <p:cNvSpPr txBox="1">
            <a:spLocks noGrp="1"/>
          </p:cNvSpPr>
          <p:nvPr>
            <p:ph type="subTitle" idx="4"/>
          </p:nvPr>
        </p:nvSpPr>
        <p:spPr>
          <a:xfrm>
            <a:off x="4571708" y="2666965"/>
            <a:ext cx="3056000" cy="8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2" name="Google Shape;152;p27"/>
          <p:cNvSpPr txBox="1">
            <a:spLocks noGrp="1"/>
          </p:cNvSpPr>
          <p:nvPr>
            <p:ph type="title" idx="5"/>
          </p:nvPr>
        </p:nvSpPr>
        <p:spPr>
          <a:xfrm>
            <a:off x="1404108" y="4217284"/>
            <a:ext cx="3056000" cy="5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533"/>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endParaRPr/>
          </a:p>
        </p:txBody>
      </p:sp>
      <p:sp>
        <p:nvSpPr>
          <p:cNvPr id="153" name="Google Shape;153;p27"/>
          <p:cNvSpPr txBox="1">
            <a:spLocks noGrp="1"/>
          </p:cNvSpPr>
          <p:nvPr>
            <p:ph type="subTitle" idx="6"/>
          </p:nvPr>
        </p:nvSpPr>
        <p:spPr>
          <a:xfrm>
            <a:off x="1404108" y="4653065"/>
            <a:ext cx="3056000" cy="8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4" name="Google Shape;154;p27"/>
          <p:cNvSpPr txBox="1">
            <a:spLocks noGrp="1"/>
          </p:cNvSpPr>
          <p:nvPr>
            <p:ph type="title" idx="7"/>
          </p:nvPr>
        </p:nvSpPr>
        <p:spPr>
          <a:xfrm>
            <a:off x="4571708" y="4217284"/>
            <a:ext cx="3056000" cy="5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533"/>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endParaRPr/>
          </a:p>
        </p:txBody>
      </p:sp>
      <p:sp>
        <p:nvSpPr>
          <p:cNvPr id="155" name="Google Shape;155;p27"/>
          <p:cNvSpPr txBox="1">
            <a:spLocks noGrp="1"/>
          </p:cNvSpPr>
          <p:nvPr>
            <p:ph type="subTitle" idx="8"/>
          </p:nvPr>
        </p:nvSpPr>
        <p:spPr>
          <a:xfrm>
            <a:off x="4571708" y="4653065"/>
            <a:ext cx="3056000" cy="8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 name="Google Shape;156;p27"/>
          <p:cNvSpPr txBox="1">
            <a:spLocks noGrp="1"/>
          </p:cNvSpPr>
          <p:nvPr>
            <p:ph type="title" idx="9"/>
          </p:nvPr>
        </p:nvSpPr>
        <p:spPr>
          <a:xfrm>
            <a:off x="7728675" y="2233967"/>
            <a:ext cx="3056000" cy="5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533"/>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endParaRPr/>
          </a:p>
        </p:txBody>
      </p:sp>
      <p:sp>
        <p:nvSpPr>
          <p:cNvPr id="157" name="Google Shape;157;p27"/>
          <p:cNvSpPr txBox="1">
            <a:spLocks noGrp="1"/>
          </p:cNvSpPr>
          <p:nvPr>
            <p:ph type="subTitle" idx="13"/>
          </p:nvPr>
        </p:nvSpPr>
        <p:spPr>
          <a:xfrm>
            <a:off x="7728675" y="2666965"/>
            <a:ext cx="3056000" cy="8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8" name="Google Shape;158;p27"/>
          <p:cNvSpPr txBox="1">
            <a:spLocks noGrp="1"/>
          </p:cNvSpPr>
          <p:nvPr>
            <p:ph type="title" idx="14"/>
          </p:nvPr>
        </p:nvSpPr>
        <p:spPr>
          <a:xfrm>
            <a:off x="7728675" y="4217284"/>
            <a:ext cx="3056000" cy="5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533"/>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endParaRPr/>
          </a:p>
        </p:txBody>
      </p:sp>
      <p:sp>
        <p:nvSpPr>
          <p:cNvPr id="159" name="Google Shape;159;p27"/>
          <p:cNvSpPr txBox="1">
            <a:spLocks noGrp="1"/>
          </p:cNvSpPr>
          <p:nvPr>
            <p:ph type="subTitle" idx="15"/>
          </p:nvPr>
        </p:nvSpPr>
        <p:spPr>
          <a:xfrm>
            <a:off x="7728675" y="4653065"/>
            <a:ext cx="3056000" cy="8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0" name="Google Shape;160;p27"/>
          <p:cNvSpPr/>
          <p:nvPr/>
        </p:nvSpPr>
        <p:spPr>
          <a:xfrm>
            <a:off x="0" y="6094233"/>
            <a:ext cx="12192000" cy="763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31203462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61"/>
        <p:cNvGrpSpPr/>
        <p:nvPr/>
      </p:nvGrpSpPr>
      <p:grpSpPr>
        <a:xfrm>
          <a:off x="0" y="0"/>
          <a:ext cx="0" cy="0"/>
          <a:chOff x="0" y="0"/>
          <a:chExt cx="0" cy="0"/>
        </a:xfrm>
      </p:grpSpPr>
      <p:sp>
        <p:nvSpPr>
          <p:cNvPr id="162" name="Google Shape;162;p28"/>
          <p:cNvSpPr txBox="1">
            <a:spLocks noGrp="1"/>
          </p:cNvSpPr>
          <p:nvPr>
            <p:ph type="title" hasCustomPrompt="1"/>
          </p:nvPr>
        </p:nvSpPr>
        <p:spPr>
          <a:xfrm>
            <a:off x="965943" y="2367924"/>
            <a:ext cx="5130000" cy="1206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6200"/>
              <a:buNone/>
              <a:defRPr sz="6000"/>
            </a:lvl1pPr>
            <a:lvl2pPr lvl="1" algn="ctr" rtl="0">
              <a:spcBef>
                <a:spcPts val="0"/>
              </a:spcBef>
              <a:spcAft>
                <a:spcPts val="0"/>
              </a:spcAft>
              <a:buClr>
                <a:schemeClr val="accent2"/>
              </a:buClr>
              <a:buSzPts val="6200"/>
              <a:buFont typeface="Gilda Display"/>
              <a:buNone/>
              <a:defRPr sz="8266">
                <a:solidFill>
                  <a:schemeClr val="accent2"/>
                </a:solidFill>
                <a:latin typeface="Gilda Display"/>
                <a:ea typeface="Gilda Display"/>
                <a:cs typeface="Gilda Display"/>
                <a:sym typeface="Gilda Display"/>
              </a:defRPr>
            </a:lvl2pPr>
            <a:lvl3pPr lvl="2" algn="ctr" rtl="0">
              <a:spcBef>
                <a:spcPts val="0"/>
              </a:spcBef>
              <a:spcAft>
                <a:spcPts val="0"/>
              </a:spcAft>
              <a:buClr>
                <a:schemeClr val="accent2"/>
              </a:buClr>
              <a:buSzPts val="6200"/>
              <a:buFont typeface="Gilda Display"/>
              <a:buNone/>
              <a:defRPr sz="8266">
                <a:solidFill>
                  <a:schemeClr val="accent2"/>
                </a:solidFill>
                <a:latin typeface="Gilda Display"/>
                <a:ea typeface="Gilda Display"/>
                <a:cs typeface="Gilda Display"/>
                <a:sym typeface="Gilda Display"/>
              </a:defRPr>
            </a:lvl3pPr>
            <a:lvl4pPr lvl="3" algn="ctr" rtl="0">
              <a:spcBef>
                <a:spcPts val="0"/>
              </a:spcBef>
              <a:spcAft>
                <a:spcPts val="0"/>
              </a:spcAft>
              <a:buClr>
                <a:schemeClr val="accent2"/>
              </a:buClr>
              <a:buSzPts val="6200"/>
              <a:buFont typeface="Gilda Display"/>
              <a:buNone/>
              <a:defRPr sz="8266">
                <a:solidFill>
                  <a:schemeClr val="accent2"/>
                </a:solidFill>
                <a:latin typeface="Gilda Display"/>
                <a:ea typeface="Gilda Display"/>
                <a:cs typeface="Gilda Display"/>
                <a:sym typeface="Gilda Display"/>
              </a:defRPr>
            </a:lvl4pPr>
            <a:lvl5pPr lvl="4" algn="ctr" rtl="0">
              <a:spcBef>
                <a:spcPts val="0"/>
              </a:spcBef>
              <a:spcAft>
                <a:spcPts val="0"/>
              </a:spcAft>
              <a:buClr>
                <a:schemeClr val="accent2"/>
              </a:buClr>
              <a:buSzPts val="6200"/>
              <a:buFont typeface="Gilda Display"/>
              <a:buNone/>
              <a:defRPr sz="8266">
                <a:solidFill>
                  <a:schemeClr val="accent2"/>
                </a:solidFill>
                <a:latin typeface="Gilda Display"/>
                <a:ea typeface="Gilda Display"/>
                <a:cs typeface="Gilda Display"/>
                <a:sym typeface="Gilda Display"/>
              </a:defRPr>
            </a:lvl5pPr>
            <a:lvl6pPr lvl="5" algn="ctr" rtl="0">
              <a:spcBef>
                <a:spcPts val="0"/>
              </a:spcBef>
              <a:spcAft>
                <a:spcPts val="0"/>
              </a:spcAft>
              <a:buClr>
                <a:schemeClr val="accent2"/>
              </a:buClr>
              <a:buSzPts val="6200"/>
              <a:buFont typeface="Gilda Display"/>
              <a:buNone/>
              <a:defRPr sz="8266">
                <a:solidFill>
                  <a:schemeClr val="accent2"/>
                </a:solidFill>
                <a:latin typeface="Gilda Display"/>
                <a:ea typeface="Gilda Display"/>
                <a:cs typeface="Gilda Display"/>
                <a:sym typeface="Gilda Display"/>
              </a:defRPr>
            </a:lvl6pPr>
            <a:lvl7pPr lvl="6" algn="ctr" rtl="0">
              <a:spcBef>
                <a:spcPts val="0"/>
              </a:spcBef>
              <a:spcAft>
                <a:spcPts val="0"/>
              </a:spcAft>
              <a:buClr>
                <a:schemeClr val="accent2"/>
              </a:buClr>
              <a:buSzPts val="6200"/>
              <a:buFont typeface="Gilda Display"/>
              <a:buNone/>
              <a:defRPr sz="8266">
                <a:solidFill>
                  <a:schemeClr val="accent2"/>
                </a:solidFill>
                <a:latin typeface="Gilda Display"/>
                <a:ea typeface="Gilda Display"/>
                <a:cs typeface="Gilda Display"/>
                <a:sym typeface="Gilda Display"/>
              </a:defRPr>
            </a:lvl7pPr>
            <a:lvl8pPr lvl="7" algn="ctr" rtl="0">
              <a:spcBef>
                <a:spcPts val="0"/>
              </a:spcBef>
              <a:spcAft>
                <a:spcPts val="0"/>
              </a:spcAft>
              <a:buClr>
                <a:schemeClr val="accent2"/>
              </a:buClr>
              <a:buSzPts val="6200"/>
              <a:buFont typeface="Gilda Display"/>
              <a:buNone/>
              <a:defRPr sz="8266">
                <a:solidFill>
                  <a:schemeClr val="accent2"/>
                </a:solidFill>
                <a:latin typeface="Gilda Display"/>
                <a:ea typeface="Gilda Display"/>
                <a:cs typeface="Gilda Display"/>
                <a:sym typeface="Gilda Display"/>
              </a:defRPr>
            </a:lvl8pPr>
            <a:lvl9pPr lvl="8" algn="ctr" rtl="0">
              <a:spcBef>
                <a:spcPts val="0"/>
              </a:spcBef>
              <a:spcAft>
                <a:spcPts val="0"/>
              </a:spcAft>
              <a:buClr>
                <a:schemeClr val="accent2"/>
              </a:buClr>
              <a:buSzPts val="6200"/>
              <a:buFont typeface="Gilda Display"/>
              <a:buNone/>
              <a:defRPr sz="8266">
                <a:solidFill>
                  <a:schemeClr val="accent2"/>
                </a:solidFill>
                <a:latin typeface="Gilda Display"/>
                <a:ea typeface="Gilda Display"/>
                <a:cs typeface="Gilda Display"/>
                <a:sym typeface="Gilda Display"/>
              </a:defRPr>
            </a:lvl9pPr>
          </a:lstStyle>
          <a:p>
            <a:r>
              <a:t>xx%</a:t>
            </a:r>
          </a:p>
        </p:txBody>
      </p:sp>
      <p:sp>
        <p:nvSpPr>
          <p:cNvPr id="163" name="Google Shape;163;p28"/>
          <p:cNvSpPr txBox="1">
            <a:spLocks noGrp="1"/>
          </p:cNvSpPr>
          <p:nvPr>
            <p:ph type="subTitle" idx="1"/>
          </p:nvPr>
        </p:nvSpPr>
        <p:spPr>
          <a:xfrm>
            <a:off x="965933" y="3488295"/>
            <a:ext cx="5130000" cy="593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28"/>
          <p:cNvSpPr txBox="1">
            <a:spLocks noGrp="1"/>
          </p:cNvSpPr>
          <p:nvPr>
            <p:ph type="title" idx="2" hasCustomPrompt="1"/>
          </p:nvPr>
        </p:nvSpPr>
        <p:spPr>
          <a:xfrm>
            <a:off x="965935" y="4085867"/>
            <a:ext cx="5130000" cy="1206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6200"/>
              <a:buNone/>
              <a:defRPr sz="6000"/>
            </a:lvl1pPr>
            <a:lvl2pPr lvl="1" algn="ctr" rtl="0">
              <a:spcBef>
                <a:spcPts val="0"/>
              </a:spcBef>
              <a:spcAft>
                <a:spcPts val="0"/>
              </a:spcAft>
              <a:buClr>
                <a:schemeClr val="accent2"/>
              </a:buClr>
              <a:buSzPts val="6200"/>
              <a:buFont typeface="Gilda Display"/>
              <a:buNone/>
              <a:defRPr sz="8266">
                <a:solidFill>
                  <a:schemeClr val="accent2"/>
                </a:solidFill>
                <a:latin typeface="Gilda Display"/>
                <a:ea typeface="Gilda Display"/>
                <a:cs typeface="Gilda Display"/>
                <a:sym typeface="Gilda Display"/>
              </a:defRPr>
            </a:lvl2pPr>
            <a:lvl3pPr lvl="2" algn="ctr" rtl="0">
              <a:spcBef>
                <a:spcPts val="0"/>
              </a:spcBef>
              <a:spcAft>
                <a:spcPts val="0"/>
              </a:spcAft>
              <a:buClr>
                <a:schemeClr val="accent2"/>
              </a:buClr>
              <a:buSzPts val="6200"/>
              <a:buFont typeface="Gilda Display"/>
              <a:buNone/>
              <a:defRPr sz="8266">
                <a:solidFill>
                  <a:schemeClr val="accent2"/>
                </a:solidFill>
                <a:latin typeface="Gilda Display"/>
                <a:ea typeface="Gilda Display"/>
                <a:cs typeface="Gilda Display"/>
                <a:sym typeface="Gilda Display"/>
              </a:defRPr>
            </a:lvl3pPr>
            <a:lvl4pPr lvl="3" algn="ctr" rtl="0">
              <a:spcBef>
                <a:spcPts val="0"/>
              </a:spcBef>
              <a:spcAft>
                <a:spcPts val="0"/>
              </a:spcAft>
              <a:buClr>
                <a:schemeClr val="accent2"/>
              </a:buClr>
              <a:buSzPts val="6200"/>
              <a:buFont typeface="Gilda Display"/>
              <a:buNone/>
              <a:defRPr sz="8266">
                <a:solidFill>
                  <a:schemeClr val="accent2"/>
                </a:solidFill>
                <a:latin typeface="Gilda Display"/>
                <a:ea typeface="Gilda Display"/>
                <a:cs typeface="Gilda Display"/>
                <a:sym typeface="Gilda Display"/>
              </a:defRPr>
            </a:lvl4pPr>
            <a:lvl5pPr lvl="4" algn="ctr" rtl="0">
              <a:spcBef>
                <a:spcPts val="0"/>
              </a:spcBef>
              <a:spcAft>
                <a:spcPts val="0"/>
              </a:spcAft>
              <a:buClr>
                <a:schemeClr val="accent2"/>
              </a:buClr>
              <a:buSzPts val="6200"/>
              <a:buFont typeface="Gilda Display"/>
              <a:buNone/>
              <a:defRPr sz="8266">
                <a:solidFill>
                  <a:schemeClr val="accent2"/>
                </a:solidFill>
                <a:latin typeface="Gilda Display"/>
                <a:ea typeface="Gilda Display"/>
                <a:cs typeface="Gilda Display"/>
                <a:sym typeface="Gilda Display"/>
              </a:defRPr>
            </a:lvl5pPr>
            <a:lvl6pPr lvl="5" algn="ctr" rtl="0">
              <a:spcBef>
                <a:spcPts val="0"/>
              </a:spcBef>
              <a:spcAft>
                <a:spcPts val="0"/>
              </a:spcAft>
              <a:buClr>
                <a:schemeClr val="accent2"/>
              </a:buClr>
              <a:buSzPts val="6200"/>
              <a:buFont typeface="Gilda Display"/>
              <a:buNone/>
              <a:defRPr sz="8266">
                <a:solidFill>
                  <a:schemeClr val="accent2"/>
                </a:solidFill>
                <a:latin typeface="Gilda Display"/>
                <a:ea typeface="Gilda Display"/>
                <a:cs typeface="Gilda Display"/>
                <a:sym typeface="Gilda Display"/>
              </a:defRPr>
            </a:lvl6pPr>
            <a:lvl7pPr lvl="6" algn="ctr" rtl="0">
              <a:spcBef>
                <a:spcPts val="0"/>
              </a:spcBef>
              <a:spcAft>
                <a:spcPts val="0"/>
              </a:spcAft>
              <a:buClr>
                <a:schemeClr val="accent2"/>
              </a:buClr>
              <a:buSzPts val="6200"/>
              <a:buFont typeface="Gilda Display"/>
              <a:buNone/>
              <a:defRPr sz="8266">
                <a:solidFill>
                  <a:schemeClr val="accent2"/>
                </a:solidFill>
                <a:latin typeface="Gilda Display"/>
                <a:ea typeface="Gilda Display"/>
                <a:cs typeface="Gilda Display"/>
                <a:sym typeface="Gilda Display"/>
              </a:defRPr>
            </a:lvl7pPr>
            <a:lvl8pPr lvl="7" algn="ctr" rtl="0">
              <a:spcBef>
                <a:spcPts val="0"/>
              </a:spcBef>
              <a:spcAft>
                <a:spcPts val="0"/>
              </a:spcAft>
              <a:buClr>
                <a:schemeClr val="accent2"/>
              </a:buClr>
              <a:buSzPts val="6200"/>
              <a:buFont typeface="Gilda Display"/>
              <a:buNone/>
              <a:defRPr sz="8266">
                <a:solidFill>
                  <a:schemeClr val="accent2"/>
                </a:solidFill>
                <a:latin typeface="Gilda Display"/>
                <a:ea typeface="Gilda Display"/>
                <a:cs typeface="Gilda Display"/>
                <a:sym typeface="Gilda Display"/>
              </a:defRPr>
            </a:lvl8pPr>
            <a:lvl9pPr lvl="8" algn="ctr" rtl="0">
              <a:spcBef>
                <a:spcPts val="0"/>
              </a:spcBef>
              <a:spcAft>
                <a:spcPts val="0"/>
              </a:spcAft>
              <a:buClr>
                <a:schemeClr val="accent2"/>
              </a:buClr>
              <a:buSzPts val="6200"/>
              <a:buFont typeface="Gilda Display"/>
              <a:buNone/>
              <a:defRPr sz="8266">
                <a:solidFill>
                  <a:schemeClr val="accent2"/>
                </a:solidFill>
                <a:latin typeface="Gilda Display"/>
                <a:ea typeface="Gilda Display"/>
                <a:cs typeface="Gilda Display"/>
                <a:sym typeface="Gilda Display"/>
              </a:defRPr>
            </a:lvl9pPr>
          </a:lstStyle>
          <a:p>
            <a:r>
              <a:t>xx%</a:t>
            </a:r>
          </a:p>
        </p:txBody>
      </p:sp>
      <p:sp>
        <p:nvSpPr>
          <p:cNvPr id="165" name="Google Shape;165;p28"/>
          <p:cNvSpPr txBox="1">
            <a:spLocks noGrp="1"/>
          </p:cNvSpPr>
          <p:nvPr>
            <p:ph type="subTitle" idx="3"/>
          </p:nvPr>
        </p:nvSpPr>
        <p:spPr>
          <a:xfrm>
            <a:off x="965935" y="5206300"/>
            <a:ext cx="5130000" cy="593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6" name="Google Shape;166;p28"/>
          <p:cNvSpPr txBox="1">
            <a:spLocks noGrp="1"/>
          </p:cNvSpPr>
          <p:nvPr>
            <p:ph type="title" idx="4" hasCustomPrompt="1"/>
          </p:nvPr>
        </p:nvSpPr>
        <p:spPr>
          <a:xfrm>
            <a:off x="965933" y="650000"/>
            <a:ext cx="5112800" cy="1206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6200"/>
              <a:buNone/>
              <a:defRPr sz="6000"/>
            </a:lvl1pPr>
            <a:lvl2pPr lvl="1" algn="ctr" rtl="0">
              <a:spcBef>
                <a:spcPts val="0"/>
              </a:spcBef>
              <a:spcAft>
                <a:spcPts val="0"/>
              </a:spcAft>
              <a:buClr>
                <a:schemeClr val="accent2"/>
              </a:buClr>
              <a:buSzPts val="6200"/>
              <a:buFont typeface="Gilda Display"/>
              <a:buNone/>
              <a:defRPr sz="8266">
                <a:solidFill>
                  <a:schemeClr val="accent2"/>
                </a:solidFill>
                <a:latin typeface="Gilda Display"/>
                <a:ea typeface="Gilda Display"/>
                <a:cs typeface="Gilda Display"/>
                <a:sym typeface="Gilda Display"/>
              </a:defRPr>
            </a:lvl2pPr>
            <a:lvl3pPr lvl="2" algn="ctr" rtl="0">
              <a:spcBef>
                <a:spcPts val="0"/>
              </a:spcBef>
              <a:spcAft>
                <a:spcPts val="0"/>
              </a:spcAft>
              <a:buClr>
                <a:schemeClr val="accent2"/>
              </a:buClr>
              <a:buSzPts val="6200"/>
              <a:buFont typeface="Gilda Display"/>
              <a:buNone/>
              <a:defRPr sz="8266">
                <a:solidFill>
                  <a:schemeClr val="accent2"/>
                </a:solidFill>
                <a:latin typeface="Gilda Display"/>
                <a:ea typeface="Gilda Display"/>
                <a:cs typeface="Gilda Display"/>
                <a:sym typeface="Gilda Display"/>
              </a:defRPr>
            </a:lvl3pPr>
            <a:lvl4pPr lvl="3" algn="ctr" rtl="0">
              <a:spcBef>
                <a:spcPts val="0"/>
              </a:spcBef>
              <a:spcAft>
                <a:spcPts val="0"/>
              </a:spcAft>
              <a:buClr>
                <a:schemeClr val="accent2"/>
              </a:buClr>
              <a:buSzPts val="6200"/>
              <a:buFont typeface="Gilda Display"/>
              <a:buNone/>
              <a:defRPr sz="8266">
                <a:solidFill>
                  <a:schemeClr val="accent2"/>
                </a:solidFill>
                <a:latin typeface="Gilda Display"/>
                <a:ea typeface="Gilda Display"/>
                <a:cs typeface="Gilda Display"/>
                <a:sym typeface="Gilda Display"/>
              </a:defRPr>
            </a:lvl4pPr>
            <a:lvl5pPr lvl="4" algn="ctr" rtl="0">
              <a:spcBef>
                <a:spcPts val="0"/>
              </a:spcBef>
              <a:spcAft>
                <a:spcPts val="0"/>
              </a:spcAft>
              <a:buClr>
                <a:schemeClr val="accent2"/>
              </a:buClr>
              <a:buSzPts val="6200"/>
              <a:buFont typeface="Gilda Display"/>
              <a:buNone/>
              <a:defRPr sz="8266">
                <a:solidFill>
                  <a:schemeClr val="accent2"/>
                </a:solidFill>
                <a:latin typeface="Gilda Display"/>
                <a:ea typeface="Gilda Display"/>
                <a:cs typeface="Gilda Display"/>
                <a:sym typeface="Gilda Display"/>
              </a:defRPr>
            </a:lvl5pPr>
            <a:lvl6pPr lvl="5" algn="ctr" rtl="0">
              <a:spcBef>
                <a:spcPts val="0"/>
              </a:spcBef>
              <a:spcAft>
                <a:spcPts val="0"/>
              </a:spcAft>
              <a:buClr>
                <a:schemeClr val="accent2"/>
              </a:buClr>
              <a:buSzPts val="6200"/>
              <a:buFont typeface="Gilda Display"/>
              <a:buNone/>
              <a:defRPr sz="8266">
                <a:solidFill>
                  <a:schemeClr val="accent2"/>
                </a:solidFill>
                <a:latin typeface="Gilda Display"/>
                <a:ea typeface="Gilda Display"/>
                <a:cs typeface="Gilda Display"/>
                <a:sym typeface="Gilda Display"/>
              </a:defRPr>
            </a:lvl6pPr>
            <a:lvl7pPr lvl="6" algn="ctr" rtl="0">
              <a:spcBef>
                <a:spcPts val="0"/>
              </a:spcBef>
              <a:spcAft>
                <a:spcPts val="0"/>
              </a:spcAft>
              <a:buClr>
                <a:schemeClr val="accent2"/>
              </a:buClr>
              <a:buSzPts val="6200"/>
              <a:buFont typeface="Gilda Display"/>
              <a:buNone/>
              <a:defRPr sz="8266">
                <a:solidFill>
                  <a:schemeClr val="accent2"/>
                </a:solidFill>
                <a:latin typeface="Gilda Display"/>
                <a:ea typeface="Gilda Display"/>
                <a:cs typeface="Gilda Display"/>
                <a:sym typeface="Gilda Display"/>
              </a:defRPr>
            </a:lvl7pPr>
            <a:lvl8pPr lvl="7" algn="ctr" rtl="0">
              <a:spcBef>
                <a:spcPts val="0"/>
              </a:spcBef>
              <a:spcAft>
                <a:spcPts val="0"/>
              </a:spcAft>
              <a:buClr>
                <a:schemeClr val="accent2"/>
              </a:buClr>
              <a:buSzPts val="6200"/>
              <a:buFont typeface="Gilda Display"/>
              <a:buNone/>
              <a:defRPr sz="8266">
                <a:solidFill>
                  <a:schemeClr val="accent2"/>
                </a:solidFill>
                <a:latin typeface="Gilda Display"/>
                <a:ea typeface="Gilda Display"/>
                <a:cs typeface="Gilda Display"/>
                <a:sym typeface="Gilda Display"/>
              </a:defRPr>
            </a:lvl8pPr>
            <a:lvl9pPr lvl="8" algn="ctr" rtl="0">
              <a:spcBef>
                <a:spcPts val="0"/>
              </a:spcBef>
              <a:spcAft>
                <a:spcPts val="0"/>
              </a:spcAft>
              <a:buClr>
                <a:schemeClr val="accent2"/>
              </a:buClr>
              <a:buSzPts val="6200"/>
              <a:buFont typeface="Gilda Display"/>
              <a:buNone/>
              <a:defRPr sz="8266">
                <a:solidFill>
                  <a:schemeClr val="accent2"/>
                </a:solidFill>
                <a:latin typeface="Gilda Display"/>
                <a:ea typeface="Gilda Display"/>
                <a:cs typeface="Gilda Display"/>
                <a:sym typeface="Gilda Display"/>
              </a:defRPr>
            </a:lvl9pPr>
          </a:lstStyle>
          <a:p>
            <a:r>
              <a:t>xx%</a:t>
            </a:r>
          </a:p>
        </p:txBody>
      </p:sp>
      <p:sp>
        <p:nvSpPr>
          <p:cNvPr id="167" name="Google Shape;167;p28"/>
          <p:cNvSpPr txBox="1">
            <a:spLocks noGrp="1"/>
          </p:cNvSpPr>
          <p:nvPr>
            <p:ph type="subTitle" idx="5"/>
          </p:nvPr>
        </p:nvSpPr>
        <p:spPr>
          <a:xfrm>
            <a:off x="965933" y="1752668"/>
            <a:ext cx="5130000" cy="593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8" name="Google Shape;168;p28"/>
          <p:cNvSpPr/>
          <p:nvPr/>
        </p:nvSpPr>
        <p:spPr>
          <a:xfrm>
            <a:off x="0" y="6094233"/>
            <a:ext cx="12192000" cy="763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41925343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169"/>
        <p:cNvGrpSpPr/>
        <p:nvPr/>
      </p:nvGrpSpPr>
      <p:grpSpPr>
        <a:xfrm>
          <a:off x="0" y="0"/>
          <a:ext cx="0" cy="0"/>
          <a:chOff x="0" y="0"/>
          <a:chExt cx="0" cy="0"/>
        </a:xfrm>
      </p:grpSpPr>
      <p:sp>
        <p:nvSpPr>
          <p:cNvPr id="170" name="Google Shape;170;p29"/>
          <p:cNvSpPr txBox="1">
            <a:spLocks noGrp="1"/>
          </p:cNvSpPr>
          <p:nvPr>
            <p:ph type="title"/>
          </p:nvPr>
        </p:nvSpPr>
        <p:spPr>
          <a:xfrm>
            <a:off x="960000" y="618400"/>
            <a:ext cx="102720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25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71" name="Google Shape;171;p29"/>
          <p:cNvSpPr txBox="1">
            <a:spLocks noGrp="1"/>
          </p:cNvSpPr>
          <p:nvPr>
            <p:ph type="title" idx="2"/>
          </p:nvPr>
        </p:nvSpPr>
        <p:spPr>
          <a:xfrm>
            <a:off x="1429091" y="4520079"/>
            <a:ext cx="2893600" cy="5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533"/>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endParaRPr/>
          </a:p>
        </p:txBody>
      </p:sp>
      <p:sp>
        <p:nvSpPr>
          <p:cNvPr id="172" name="Google Shape;172;p29"/>
          <p:cNvSpPr txBox="1">
            <a:spLocks noGrp="1"/>
          </p:cNvSpPr>
          <p:nvPr>
            <p:ph type="subTitle" idx="1"/>
          </p:nvPr>
        </p:nvSpPr>
        <p:spPr>
          <a:xfrm>
            <a:off x="1429091" y="4970745"/>
            <a:ext cx="2893600" cy="81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3" name="Google Shape;173;p29"/>
          <p:cNvSpPr txBox="1">
            <a:spLocks noGrp="1"/>
          </p:cNvSpPr>
          <p:nvPr>
            <p:ph type="title" idx="3"/>
          </p:nvPr>
        </p:nvSpPr>
        <p:spPr>
          <a:xfrm>
            <a:off x="4643435" y="4520079"/>
            <a:ext cx="2893600" cy="5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533"/>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endParaRPr/>
          </a:p>
        </p:txBody>
      </p:sp>
      <p:sp>
        <p:nvSpPr>
          <p:cNvPr id="174" name="Google Shape;174;p29"/>
          <p:cNvSpPr txBox="1">
            <a:spLocks noGrp="1"/>
          </p:cNvSpPr>
          <p:nvPr>
            <p:ph type="subTitle" idx="4"/>
          </p:nvPr>
        </p:nvSpPr>
        <p:spPr>
          <a:xfrm>
            <a:off x="4643435" y="4970745"/>
            <a:ext cx="2893600" cy="81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5" name="Google Shape;175;p29"/>
          <p:cNvSpPr txBox="1">
            <a:spLocks noGrp="1"/>
          </p:cNvSpPr>
          <p:nvPr>
            <p:ph type="title" idx="5"/>
          </p:nvPr>
        </p:nvSpPr>
        <p:spPr>
          <a:xfrm>
            <a:off x="7868819" y="4520079"/>
            <a:ext cx="2893600" cy="5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533"/>
            </a:lvl1pPr>
            <a:lvl2pPr lvl="1" algn="ctr" rtl="0">
              <a:spcBef>
                <a:spcPts val="0"/>
              </a:spcBef>
              <a:spcAft>
                <a:spcPts val="0"/>
              </a:spcAft>
              <a:buSzPts val="2000"/>
              <a:buNone/>
              <a:defRPr sz="2667"/>
            </a:lvl2pPr>
            <a:lvl3pPr lvl="2" algn="ctr" rtl="0">
              <a:spcBef>
                <a:spcPts val="0"/>
              </a:spcBef>
              <a:spcAft>
                <a:spcPts val="0"/>
              </a:spcAft>
              <a:buSzPts val="2000"/>
              <a:buNone/>
              <a:defRPr sz="2667"/>
            </a:lvl3pPr>
            <a:lvl4pPr lvl="3" algn="ctr" rtl="0">
              <a:spcBef>
                <a:spcPts val="0"/>
              </a:spcBef>
              <a:spcAft>
                <a:spcPts val="0"/>
              </a:spcAft>
              <a:buSzPts val="2000"/>
              <a:buNone/>
              <a:defRPr sz="2667"/>
            </a:lvl4pPr>
            <a:lvl5pPr lvl="4" algn="ctr" rtl="0">
              <a:spcBef>
                <a:spcPts val="0"/>
              </a:spcBef>
              <a:spcAft>
                <a:spcPts val="0"/>
              </a:spcAft>
              <a:buSzPts val="2000"/>
              <a:buNone/>
              <a:defRPr sz="2667"/>
            </a:lvl5pPr>
            <a:lvl6pPr lvl="5" algn="ctr" rtl="0">
              <a:spcBef>
                <a:spcPts val="0"/>
              </a:spcBef>
              <a:spcAft>
                <a:spcPts val="0"/>
              </a:spcAft>
              <a:buSzPts val="2000"/>
              <a:buNone/>
              <a:defRPr sz="2667"/>
            </a:lvl6pPr>
            <a:lvl7pPr lvl="6" algn="ctr" rtl="0">
              <a:spcBef>
                <a:spcPts val="0"/>
              </a:spcBef>
              <a:spcAft>
                <a:spcPts val="0"/>
              </a:spcAft>
              <a:buSzPts val="2000"/>
              <a:buNone/>
              <a:defRPr sz="2667"/>
            </a:lvl7pPr>
            <a:lvl8pPr lvl="7" algn="ctr" rtl="0">
              <a:spcBef>
                <a:spcPts val="0"/>
              </a:spcBef>
              <a:spcAft>
                <a:spcPts val="0"/>
              </a:spcAft>
              <a:buSzPts val="2000"/>
              <a:buNone/>
              <a:defRPr sz="2667"/>
            </a:lvl8pPr>
            <a:lvl9pPr lvl="8" algn="ctr" rtl="0">
              <a:spcBef>
                <a:spcPts val="0"/>
              </a:spcBef>
              <a:spcAft>
                <a:spcPts val="0"/>
              </a:spcAft>
              <a:buSzPts val="2000"/>
              <a:buNone/>
              <a:defRPr sz="2667"/>
            </a:lvl9pPr>
          </a:lstStyle>
          <a:p>
            <a:endParaRPr/>
          </a:p>
        </p:txBody>
      </p:sp>
      <p:sp>
        <p:nvSpPr>
          <p:cNvPr id="176" name="Google Shape;176;p29"/>
          <p:cNvSpPr txBox="1">
            <a:spLocks noGrp="1"/>
          </p:cNvSpPr>
          <p:nvPr>
            <p:ph type="subTitle" idx="6"/>
          </p:nvPr>
        </p:nvSpPr>
        <p:spPr>
          <a:xfrm>
            <a:off x="7868819" y="4970745"/>
            <a:ext cx="2893600" cy="81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7" name="Google Shape;177;p29"/>
          <p:cNvSpPr txBox="1">
            <a:spLocks noGrp="1"/>
          </p:cNvSpPr>
          <p:nvPr>
            <p:ph type="title" idx="7" hasCustomPrompt="1"/>
          </p:nvPr>
        </p:nvSpPr>
        <p:spPr>
          <a:xfrm>
            <a:off x="1429091" y="3657200"/>
            <a:ext cx="2893600" cy="6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67">
                <a:solidFill>
                  <a:schemeClr val="lt2"/>
                </a:solidFill>
              </a:defRPr>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t>xx%</a:t>
            </a:r>
          </a:p>
        </p:txBody>
      </p:sp>
      <p:sp>
        <p:nvSpPr>
          <p:cNvPr id="178" name="Google Shape;178;p29"/>
          <p:cNvSpPr txBox="1">
            <a:spLocks noGrp="1"/>
          </p:cNvSpPr>
          <p:nvPr>
            <p:ph type="title" idx="8" hasCustomPrompt="1"/>
          </p:nvPr>
        </p:nvSpPr>
        <p:spPr>
          <a:xfrm>
            <a:off x="4643435" y="3657200"/>
            <a:ext cx="2893600" cy="6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67">
                <a:solidFill>
                  <a:schemeClr val="lt2"/>
                </a:solidFill>
              </a:defRPr>
            </a:lvl1pPr>
            <a:lvl2pPr lvl="1" algn="ctr" rtl="0">
              <a:spcBef>
                <a:spcPts val="0"/>
              </a:spcBef>
              <a:spcAft>
                <a:spcPts val="0"/>
              </a:spcAft>
              <a:buClr>
                <a:schemeClr val="accent2"/>
              </a:buClr>
              <a:buSzPts val="4800"/>
              <a:buNone/>
              <a:defRPr sz="6400">
                <a:solidFill>
                  <a:schemeClr val="accent2"/>
                </a:solidFill>
              </a:defRPr>
            </a:lvl2pPr>
            <a:lvl3pPr lvl="2" algn="ctr" rtl="0">
              <a:spcBef>
                <a:spcPts val="0"/>
              </a:spcBef>
              <a:spcAft>
                <a:spcPts val="0"/>
              </a:spcAft>
              <a:buClr>
                <a:schemeClr val="accent2"/>
              </a:buClr>
              <a:buSzPts val="4800"/>
              <a:buNone/>
              <a:defRPr sz="6400">
                <a:solidFill>
                  <a:schemeClr val="accent2"/>
                </a:solidFill>
              </a:defRPr>
            </a:lvl3pPr>
            <a:lvl4pPr lvl="3" algn="ctr" rtl="0">
              <a:spcBef>
                <a:spcPts val="0"/>
              </a:spcBef>
              <a:spcAft>
                <a:spcPts val="0"/>
              </a:spcAft>
              <a:buClr>
                <a:schemeClr val="accent2"/>
              </a:buClr>
              <a:buSzPts val="4800"/>
              <a:buNone/>
              <a:defRPr sz="6400">
                <a:solidFill>
                  <a:schemeClr val="accent2"/>
                </a:solidFill>
              </a:defRPr>
            </a:lvl4pPr>
            <a:lvl5pPr lvl="4" algn="ctr" rtl="0">
              <a:spcBef>
                <a:spcPts val="0"/>
              </a:spcBef>
              <a:spcAft>
                <a:spcPts val="0"/>
              </a:spcAft>
              <a:buClr>
                <a:schemeClr val="accent2"/>
              </a:buClr>
              <a:buSzPts val="4800"/>
              <a:buNone/>
              <a:defRPr sz="6400">
                <a:solidFill>
                  <a:schemeClr val="accent2"/>
                </a:solidFill>
              </a:defRPr>
            </a:lvl5pPr>
            <a:lvl6pPr lvl="5" algn="ctr" rtl="0">
              <a:spcBef>
                <a:spcPts val="0"/>
              </a:spcBef>
              <a:spcAft>
                <a:spcPts val="0"/>
              </a:spcAft>
              <a:buClr>
                <a:schemeClr val="accent2"/>
              </a:buClr>
              <a:buSzPts val="4800"/>
              <a:buNone/>
              <a:defRPr sz="6400">
                <a:solidFill>
                  <a:schemeClr val="accent2"/>
                </a:solidFill>
              </a:defRPr>
            </a:lvl6pPr>
            <a:lvl7pPr lvl="6" algn="ctr" rtl="0">
              <a:spcBef>
                <a:spcPts val="0"/>
              </a:spcBef>
              <a:spcAft>
                <a:spcPts val="0"/>
              </a:spcAft>
              <a:buClr>
                <a:schemeClr val="accent2"/>
              </a:buClr>
              <a:buSzPts val="4800"/>
              <a:buNone/>
              <a:defRPr sz="6400">
                <a:solidFill>
                  <a:schemeClr val="accent2"/>
                </a:solidFill>
              </a:defRPr>
            </a:lvl7pPr>
            <a:lvl8pPr lvl="7" algn="ctr" rtl="0">
              <a:spcBef>
                <a:spcPts val="0"/>
              </a:spcBef>
              <a:spcAft>
                <a:spcPts val="0"/>
              </a:spcAft>
              <a:buClr>
                <a:schemeClr val="accent2"/>
              </a:buClr>
              <a:buSzPts val="4800"/>
              <a:buNone/>
              <a:defRPr sz="6400">
                <a:solidFill>
                  <a:schemeClr val="accent2"/>
                </a:solidFill>
              </a:defRPr>
            </a:lvl8pPr>
            <a:lvl9pPr lvl="8" algn="ctr" rtl="0">
              <a:spcBef>
                <a:spcPts val="0"/>
              </a:spcBef>
              <a:spcAft>
                <a:spcPts val="0"/>
              </a:spcAft>
              <a:buClr>
                <a:schemeClr val="accent2"/>
              </a:buClr>
              <a:buSzPts val="4800"/>
              <a:buNone/>
              <a:defRPr sz="6400">
                <a:solidFill>
                  <a:schemeClr val="accent2"/>
                </a:solidFill>
              </a:defRPr>
            </a:lvl9pPr>
          </a:lstStyle>
          <a:p>
            <a:r>
              <a:t>xx%</a:t>
            </a:r>
          </a:p>
        </p:txBody>
      </p:sp>
      <p:sp>
        <p:nvSpPr>
          <p:cNvPr id="179" name="Google Shape;179;p29"/>
          <p:cNvSpPr txBox="1">
            <a:spLocks noGrp="1"/>
          </p:cNvSpPr>
          <p:nvPr>
            <p:ph type="title" idx="9" hasCustomPrompt="1"/>
          </p:nvPr>
        </p:nvSpPr>
        <p:spPr>
          <a:xfrm>
            <a:off x="7868819" y="3657200"/>
            <a:ext cx="2893600" cy="60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67">
                <a:solidFill>
                  <a:schemeClr val="lt2"/>
                </a:solidFill>
              </a:defRPr>
            </a:lvl1pPr>
            <a:lvl2pPr lvl="1" algn="ctr" rtl="0">
              <a:spcBef>
                <a:spcPts val="0"/>
              </a:spcBef>
              <a:spcAft>
                <a:spcPts val="0"/>
              </a:spcAft>
              <a:buClr>
                <a:schemeClr val="accent2"/>
              </a:buClr>
              <a:buSzPts val="4800"/>
              <a:buNone/>
              <a:defRPr sz="6400">
                <a:solidFill>
                  <a:schemeClr val="accent2"/>
                </a:solidFill>
              </a:defRPr>
            </a:lvl2pPr>
            <a:lvl3pPr lvl="2" algn="ctr" rtl="0">
              <a:spcBef>
                <a:spcPts val="0"/>
              </a:spcBef>
              <a:spcAft>
                <a:spcPts val="0"/>
              </a:spcAft>
              <a:buClr>
                <a:schemeClr val="accent2"/>
              </a:buClr>
              <a:buSzPts val="4800"/>
              <a:buNone/>
              <a:defRPr sz="6400">
                <a:solidFill>
                  <a:schemeClr val="accent2"/>
                </a:solidFill>
              </a:defRPr>
            </a:lvl3pPr>
            <a:lvl4pPr lvl="3" algn="ctr" rtl="0">
              <a:spcBef>
                <a:spcPts val="0"/>
              </a:spcBef>
              <a:spcAft>
                <a:spcPts val="0"/>
              </a:spcAft>
              <a:buClr>
                <a:schemeClr val="accent2"/>
              </a:buClr>
              <a:buSzPts val="4800"/>
              <a:buNone/>
              <a:defRPr sz="6400">
                <a:solidFill>
                  <a:schemeClr val="accent2"/>
                </a:solidFill>
              </a:defRPr>
            </a:lvl4pPr>
            <a:lvl5pPr lvl="4" algn="ctr" rtl="0">
              <a:spcBef>
                <a:spcPts val="0"/>
              </a:spcBef>
              <a:spcAft>
                <a:spcPts val="0"/>
              </a:spcAft>
              <a:buClr>
                <a:schemeClr val="accent2"/>
              </a:buClr>
              <a:buSzPts val="4800"/>
              <a:buNone/>
              <a:defRPr sz="6400">
                <a:solidFill>
                  <a:schemeClr val="accent2"/>
                </a:solidFill>
              </a:defRPr>
            </a:lvl5pPr>
            <a:lvl6pPr lvl="5" algn="ctr" rtl="0">
              <a:spcBef>
                <a:spcPts val="0"/>
              </a:spcBef>
              <a:spcAft>
                <a:spcPts val="0"/>
              </a:spcAft>
              <a:buClr>
                <a:schemeClr val="accent2"/>
              </a:buClr>
              <a:buSzPts val="4800"/>
              <a:buNone/>
              <a:defRPr sz="6400">
                <a:solidFill>
                  <a:schemeClr val="accent2"/>
                </a:solidFill>
              </a:defRPr>
            </a:lvl6pPr>
            <a:lvl7pPr lvl="6" algn="ctr" rtl="0">
              <a:spcBef>
                <a:spcPts val="0"/>
              </a:spcBef>
              <a:spcAft>
                <a:spcPts val="0"/>
              </a:spcAft>
              <a:buClr>
                <a:schemeClr val="accent2"/>
              </a:buClr>
              <a:buSzPts val="4800"/>
              <a:buNone/>
              <a:defRPr sz="6400">
                <a:solidFill>
                  <a:schemeClr val="accent2"/>
                </a:solidFill>
              </a:defRPr>
            </a:lvl7pPr>
            <a:lvl8pPr lvl="7" algn="ctr" rtl="0">
              <a:spcBef>
                <a:spcPts val="0"/>
              </a:spcBef>
              <a:spcAft>
                <a:spcPts val="0"/>
              </a:spcAft>
              <a:buClr>
                <a:schemeClr val="accent2"/>
              </a:buClr>
              <a:buSzPts val="4800"/>
              <a:buNone/>
              <a:defRPr sz="6400">
                <a:solidFill>
                  <a:schemeClr val="accent2"/>
                </a:solidFill>
              </a:defRPr>
            </a:lvl8pPr>
            <a:lvl9pPr lvl="8" algn="ctr" rtl="0">
              <a:spcBef>
                <a:spcPts val="0"/>
              </a:spcBef>
              <a:spcAft>
                <a:spcPts val="0"/>
              </a:spcAft>
              <a:buClr>
                <a:schemeClr val="accent2"/>
              </a:buClr>
              <a:buSzPts val="4800"/>
              <a:buNone/>
              <a:defRPr sz="6400">
                <a:solidFill>
                  <a:schemeClr val="accent2"/>
                </a:solidFill>
              </a:defRPr>
            </a:lvl9pPr>
          </a:lstStyle>
          <a:p>
            <a:r>
              <a:t>xx%</a:t>
            </a:r>
          </a:p>
        </p:txBody>
      </p:sp>
      <p:sp>
        <p:nvSpPr>
          <p:cNvPr id="180" name="Google Shape;180;p29"/>
          <p:cNvSpPr/>
          <p:nvPr/>
        </p:nvSpPr>
        <p:spPr>
          <a:xfrm>
            <a:off x="0" y="6094233"/>
            <a:ext cx="12192000" cy="763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85205332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81"/>
        <p:cNvGrpSpPr/>
        <p:nvPr/>
      </p:nvGrpSpPr>
      <p:grpSpPr>
        <a:xfrm>
          <a:off x="0" y="0"/>
          <a:ext cx="0" cy="0"/>
          <a:chOff x="0" y="0"/>
          <a:chExt cx="0" cy="0"/>
        </a:xfrm>
      </p:grpSpPr>
      <p:sp>
        <p:nvSpPr>
          <p:cNvPr id="182" name="Google Shape;182;p30"/>
          <p:cNvSpPr txBox="1">
            <a:spLocks noGrp="1"/>
          </p:cNvSpPr>
          <p:nvPr>
            <p:ph type="title"/>
          </p:nvPr>
        </p:nvSpPr>
        <p:spPr>
          <a:xfrm>
            <a:off x="960000" y="618400"/>
            <a:ext cx="102720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25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83" name="Google Shape;183;p30"/>
          <p:cNvSpPr/>
          <p:nvPr/>
        </p:nvSpPr>
        <p:spPr>
          <a:xfrm>
            <a:off x="0" y="6094233"/>
            <a:ext cx="12192000" cy="763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84" name="Google Shape;184;p30"/>
          <p:cNvGrpSpPr/>
          <p:nvPr/>
        </p:nvGrpSpPr>
        <p:grpSpPr>
          <a:xfrm>
            <a:off x="604267" y="314867"/>
            <a:ext cx="1282067" cy="1070800"/>
            <a:chOff x="4781075" y="719300"/>
            <a:chExt cx="961550" cy="803100"/>
          </a:xfrm>
        </p:grpSpPr>
        <p:sp>
          <p:nvSpPr>
            <p:cNvPr id="185" name="Google Shape;185;p30"/>
            <p:cNvSpPr/>
            <p:nvPr/>
          </p:nvSpPr>
          <p:spPr>
            <a:xfrm>
              <a:off x="4781075" y="822700"/>
              <a:ext cx="522900" cy="522075"/>
            </a:xfrm>
            <a:custGeom>
              <a:avLst/>
              <a:gdLst/>
              <a:ahLst/>
              <a:cxnLst/>
              <a:rect l="l" t="t" r="r" b="b"/>
              <a:pathLst>
                <a:path w="20916" h="20883" extrusionOk="0">
                  <a:moveTo>
                    <a:pt x="10475" y="6205"/>
                  </a:moveTo>
                  <a:cubicBezTo>
                    <a:pt x="11009" y="6205"/>
                    <a:pt x="11576" y="6338"/>
                    <a:pt x="12076" y="6505"/>
                  </a:cubicBezTo>
                  <a:lnTo>
                    <a:pt x="12143" y="6438"/>
                  </a:lnTo>
                  <a:lnTo>
                    <a:pt x="12143" y="6505"/>
                  </a:lnTo>
                  <a:cubicBezTo>
                    <a:pt x="13144" y="6939"/>
                    <a:pt x="13944" y="7706"/>
                    <a:pt x="14344" y="8773"/>
                  </a:cubicBezTo>
                  <a:lnTo>
                    <a:pt x="14445" y="8773"/>
                  </a:lnTo>
                  <a:lnTo>
                    <a:pt x="14344" y="8840"/>
                  </a:lnTo>
                  <a:cubicBezTo>
                    <a:pt x="14578" y="9340"/>
                    <a:pt x="14645" y="9841"/>
                    <a:pt x="14645" y="10441"/>
                  </a:cubicBezTo>
                  <a:cubicBezTo>
                    <a:pt x="14645" y="10975"/>
                    <a:pt x="14511" y="11509"/>
                    <a:pt x="14344" y="12009"/>
                  </a:cubicBezTo>
                  <a:lnTo>
                    <a:pt x="14445" y="12109"/>
                  </a:lnTo>
                  <a:lnTo>
                    <a:pt x="14344" y="12109"/>
                  </a:lnTo>
                  <a:cubicBezTo>
                    <a:pt x="13944" y="13110"/>
                    <a:pt x="13144" y="13910"/>
                    <a:pt x="12143" y="14344"/>
                  </a:cubicBezTo>
                  <a:lnTo>
                    <a:pt x="12143" y="14444"/>
                  </a:lnTo>
                  <a:lnTo>
                    <a:pt x="12076" y="14344"/>
                  </a:lnTo>
                  <a:cubicBezTo>
                    <a:pt x="11576" y="14578"/>
                    <a:pt x="11075" y="14644"/>
                    <a:pt x="10475" y="14644"/>
                  </a:cubicBezTo>
                  <a:cubicBezTo>
                    <a:pt x="9941" y="14644"/>
                    <a:pt x="9408" y="14511"/>
                    <a:pt x="8907" y="14344"/>
                  </a:cubicBezTo>
                  <a:lnTo>
                    <a:pt x="8807" y="14444"/>
                  </a:lnTo>
                  <a:lnTo>
                    <a:pt x="8807" y="14344"/>
                  </a:lnTo>
                  <a:cubicBezTo>
                    <a:pt x="7806" y="13944"/>
                    <a:pt x="7006" y="13143"/>
                    <a:pt x="6572" y="12109"/>
                  </a:cubicBezTo>
                  <a:lnTo>
                    <a:pt x="6472" y="12109"/>
                  </a:lnTo>
                  <a:lnTo>
                    <a:pt x="6572" y="12009"/>
                  </a:lnTo>
                  <a:cubicBezTo>
                    <a:pt x="6339" y="11509"/>
                    <a:pt x="6272" y="11008"/>
                    <a:pt x="6272" y="10441"/>
                  </a:cubicBezTo>
                  <a:cubicBezTo>
                    <a:pt x="6272" y="9907"/>
                    <a:pt x="6405" y="9340"/>
                    <a:pt x="6572" y="8840"/>
                  </a:cubicBezTo>
                  <a:lnTo>
                    <a:pt x="6472" y="8773"/>
                  </a:lnTo>
                  <a:lnTo>
                    <a:pt x="6572" y="8773"/>
                  </a:lnTo>
                  <a:cubicBezTo>
                    <a:pt x="6973" y="7773"/>
                    <a:pt x="7773" y="6972"/>
                    <a:pt x="8807" y="6505"/>
                  </a:cubicBezTo>
                  <a:lnTo>
                    <a:pt x="8807" y="6438"/>
                  </a:lnTo>
                  <a:lnTo>
                    <a:pt x="8874" y="6505"/>
                  </a:lnTo>
                  <a:cubicBezTo>
                    <a:pt x="9374" y="6305"/>
                    <a:pt x="9875" y="6205"/>
                    <a:pt x="10475" y="6205"/>
                  </a:cubicBezTo>
                  <a:close/>
                  <a:moveTo>
                    <a:pt x="8807" y="0"/>
                  </a:moveTo>
                  <a:lnTo>
                    <a:pt x="8807" y="2636"/>
                  </a:lnTo>
                  <a:cubicBezTo>
                    <a:pt x="7840" y="2836"/>
                    <a:pt x="6939" y="3203"/>
                    <a:pt x="6105" y="3770"/>
                  </a:cubicBezTo>
                  <a:lnTo>
                    <a:pt x="4237" y="1868"/>
                  </a:lnTo>
                  <a:lnTo>
                    <a:pt x="1902" y="4203"/>
                  </a:lnTo>
                  <a:lnTo>
                    <a:pt x="3770" y="6105"/>
                  </a:lnTo>
                  <a:cubicBezTo>
                    <a:pt x="3237" y="6872"/>
                    <a:pt x="2836" y="7806"/>
                    <a:pt x="2636" y="8807"/>
                  </a:cubicBezTo>
                  <a:lnTo>
                    <a:pt x="1" y="8807"/>
                  </a:lnTo>
                  <a:lnTo>
                    <a:pt x="1" y="12109"/>
                  </a:lnTo>
                  <a:lnTo>
                    <a:pt x="2636" y="12109"/>
                  </a:lnTo>
                  <a:cubicBezTo>
                    <a:pt x="2836" y="13076"/>
                    <a:pt x="3237" y="13977"/>
                    <a:pt x="3770" y="14811"/>
                  </a:cubicBezTo>
                  <a:lnTo>
                    <a:pt x="1902" y="16679"/>
                  </a:lnTo>
                  <a:lnTo>
                    <a:pt x="4237" y="19014"/>
                  </a:lnTo>
                  <a:lnTo>
                    <a:pt x="6105" y="17146"/>
                  </a:lnTo>
                  <a:cubicBezTo>
                    <a:pt x="6906" y="17680"/>
                    <a:pt x="7806" y="18080"/>
                    <a:pt x="8807" y="18280"/>
                  </a:cubicBezTo>
                  <a:lnTo>
                    <a:pt x="8807" y="20882"/>
                  </a:lnTo>
                  <a:lnTo>
                    <a:pt x="12110" y="20882"/>
                  </a:lnTo>
                  <a:lnTo>
                    <a:pt x="12110" y="18280"/>
                  </a:lnTo>
                  <a:cubicBezTo>
                    <a:pt x="13077" y="18080"/>
                    <a:pt x="13978" y="17680"/>
                    <a:pt x="14811" y="17146"/>
                  </a:cubicBezTo>
                  <a:lnTo>
                    <a:pt x="16679" y="19014"/>
                  </a:lnTo>
                  <a:lnTo>
                    <a:pt x="19014" y="16679"/>
                  </a:lnTo>
                  <a:lnTo>
                    <a:pt x="17146" y="14811"/>
                  </a:lnTo>
                  <a:cubicBezTo>
                    <a:pt x="17680" y="14010"/>
                    <a:pt x="18080" y="13110"/>
                    <a:pt x="18281" y="12109"/>
                  </a:cubicBezTo>
                  <a:lnTo>
                    <a:pt x="20916" y="12109"/>
                  </a:lnTo>
                  <a:lnTo>
                    <a:pt x="20916" y="8807"/>
                  </a:lnTo>
                  <a:lnTo>
                    <a:pt x="18281" y="8807"/>
                  </a:lnTo>
                  <a:cubicBezTo>
                    <a:pt x="18080" y="7839"/>
                    <a:pt x="17680" y="6939"/>
                    <a:pt x="17146" y="6105"/>
                  </a:cubicBezTo>
                  <a:lnTo>
                    <a:pt x="19014" y="4203"/>
                  </a:lnTo>
                  <a:lnTo>
                    <a:pt x="16679" y="1868"/>
                  </a:lnTo>
                  <a:lnTo>
                    <a:pt x="14811" y="3770"/>
                  </a:lnTo>
                  <a:cubicBezTo>
                    <a:pt x="14011" y="3236"/>
                    <a:pt x="13110" y="2836"/>
                    <a:pt x="12110" y="2636"/>
                  </a:cubicBezTo>
                  <a:lnTo>
                    <a:pt x="12110" y="0"/>
                  </a:lnTo>
                  <a:close/>
                </a:path>
              </a:pathLst>
            </a:custGeom>
            <a:solidFill>
              <a:srgbClr val="6E9BD3">
                <a:alpha val="4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30"/>
            <p:cNvSpPr/>
            <p:nvPr/>
          </p:nvSpPr>
          <p:spPr>
            <a:xfrm>
              <a:off x="5305625" y="719300"/>
              <a:ext cx="298575" cy="301075"/>
            </a:xfrm>
            <a:custGeom>
              <a:avLst/>
              <a:gdLst/>
              <a:ahLst/>
              <a:cxnLst/>
              <a:rect l="l" t="t" r="r" b="b"/>
              <a:pathLst>
                <a:path w="11943" h="12043" extrusionOk="0">
                  <a:moveTo>
                    <a:pt x="5905" y="3569"/>
                  </a:moveTo>
                  <a:cubicBezTo>
                    <a:pt x="6238" y="3569"/>
                    <a:pt x="6539" y="3636"/>
                    <a:pt x="6839" y="3736"/>
                  </a:cubicBezTo>
                  <a:lnTo>
                    <a:pt x="6872" y="3703"/>
                  </a:lnTo>
                  <a:lnTo>
                    <a:pt x="6872" y="3736"/>
                  </a:lnTo>
                  <a:cubicBezTo>
                    <a:pt x="7473" y="3970"/>
                    <a:pt x="7906" y="4437"/>
                    <a:pt x="8173" y="5037"/>
                  </a:cubicBezTo>
                  <a:lnTo>
                    <a:pt x="8206" y="5037"/>
                  </a:lnTo>
                  <a:lnTo>
                    <a:pt x="8173" y="5070"/>
                  </a:lnTo>
                  <a:cubicBezTo>
                    <a:pt x="8306" y="5371"/>
                    <a:pt x="8340" y="5637"/>
                    <a:pt x="8340" y="5971"/>
                  </a:cubicBezTo>
                  <a:cubicBezTo>
                    <a:pt x="8340" y="6305"/>
                    <a:pt x="8306" y="6605"/>
                    <a:pt x="8206" y="6938"/>
                  </a:cubicBezTo>
                  <a:lnTo>
                    <a:pt x="8173" y="6938"/>
                  </a:lnTo>
                  <a:cubicBezTo>
                    <a:pt x="7906" y="7539"/>
                    <a:pt x="7473" y="7972"/>
                    <a:pt x="6872" y="8239"/>
                  </a:cubicBezTo>
                  <a:lnTo>
                    <a:pt x="6872" y="8273"/>
                  </a:lnTo>
                  <a:lnTo>
                    <a:pt x="6839" y="8239"/>
                  </a:lnTo>
                  <a:cubicBezTo>
                    <a:pt x="6539" y="8373"/>
                    <a:pt x="6238" y="8406"/>
                    <a:pt x="5905" y="8406"/>
                  </a:cubicBezTo>
                  <a:cubicBezTo>
                    <a:pt x="5571" y="8406"/>
                    <a:pt x="5304" y="8306"/>
                    <a:pt x="5004" y="8239"/>
                  </a:cubicBezTo>
                  <a:lnTo>
                    <a:pt x="4971" y="8273"/>
                  </a:lnTo>
                  <a:lnTo>
                    <a:pt x="4971" y="8239"/>
                  </a:lnTo>
                  <a:cubicBezTo>
                    <a:pt x="4370" y="7972"/>
                    <a:pt x="3903" y="7539"/>
                    <a:pt x="3670" y="6938"/>
                  </a:cubicBezTo>
                  <a:lnTo>
                    <a:pt x="3636" y="6938"/>
                  </a:lnTo>
                  <a:lnTo>
                    <a:pt x="3670" y="6905"/>
                  </a:lnTo>
                  <a:cubicBezTo>
                    <a:pt x="3536" y="6605"/>
                    <a:pt x="3503" y="6305"/>
                    <a:pt x="3503" y="5971"/>
                  </a:cubicBezTo>
                  <a:cubicBezTo>
                    <a:pt x="3503" y="5637"/>
                    <a:pt x="3536" y="5371"/>
                    <a:pt x="3670" y="5070"/>
                  </a:cubicBezTo>
                  <a:lnTo>
                    <a:pt x="3636" y="5037"/>
                  </a:lnTo>
                  <a:lnTo>
                    <a:pt x="3670" y="5037"/>
                  </a:lnTo>
                  <a:cubicBezTo>
                    <a:pt x="3903" y="4437"/>
                    <a:pt x="4370" y="3970"/>
                    <a:pt x="4971" y="3736"/>
                  </a:cubicBezTo>
                  <a:lnTo>
                    <a:pt x="4971" y="3703"/>
                  </a:lnTo>
                  <a:lnTo>
                    <a:pt x="5004" y="3736"/>
                  </a:lnTo>
                  <a:cubicBezTo>
                    <a:pt x="5304" y="3603"/>
                    <a:pt x="5571" y="3569"/>
                    <a:pt x="5905" y="3569"/>
                  </a:cubicBezTo>
                  <a:close/>
                  <a:moveTo>
                    <a:pt x="5004" y="0"/>
                  </a:moveTo>
                  <a:lnTo>
                    <a:pt x="5004" y="1501"/>
                  </a:lnTo>
                  <a:cubicBezTo>
                    <a:pt x="4437" y="1635"/>
                    <a:pt x="3903" y="1835"/>
                    <a:pt x="3470" y="2135"/>
                  </a:cubicBezTo>
                  <a:lnTo>
                    <a:pt x="2369" y="1068"/>
                  </a:lnTo>
                  <a:lnTo>
                    <a:pt x="1035" y="2402"/>
                  </a:lnTo>
                  <a:lnTo>
                    <a:pt x="2135" y="3469"/>
                  </a:lnTo>
                  <a:cubicBezTo>
                    <a:pt x="1835" y="3936"/>
                    <a:pt x="1602" y="4470"/>
                    <a:pt x="1502" y="5037"/>
                  </a:cubicBezTo>
                  <a:lnTo>
                    <a:pt x="1" y="5037"/>
                  </a:lnTo>
                  <a:lnTo>
                    <a:pt x="1" y="6938"/>
                  </a:lnTo>
                  <a:lnTo>
                    <a:pt x="1502" y="6938"/>
                  </a:lnTo>
                  <a:cubicBezTo>
                    <a:pt x="1635" y="7539"/>
                    <a:pt x="1835" y="8006"/>
                    <a:pt x="2135" y="8473"/>
                  </a:cubicBezTo>
                  <a:lnTo>
                    <a:pt x="1035" y="9574"/>
                  </a:lnTo>
                  <a:lnTo>
                    <a:pt x="2369" y="10908"/>
                  </a:lnTo>
                  <a:lnTo>
                    <a:pt x="3470" y="9807"/>
                  </a:lnTo>
                  <a:cubicBezTo>
                    <a:pt x="3937" y="10107"/>
                    <a:pt x="4470" y="10374"/>
                    <a:pt x="5004" y="10441"/>
                  </a:cubicBezTo>
                  <a:lnTo>
                    <a:pt x="5004" y="12042"/>
                  </a:lnTo>
                  <a:lnTo>
                    <a:pt x="6939" y="12042"/>
                  </a:lnTo>
                  <a:lnTo>
                    <a:pt x="6939" y="10541"/>
                  </a:lnTo>
                  <a:cubicBezTo>
                    <a:pt x="7506" y="10408"/>
                    <a:pt x="8006" y="10207"/>
                    <a:pt x="8473" y="9907"/>
                  </a:cubicBezTo>
                  <a:lnTo>
                    <a:pt x="9541" y="10975"/>
                  </a:lnTo>
                  <a:lnTo>
                    <a:pt x="10875" y="9640"/>
                  </a:lnTo>
                  <a:lnTo>
                    <a:pt x="9808" y="8573"/>
                  </a:lnTo>
                  <a:cubicBezTo>
                    <a:pt x="10074" y="8106"/>
                    <a:pt x="10341" y="7572"/>
                    <a:pt x="10408" y="7038"/>
                  </a:cubicBezTo>
                  <a:lnTo>
                    <a:pt x="11942" y="7038"/>
                  </a:lnTo>
                  <a:lnTo>
                    <a:pt x="11942" y="6938"/>
                  </a:lnTo>
                  <a:lnTo>
                    <a:pt x="11942" y="5037"/>
                  </a:lnTo>
                  <a:lnTo>
                    <a:pt x="10408" y="5037"/>
                  </a:lnTo>
                  <a:cubicBezTo>
                    <a:pt x="10308" y="4437"/>
                    <a:pt x="10074" y="3936"/>
                    <a:pt x="9808" y="3469"/>
                  </a:cubicBezTo>
                  <a:lnTo>
                    <a:pt x="10875" y="2402"/>
                  </a:lnTo>
                  <a:lnTo>
                    <a:pt x="9541" y="1068"/>
                  </a:lnTo>
                  <a:lnTo>
                    <a:pt x="8473" y="2135"/>
                  </a:lnTo>
                  <a:cubicBezTo>
                    <a:pt x="8006" y="1835"/>
                    <a:pt x="7473" y="1601"/>
                    <a:pt x="6939" y="1501"/>
                  </a:cubicBezTo>
                  <a:lnTo>
                    <a:pt x="6939" y="0"/>
                  </a:lnTo>
                  <a:close/>
                </a:path>
              </a:pathLst>
            </a:custGeom>
            <a:solidFill>
              <a:srgbClr val="6E9BD3">
                <a:alpha val="4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30"/>
            <p:cNvSpPr/>
            <p:nvPr/>
          </p:nvSpPr>
          <p:spPr>
            <a:xfrm>
              <a:off x="5304800" y="1084550"/>
              <a:ext cx="437825" cy="437850"/>
            </a:xfrm>
            <a:custGeom>
              <a:avLst/>
              <a:gdLst/>
              <a:ahLst/>
              <a:cxnLst/>
              <a:rect l="l" t="t" r="r" b="b"/>
              <a:pathLst>
                <a:path w="17513" h="17514" extrusionOk="0">
                  <a:moveTo>
                    <a:pt x="8740" y="5204"/>
                  </a:moveTo>
                  <a:cubicBezTo>
                    <a:pt x="9207" y="5204"/>
                    <a:pt x="9674" y="5304"/>
                    <a:pt x="10074" y="5471"/>
                  </a:cubicBezTo>
                  <a:lnTo>
                    <a:pt x="10141" y="5438"/>
                  </a:lnTo>
                  <a:lnTo>
                    <a:pt x="10141" y="5505"/>
                  </a:lnTo>
                  <a:cubicBezTo>
                    <a:pt x="10975" y="5871"/>
                    <a:pt x="11642" y="6539"/>
                    <a:pt x="12009" y="7373"/>
                  </a:cubicBezTo>
                  <a:lnTo>
                    <a:pt x="12075" y="7373"/>
                  </a:lnTo>
                  <a:lnTo>
                    <a:pt x="12042" y="7439"/>
                  </a:lnTo>
                  <a:cubicBezTo>
                    <a:pt x="12209" y="7840"/>
                    <a:pt x="12309" y="8307"/>
                    <a:pt x="12309" y="8774"/>
                  </a:cubicBezTo>
                  <a:cubicBezTo>
                    <a:pt x="12309" y="9207"/>
                    <a:pt x="12209" y="9674"/>
                    <a:pt x="12042" y="10108"/>
                  </a:cubicBezTo>
                  <a:lnTo>
                    <a:pt x="12075" y="10141"/>
                  </a:lnTo>
                  <a:lnTo>
                    <a:pt x="12009" y="10141"/>
                  </a:lnTo>
                  <a:cubicBezTo>
                    <a:pt x="11642" y="10975"/>
                    <a:pt x="10975" y="11642"/>
                    <a:pt x="10141" y="12009"/>
                  </a:cubicBezTo>
                  <a:lnTo>
                    <a:pt x="10141" y="12109"/>
                  </a:lnTo>
                  <a:lnTo>
                    <a:pt x="10074" y="12043"/>
                  </a:lnTo>
                  <a:cubicBezTo>
                    <a:pt x="9674" y="12209"/>
                    <a:pt x="9207" y="12309"/>
                    <a:pt x="8740" y="12309"/>
                  </a:cubicBezTo>
                  <a:cubicBezTo>
                    <a:pt x="8306" y="12309"/>
                    <a:pt x="7839" y="12209"/>
                    <a:pt x="7405" y="12043"/>
                  </a:cubicBezTo>
                  <a:lnTo>
                    <a:pt x="7372" y="12109"/>
                  </a:lnTo>
                  <a:lnTo>
                    <a:pt x="7372" y="12009"/>
                  </a:lnTo>
                  <a:cubicBezTo>
                    <a:pt x="6538" y="11642"/>
                    <a:pt x="5871" y="10975"/>
                    <a:pt x="5504" y="10141"/>
                  </a:cubicBezTo>
                  <a:lnTo>
                    <a:pt x="5404" y="10141"/>
                  </a:lnTo>
                  <a:lnTo>
                    <a:pt x="5471" y="10108"/>
                  </a:lnTo>
                  <a:cubicBezTo>
                    <a:pt x="5304" y="9674"/>
                    <a:pt x="5204" y="9207"/>
                    <a:pt x="5204" y="8774"/>
                  </a:cubicBezTo>
                  <a:cubicBezTo>
                    <a:pt x="5204" y="8307"/>
                    <a:pt x="5304" y="7840"/>
                    <a:pt x="5471" y="7439"/>
                  </a:cubicBezTo>
                  <a:lnTo>
                    <a:pt x="5404" y="7373"/>
                  </a:lnTo>
                  <a:lnTo>
                    <a:pt x="5504" y="7373"/>
                  </a:lnTo>
                  <a:cubicBezTo>
                    <a:pt x="5871" y="6539"/>
                    <a:pt x="6538" y="5871"/>
                    <a:pt x="7372" y="5505"/>
                  </a:cubicBezTo>
                  <a:lnTo>
                    <a:pt x="7372" y="5438"/>
                  </a:lnTo>
                  <a:lnTo>
                    <a:pt x="7405" y="5471"/>
                  </a:lnTo>
                  <a:cubicBezTo>
                    <a:pt x="7839" y="5304"/>
                    <a:pt x="8306" y="5204"/>
                    <a:pt x="8740" y="5204"/>
                  </a:cubicBezTo>
                  <a:close/>
                  <a:moveTo>
                    <a:pt x="7372" y="1"/>
                  </a:moveTo>
                  <a:lnTo>
                    <a:pt x="7372" y="2202"/>
                  </a:lnTo>
                  <a:cubicBezTo>
                    <a:pt x="6538" y="2369"/>
                    <a:pt x="5804" y="2703"/>
                    <a:pt x="5137" y="3170"/>
                  </a:cubicBezTo>
                  <a:lnTo>
                    <a:pt x="3536" y="1602"/>
                  </a:lnTo>
                  <a:lnTo>
                    <a:pt x="1568" y="3536"/>
                  </a:lnTo>
                  <a:lnTo>
                    <a:pt x="3169" y="5138"/>
                  </a:lnTo>
                  <a:cubicBezTo>
                    <a:pt x="2702" y="5805"/>
                    <a:pt x="2402" y="6605"/>
                    <a:pt x="2202" y="7373"/>
                  </a:cubicBezTo>
                  <a:lnTo>
                    <a:pt x="0" y="7373"/>
                  </a:lnTo>
                  <a:lnTo>
                    <a:pt x="0" y="10141"/>
                  </a:lnTo>
                  <a:lnTo>
                    <a:pt x="2202" y="10141"/>
                  </a:lnTo>
                  <a:cubicBezTo>
                    <a:pt x="2369" y="10975"/>
                    <a:pt x="2702" y="11709"/>
                    <a:pt x="3169" y="12376"/>
                  </a:cubicBezTo>
                  <a:lnTo>
                    <a:pt x="1568" y="13977"/>
                  </a:lnTo>
                  <a:lnTo>
                    <a:pt x="3536" y="15945"/>
                  </a:lnTo>
                  <a:lnTo>
                    <a:pt x="5137" y="14344"/>
                  </a:lnTo>
                  <a:cubicBezTo>
                    <a:pt x="5804" y="14811"/>
                    <a:pt x="6572" y="15111"/>
                    <a:pt x="7372" y="15312"/>
                  </a:cubicBezTo>
                  <a:lnTo>
                    <a:pt x="7372" y="17513"/>
                  </a:lnTo>
                  <a:lnTo>
                    <a:pt x="10141" y="17513"/>
                  </a:lnTo>
                  <a:lnTo>
                    <a:pt x="10141" y="15312"/>
                  </a:lnTo>
                  <a:cubicBezTo>
                    <a:pt x="10975" y="15145"/>
                    <a:pt x="11709" y="14811"/>
                    <a:pt x="12376" y="14344"/>
                  </a:cubicBezTo>
                  <a:lnTo>
                    <a:pt x="13977" y="15945"/>
                  </a:lnTo>
                  <a:lnTo>
                    <a:pt x="15912" y="13977"/>
                  </a:lnTo>
                  <a:lnTo>
                    <a:pt x="14344" y="12376"/>
                  </a:lnTo>
                  <a:cubicBezTo>
                    <a:pt x="14811" y="11709"/>
                    <a:pt x="15078" y="10942"/>
                    <a:pt x="15311" y="10141"/>
                  </a:cubicBezTo>
                  <a:lnTo>
                    <a:pt x="17513" y="10141"/>
                  </a:lnTo>
                  <a:lnTo>
                    <a:pt x="17513" y="7373"/>
                  </a:lnTo>
                  <a:lnTo>
                    <a:pt x="15311" y="7373"/>
                  </a:lnTo>
                  <a:cubicBezTo>
                    <a:pt x="15144" y="6539"/>
                    <a:pt x="14811" y="5805"/>
                    <a:pt x="14344" y="5138"/>
                  </a:cubicBezTo>
                  <a:lnTo>
                    <a:pt x="15912" y="3536"/>
                  </a:lnTo>
                  <a:lnTo>
                    <a:pt x="13977" y="1602"/>
                  </a:lnTo>
                  <a:lnTo>
                    <a:pt x="12376" y="3170"/>
                  </a:lnTo>
                  <a:cubicBezTo>
                    <a:pt x="11709" y="2703"/>
                    <a:pt x="10908" y="2436"/>
                    <a:pt x="10141" y="2202"/>
                  </a:cubicBezTo>
                  <a:lnTo>
                    <a:pt x="10141" y="1"/>
                  </a:lnTo>
                  <a:close/>
                </a:path>
              </a:pathLst>
            </a:custGeom>
            <a:solidFill>
              <a:srgbClr val="6E9BD3">
                <a:alpha val="4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08053930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88"/>
        <p:cNvGrpSpPr/>
        <p:nvPr/>
      </p:nvGrpSpPr>
      <p:grpSpPr>
        <a:xfrm>
          <a:off x="0" y="0"/>
          <a:ext cx="0" cy="0"/>
          <a:chOff x="0" y="0"/>
          <a:chExt cx="0" cy="0"/>
        </a:xfrm>
      </p:grpSpPr>
      <p:sp>
        <p:nvSpPr>
          <p:cNvPr id="189" name="Google Shape;189;p31"/>
          <p:cNvSpPr txBox="1">
            <a:spLocks noGrp="1"/>
          </p:cNvSpPr>
          <p:nvPr>
            <p:ph type="title"/>
          </p:nvPr>
        </p:nvSpPr>
        <p:spPr>
          <a:xfrm>
            <a:off x="960000" y="618400"/>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0" name="Google Shape;190;p31"/>
          <p:cNvSpPr/>
          <p:nvPr/>
        </p:nvSpPr>
        <p:spPr>
          <a:xfrm>
            <a:off x="0" y="6094233"/>
            <a:ext cx="12192000" cy="763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91" name="Google Shape;191;p31"/>
          <p:cNvGrpSpPr/>
          <p:nvPr/>
        </p:nvGrpSpPr>
        <p:grpSpPr>
          <a:xfrm>
            <a:off x="11150220" y="236606"/>
            <a:ext cx="756821" cy="763609"/>
            <a:chOff x="1549600" y="449100"/>
            <a:chExt cx="741400" cy="748050"/>
          </a:xfrm>
        </p:grpSpPr>
        <p:sp>
          <p:nvSpPr>
            <p:cNvPr id="192" name="Google Shape;192;p31"/>
            <p:cNvSpPr/>
            <p:nvPr/>
          </p:nvSpPr>
          <p:spPr>
            <a:xfrm>
              <a:off x="1549600" y="521650"/>
              <a:ext cx="675525" cy="675500"/>
            </a:xfrm>
            <a:custGeom>
              <a:avLst/>
              <a:gdLst/>
              <a:ahLst/>
              <a:cxnLst/>
              <a:rect l="l" t="t" r="r" b="b"/>
              <a:pathLst>
                <a:path w="27021" h="27020" extrusionOk="0">
                  <a:moveTo>
                    <a:pt x="13511" y="3403"/>
                  </a:moveTo>
                  <a:cubicBezTo>
                    <a:pt x="19081" y="3403"/>
                    <a:pt x="23618" y="7906"/>
                    <a:pt x="23618" y="13510"/>
                  </a:cubicBezTo>
                  <a:cubicBezTo>
                    <a:pt x="23618" y="19047"/>
                    <a:pt x="19115" y="23617"/>
                    <a:pt x="13511" y="23617"/>
                  </a:cubicBezTo>
                  <a:cubicBezTo>
                    <a:pt x="7973" y="23617"/>
                    <a:pt x="3437" y="19114"/>
                    <a:pt x="3437" y="13510"/>
                  </a:cubicBezTo>
                  <a:cubicBezTo>
                    <a:pt x="3437" y="7973"/>
                    <a:pt x="7940" y="3403"/>
                    <a:pt x="13511" y="3403"/>
                  </a:cubicBezTo>
                  <a:close/>
                  <a:moveTo>
                    <a:pt x="13511" y="0"/>
                  </a:moveTo>
                  <a:cubicBezTo>
                    <a:pt x="6072" y="0"/>
                    <a:pt x="1" y="6038"/>
                    <a:pt x="1" y="13510"/>
                  </a:cubicBezTo>
                  <a:cubicBezTo>
                    <a:pt x="1" y="20982"/>
                    <a:pt x="6072" y="27020"/>
                    <a:pt x="13511" y="27020"/>
                  </a:cubicBezTo>
                  <a:cubicBezTo>
                    <a:pt x="20983" y="27020"/>
                    <a:pt x="27020" y="20982"/>
                    <a:pt x="27020" y="13510"/>
                  </a:cubicBezTo>
                  <a:cubicBezTo>
                    <a:pt x="27020" y="6038"/>
                    <a:pt x="20983" y="0"/>
                    <a:pt x="13511" y="0"/>
                  </a:cubicBezTo>
                  <a:close/>
                </a:path>
              </a:pathLst>
            </a:custGeom>
            <a:solidFill>
              <a:srgbClr val="6E9BD3">
                <a:alpha val="4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 name="Google Shape;193;p31"/>
            <p:cNvSpPr/>
            <p:nvPr/>
          </p:nvSpPr>
          <p:spPr>
            <a:xfrm>
              <a:off x="1716400" y="688425"/>
              <a:ext cx="343600" cy="341950"/>
            </a:xfrm>
            <a:custGeom>
              <a:avLst/>
              <a:gdLst/>
              <a:ahLst/>
              <a:cxnLst/>
              <a:rect l="l" t="t" r="r" b="b"/>
              <a:pathLst>
                <a:path w="13744" h="13678" extrusionOk="0">
                  <a:moveTo>
                    <a:pt x="6839" y="3837"/>
                  </a:moveTo>
                  <a:cubicBezTo>
                    <a:pt x="8506" y="3837"/>
                    <a:pt x="9907" y="5171"/>
                    <a:pt x="9907" y="6872"/>
                  </a:cubicBezTo>
                  <a:cubicBezTo>
                    <a:pt x="9907" y="8507"/>
                    <a:pt x="8506" y="9875"/>
                    <a:pt x="6839" y="9875"/>
                  </a:cubicBezTo>
                  <a:cubicBezTo>
                    <a:pt x="5171" y="9875"/>
                    <a:pt x="3836" y="8540"/>
                    <a:pt x="3836" y="6872"/>
                  </a:cubicBezTo>
                  <a:cubicBezTo>
                    <a:pt x="3836" y="5205"/>
                    <a:pt x="5171" y="3837"/>
                    <a:pt x="6839" y="3837"/>
                  </a:cubicBezTo>
                  <a:close/>
                  <a:moveTo>
                    <a:pt x="6839" y="1"/>
                  </a:moveTo>
                  <a:cubicBezTo>
                    <a:pt x="3069" y="1"/>
                    <a:pt x="0" y="3103"/>
                    <a:pt x="0" y="6839"/>
                  </a:cubicBezTo>
                  <a:cubicBezTo>
                    <a:pt x="0" y="10642"/>
                    <a:pt x="3069" y="13677"/>
                    <a:pt x="6839" y="13677"/>
                  </a:cubicBezTo>
                  <a:cubicBezTo>
                    <a:pt x="10641" y="13677"/>
                    <a:pt x="13677" y="10575"/>
                    <a:pt x="13677" y="6839"/>
                  </a:cubicBezTo>
                  <a:cubicBezTo>
                    <a:pt x="13744" y="3036"/>
                    <a:pt x="10641" y="1"/>
                    <a:pt x="6839" y="1"/>
                  </a:cubicBezTo>
                  <a:close/>
                </a:path>
              </a:pathLst>
            </a:custGeom>
            <a:solidFill>
              <a:srgbClr val="6E9BD3">
                <a:alpha val="4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 name="Google Shape;194;p31"/>
            <p:cNvSpPr/>
            <p:nvPr/>
          </p:nvSpPr>
          <p:spPr>
            <a:xfrm>
              <a:off x="1877350" y="503100"/>
              <a:ext cx="361950" cy="363825"/>
            </a:xfrm>
            <a:custGeom>
              <a:avLst/>
              <a:gdLst/>
              <a:ahLst/>
              <a:cxnLst/>
              <a:rect l="l" t="t" r="r" b="b"/>
              <a:pathLst>
                <a:path w="14478" h="14553" extrusionOk="0">
                  <a:moveTo>
                    <a:pt x="14227" y="0"/>
                  </a:moveTo>
                  <a:cubicBezTo>
                    <a:pt x="14177" y="0"/>
                    <a:pt x="14127" y="25"/>
                    <a:pt x="14077" y="75"/>
                  </a:cubicBezTo>
                  <a:lnTo>
                    <a:pt x="67" y="14219"/>
                  </a:lnTo>
                  <a:cubicBezTo>
                    <a:pt x="0" y="14285"/>
                    <a:pt x="0" y="14419"/>
                    <a:pt x="67" y="14519"/>
                  </a:cubicBezTo>
                  <a:cubicBezTo>
                    <a:pt x="134" y="14552"/>
                    <a:pt x="200" y="14552"/>
                    <a:pt x="234" y="14552"/>
                  </a:cubicBezTo>
                  <a:cubicBezTo>
                    <a:pt x="267" y="14552"/>
                    <a:pt x="334" y="14552"/>
                    <a:pt x="367" y="14519"/>
                  </a:cubicBezTo>
                  <a:lnTo>
                    <a:pt x="14377" y="376"/>
                  </a:lnTo>
                  <a:cubicBezTo>
                    <a:pt x="14477" y="275"/>
                    <a:pt x="14477" y="142"/>
                    <a:pt x="14377" y="75"/>
                  </a:cubicBezTo>
                  <a:cubicBezTo>
                    <a:pt x="14327" y="25"/>
                    <a:pt x="14277" y="0"/>
                    <a:pt x="14227" y="0"/>
                  </a:cubicBezTo>
                  <a:close/>
                </a:path>
              </a:pathLst>
            </a:custGeom>
            <a:solidFill>
              <a:srgbClr val="6E9BD3">
                <a:alpha val="4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31"/>
            <p:cNvSpPr/>
            <p:nvPr/>
          </p:nvSpPr>
          <p:spPr>
            <a:xfrm>
              <a:off x="2187575" y="480775"/>
              <a:ext cx="74225" cy="74250"/>
            </a:xfrm>
            <a:custGeom>
              <a:avLst/>
              <a:gdLst/>
              <a:ahLst/>
              <a:cxnLst/>
              <a:rect l="l" t="t" r="r" b="b"/>
              <a:pathLst>
                <a:path w="2969" h="2970" extrusionOk="0">
                  <a:moveTo>
                    <a:pt x="234" y="1"/>
                  </a:moveTo>
                  <a:cubicBezTo>
                    <a:pt x="100" y="1"/>
                    <a:pt x="0" y="101"/>
                    <a:pt x="0" y="201"/>
                  </a:cubicBezTo>
                  <a:lnTo>
                    <a:pt x="0" y="2970"/>
                  </a:lnTo>
                  <a:lnTo>
                    <a:pt x="2769" y="2836"/>
                  </a:lnTo>
                  <a:cubicBezTo>
                    <a:pt x="2902" y="2836"/>
                    <a:pt x="2969" y="2770"/>
                    <a:pt x="2969" y="2636"/>
                  </a:cubicBezTo>
                  <a:cubicBezTo>
                    <a:pt x="2969" y="2503"/>
                    <a:pt x="2902" y="2436"/>
                    <a:pt x="2769" y="2436"/>
                  </a:cubicBezTo>
                  <a:lnTo>
                    <a:pt x="434" y="2569"/>
                  </a:lnTo>
                  <a:lnTo>
                    <a:pt x="434" y="201"/>
                  </a:lnTo>
                  <a:cubicBezTo>
                    <a:pt x="434" y="101"/>
                    <a:pt x="334" y="1"/>
                    <a:pt x="234" y="1"/>
                  </a:cubicBezTo>
                  <a:close/>
                </a:path>
              </a:pathLst>
            </a:custGeom>
            <a:solidFill>
              <a:srgbClr val="6E9BD3">
                <a:alpha val="4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31"/>
            <p:cNvSpPr/>
            <p:nvPr/>
          </p:nvSpPr>
          <p:spPr>
            <a:xfrm>
              <a:off x="2220100" y="449100"/>
              <a:ext cx="70900" cy="72575"/>
            </a:xfrm>
            <a:custGeom>
              <a:avLst/>
              <a:gdLst/>
              <a:ahLst/>
              <a:cxnLst/>
              <a:rect l="l" t="t" r="r" b="b"/>
              <a:pathLst>
                <a:path w="2836" h="2903" extrusionOk="0">
                  <a:moveTo>
                    <a:pt x="434" y="0"/>
                  </a:moveTo>
                  <a:cubicBezTo>
                    <a:pt x="334" y="0"/>
                    <a:pt x="200" y="67"/>
                    <a:pt x="200" y="201"/>
                  </a:cubicBezTo>
                  <a:lnTo>
                    <a:pt x="0" y="2902"/>
                  </a:lnTo>
                  <a:lnTo>
                    <a:pt x="0" y="2902"/>
                  </a:lnTo>
                  <a:lnTo>
                    <a:pt x="2635" y="2702"/>
                  </a:lnTo>
                  <a:cubicBezTo>
                    <a:pt x="2769" y="2702"/>
                    <a:pt x="2835" y="2602"/>
                    <a:pt x="2835" y="2502"/>
                  </a:cubicBezTo>
                  <a:cubicBezTo>
                    <a:pt x="2835" y="2369"/>
                    <a:pt x="2769" y="2269"/>
                    <a:pt x="2635" y="2269"/>
                  </a:cubicBezTo>
                  <a:lnTo>
                    <a:pt x="434" y="2402"/>
                  </a:lnTo>
                  <a:lnTo>
                    <a:pt x="634" y="201"/>
                  </a:lnTo>
                  <a:cubicBezTo>
                    <a:pt x="634" y="100"/>
                    <a:pt x="534" y="0"/>
                    <a:pt x="434" y="0"/>
                  </a:cubicBezTo>
                  <a:close/>
                </a:path>
              </a:pathLst>
            </a:custGeom>
            <a:solidFill>
              <a:srgbClr val="6E9BD3">
                <a:alpha val="4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24342596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97"/>
        <p:cNvGrpSpPr/>
        <p:nvPr/>
      </p:nvGrpSpPr>
      <p:grpSpPr>
        <a:xfrm>
          <a:off x="0" y="0"/>
          <a:ext cx="0" cy="0"/>
          <a:chOff x="0" y="0"/>
          <a:chExt cx="0" cy="0"/>
        </a:xfrm>
      </p:grpSpPr>
      <p:sp>
        <p:nvSpPr>
          <p:cNvPr id="198" name="Google Shape;198;p32"/>
          <p:cNvSpPr/>
          <p:nvPr/>
        </p:nvSpPr>
        <p:spPr>
          <a:xfrm>
            <a:off x="0" y="5208233"/>
            <a:ext cx="12192000" cy="1649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9" name="Google Shape;199;p32"/>
          <p:cNvSpPr txBox="1">
            <a:spLocks noGrp="1"/>
          </p:cNvSpPr>
          <p:nvPr>
            <p:ph type="ctrTitle"/>
          </p:nvPr>
        </p:nvSpPr>
        <p:spPr>
          <a:xfrm>
            <a:off x="6323067" y="566267"/>
            <a:ext cx="4909600" cy="206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6400"/>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200" name="Google Shape;200;p32"/>
          <p:cNvSpPr txBox="1">
            <a:spLocks noGrp="1"/>
          </p:cNvSpPr>
          <p:nvPr>
            <p:ph type="subTitle" idx="1"/>
          </p:nvPr>
        </p:nvSpPr>
        <p:spPr>
          <a:xfrm>
            <a:off x="6322859" y="2704041"/>
            <a:ext cx="4909600" cy="148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endParaRPr/>
          </a:p>
        </p:txBody>
      </p:sp>
      <p:sp>
        <p:nvSpPr>
          <p:cNvPr id="201" name="Google Shape;201;p32"/>
          <p:cNvSpPr txBox="1">
            <a:spLocks noGrp="1"/>
          </p:cNvSpPr>
          <p:nvPr>
            <p:ph type="subTitle" idx="2"/>
          </p:nvPr>
        </p:nvSpPr>
        <p:spPr>
          <a:xfrm>
            <a:off x="6322867" y="5499467"/>
            <a:ext cx="4864000" cy="4056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40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2" name="Google Shape;202;p32"/>
          <p:cNvSpPr txBox="1"/>
          <p:nvPr/>
        </p:nvSpPr>
        <p:spPr>
          <a:xfrm>
            <a:off x="960000" y="6091833"/>
            <a:ext cx="10272000" cy="432000"/>
          </a:xfrm>
          <a:prstGeom prst="rect">
            <a:avLst/>
          </a:prstGeom>
          <a:noFill/>
          <a:ln>
            <a:noFill/>
          </a:ln>
        </p:spPr>
        <p:txBody>
          <a:bodyPr spcFirstLastPara="1" wrap="square" lIns="243833" tIns="0" rIns="243833" bIns="0" anchor="b" anchorCtr="0">
            <a:noAutofit/>
          </a:bodyPr>
          <a:lstStyle/>
          <a:p>
            <a:pPr marL="0" lvl="0" indent="0" algn="ctr" rtl="0">
              <a:lnSpc>
                <a:spcPct val="100000"/>
              </a:lnSpc>
              <a:spcBef>
                <a:spcPts val="400"/>
              </a:spcBef>
              <a:spcAft>
                <a:spcPts val="0"/>
              </a:spcAft>
              <a:buNone/>
            </a:pPr>
            <a:r>
              <a:rPr lang="en" sz="1200">
                <a:solidFill>
                  <a:schemeClr val="lt1"/>
                </a:solidFill>
                <a:latin typeface="Cairo"/>
                <a:ea typeface="Cairo"/>
                <a:cs typeface="Cairo"/>
                <a:sym typeface="Cairo"/>
              </a:rPr>
              <a:t>CREDITS: This presentation template was created by </a:t>
            </a:r>
            <a:r>
              <a:rPr lang="en" sz="1200">
                <a:solidFill>
                  <a:schemeClr val="lt1"/>
                </a:solidFill>
                <a:uFill>
                  <a:noFill/>
                </a:uFill>
                <a:latin typeface="Cairo"/>
                <a:ea typeface="Cairo"/>
                <a:cs typeface="Cairo"/>
                <a:sym typeface="Cairo"/>
                <a:hlinkClick r:id="rId2">
                  <a:extLst>
                    <a:ext uri="{A12FA001-AC4F-418D-AE19-62706E023703}">
                      <ahyp:hlinkClr xmlns:ahyp="http://schemas.microsoft.com/office/drawing/2018/hyperlinkcolor" val="tx"/>
                    </a:ext>
                  </a:extLst>
                </a:hlinkClick>
              </a:rPr>
              <a:t>Slidesgo</a:t>
            </a:r>
            <a:r>
              <a:rPr lang="en" sz="1200">
                <a:solidFill>
                  <a:schemeClr val="lt1"/>
                </a:solidFill>
                <a:latin typeface="Cairo"/>
                <a:ea typeface="Cairo"/>
                <a:cs typeface="Cairo"/>
                <a:sym typeface="Cairo"/>
              </a:rPr>
              <a:t>, including icons by </a:t>
            </a:r>
            <a:r>
              <a:rPr lang="en" sz="1200">
                <a:solidFill>
                  <a:schemeClr val="lt1"/>
                </a:solidFill>
                <a:uFill>
                  <a:noFill/>
                </a:uFill>
                <a:latin typeface="Cairo"/>
                <a:ea typeface="Cairo"/>
                <a:cs typeface="Cairo"/>
                <a:sym typeface="Cairo"/>
                <a:hlinkClick r:id="rId3">
                  <a:extLst>
                    <a:ext uri="{A12FA001-AC4F-418D-AE19-62706E023703}">
                      <ahyp:hlinkClr xmlns:ahyp="http://schemas.microsoft.com/office/drawing/2018/hyperlinkcolor" val="tx"/>
                    </a:ext>
                  </a:extLst>
                </a:hlinkClick>
              </a:rPr>
              <a:t>Flaticon</a:t>
            </a:r>
            <a:r>
              <a:rPr lang="en" sz="1200">
                <a:solidFill>
                  <a:schemeClr val="lt1"/>
                </a:solidFill>
                <a:latin typeface="Cairo"/>
                <a:ea typeface="Cairo"/>
                <a:cs typeface="Cairo"/>
                <a:sym typeface="Cairo"/>
              </a:rPr>
              <a:t> and infographics &amp; images by </a:t>
            </a:r>
            <a:r>
              <a:rPr lang="en" sz="1200">
                <a:solidFill>
                  <a:schemeClr val="lt1"/>
                </a:solidFill>
                <a:uFill>
                  <a:noFill/>
                </a:uFill>
                <a:latin typeface="Cairo"/>
                <a:ea typeface="Cairo"/>
                <a:cs typeface="Cairo"/>
                <a:sym typeface="Cairo"/>
                <a:hlinkClick r:id="rId4">
                  <a:extLst>
                    <a:ext uri="{A12FA001-AC4F-418D-AE19-62706E023703}">
                      <ahyp:hlinkClr xmlns:ahyp="http://schemas.microsoft.com/office/drawing/2018/hyperlinkcolor" val="tx"/>
                    </a:ext>
                  </a:extLst>
                </a:hlinkClick>
              </a:rPr>
              <a:t>Freepik</a:t>
            </a:r>
            <a:endParaRPr sz="1200">
              <a:solidFill>
                <a:schemeClr val="lt1"/>
              </a:solidFill>
              <a:latin typeface="Cairo"/>
              <a:ea typeface="Cairo"/>
              <a:cs typeface="Cairo"/>
              <a:sym typeface="Cairo"/>
            </a:endParaRPr>
          </a:p>
        </p:txBody>
      </p:sp>
    </p:spTree>
    <p:extLst>
      <p:ext uri="{BB962C8B-B14F-4D97-AF65-F5344CB8AC3E}">
        <p14:creationId xmlns:p14="http://schemas.microsoft.com/office/powerpoint/2010/main" val="199735659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03"/>
        <p:cNvGrpSpPr/>
        <p:nvPr/>
      </p:nvGrpSpPr>
      <p:grpSpPr>
        <a:xfrm>
          <a:off x="0" y="0"/>
          <a:ext cx="0" cy="0"/>
          <a:chOff x="0" y="0"/>
          <a:chExt cx="0" cy="0"/>
        </a:xfrm>
      </p:grpSpPr>
      <p:sp>
        <p:nvSpPr>
          <p:cNvPr id="204" name="Google Shape;204;p33"/>
          <p:cNvSpPr/>
          <p:nvPr/>
        </p:nvSpPr>
        <p:spPr>
          <a:xfrm>
            <a:off x="0" y="6094233"/>
            <a:ext cx="12192000" cy="763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05" name="Google Shape;205;p33"/>
          <p:cNvGrpSpPr/>
          <p:nvPr/>
        </p:nvGrpSpPr>
        <p:grpSpPr>
          <a:xfrm>
            <a:off x="10590967" y="884167"/>
            <a:ext cx="1282067" cy="1070800"/>
            <a:chOff x="4781075" y="719300"/>
            <a:chExt cx="961550" cy="803100"/>
          </a:xfrm>
        </p:grpSpPr>
        <p:sp>
          <p:nvSpPr>
            <p:cNvPr id="206" name="Google Shape;206;p33"/>
            <p:cNvSpPr/>
            <p:nvPr/>
          </p:nvSpPr>
          <p:spPr>
            <a:xfrm>
              <a:off x="4781075" y="822700"/>
              <a:ext cx="522900" cy="522075"/>
            </a:xfrm>
            <a:custGeom>
              <a:avLst/>
              <a:gdLst/>
              <a:ahLst/>
              <a:cxnLst/>
              <a:rect l="l" t="t" r="r" b="b"/>
              <a:pathLst>
                <a:path w="20916" h="20883" extrusionOk="0">
                  <a:moveTo>
                    <a:pt x="10475" y="6205"/>
                  </a:moveTo>
                  <a:cubicBezTo>
                    <a:pt x="11009" y="6205"/>
                    <a:pt x="11576" y="6338"/>
                    <a:pt x="12076" y="6505"/>
                  </a:cubicBezTo>
                  <a:lnTo>
                    <a:pt x="12143" y="6438"/>
                  </a:lnTo>
                  <a:lnTo>
                    <a:pt x="12143" y="6505"/>
                  </a:lnTo>
                  <a:cubicBezTo>
                    <a:pt x="13144" y="6939"/>
                    <a:pt x="13944" y="7706"/>
                    <a:pt x="14344" y="8773"/>
                  </a:cubicBezTo>
                  <a:lnTo>
                    <a:pt x="14445" y="8773"/>
                  </a:lnTo>
                  <a:lnTo>
                    <a:pt x="14344" y="8840"/>
                  </a:lnTo>
                  <a:cubicBezTo>
                    <a:pt x="14578" y="9340"/>
                    <a:pt x="14645" y="9841"/>
                    <a:pt x="14645" y="10441"/>
                  </a:cubicBezTo>
                  <a:cubicBezTo>
                    <a:pt x="14645" y="10975"/>
                    <a:pt x="14511" y="11509"/>
                    <a:pt x="14344" y="12009"/>
                  </a:cubicBezTo>
                  <a:lnTo>
                    <a:pt x="14445" y="12109"/>
                  </a:lnTo>
                  <a:lnTo>
                    <a:pt x="14344" y="12109"/>
                  </a:lnTo>
                  <a:cubicBezTo>
                    <a:pt x="13944" y="13110"/>
                    <a:pt x="13144" y="13910"/>
                    <a:pt x="12143" y="14344"/>
                  </a:cubicBezTo>
                  <a:lnTo>
                    <a:pt x="12143" y="14444"/>
                  </a:lnTo>
                  <a:lnTo>
                    <a:pt x="12076" y="14344"/>
                  </a:lnTo>
                  <a:cubicBezTo>
                    <a:pt x="11576" y="14578"/>
                    <a:pt x="11075" y="14644"/>
                    <a:pt x="10475" y="14644"/>
                  </a:cubicBezTo>
                  <a:cubicBezTo>
                    <a:pt x="9941" y="14644"/>
                    <a:pt x="9408" y="14511"/>
                    <a:pt x="8907" y="14344"/>
                  </a:cubicBezTo>
                  <a:lnTo>
                    <a:pt x="8807" y="14444"/>
                  </a:lnTo>
                  <a:lnTo>
                    <a:pt x="8807" y="14344"/>
                  </a:lnTo>
                  <a:cubicBezTo>
                    <a:pt x="7806" y="13944"/>
                    <a:pt x="7006" y="13143"/>
                    <a:pt x="6572" y="12109"/>
                  </a:cubicBezTo>
                  <a:lnTo>
                    <a:pt x="6472" y="12109"/>
                  </a:lnTo>
                  <a:lnTo>
                    <a:pt x="6572" y="12009"/>
                  </a:lnTo>
                  <a:cubicBezTo>
                    <a:pt x="6339" y="11509"/>
                    <a:pt x="6272" y="11008"/>
                    <a:pt x="6272" y="10441"/>
                  </a:cubicBezTo>
                  <a:cubicBezTo>
                    <a:pt x="6272" y="9907"/>
                    <a:pt x="6405" y="9340"/>
                    <a:pt x="6572" y="8840"/>
                  </a:cubicBezTo>
                  <a:lnTo>
                    <a:pt x="6472" y="8773"/>
                  </a:lnTo>
                  <a:lnTo>
                    <a:pt x="6572" y="8773"/>
                  </a:lnTo>
                  <a:cubicBezTo>
                    <a:pt x="6973" y="7773"/>
                    <a:pt x="7773" y="6972"/>
                    <a:pt x="8807" y="6505"/>
                  </a:cubicBezTo>
                  <a:lnTo>
                    <a:pt x="8807" y="6438"/>
                  </a:lnTo>
                  <a:lnTo>
                    <a:pt x="8874" y="6505"/>
                  </a:lnTo>
                  <a:cubicBezTo>
                    <a:pt x="9374" y="6305"/>
                    <a:pt x="9875" y="6205"/>
                    <a:pt x="10475" y="6205"/>
                  </a:cubicBezTo>
                  <a:close/>
                  <a:moveTo>
                    <a:pt x="8807" y="0"/>
                  </a:moveTo>
                  <a:lnTo>
                    <a:pt x="8807" y="2636"/>
                  </a:lnTo>
                  <a:cubicBezTo>
                    <a:pt x="7840" y="2836"/>
                    <a:pt x="6939" y="3203"/>
                    <a:pt x="6105" y="3770"/>
                  </a:cubicBezTo>
                  <a:lnTo>
                    <a:pt x="4237" y="1868"/>
                  </a:lnTo>
                  <a:lnTo>
                    <a:pt x="1902" y="4203"/>
                  </a:lnTo>
                  <a:lnTo>
                    <a:pt x="3770" y="6105"/>
                  </a:lnTo>
                  <a:cubicBezTo>
                    <a:pt x="3237" y="6872"/>
                    <a:pt x="2836" y="7806"/>
                    <a:pt x="2636" y="8807"/>
                  </a:cubicBezTo>
                  <a:lnTo>
                    <a:pt x="1" y="8807"/>
                  </a:lnTo>
                  <a:lnTo>
                    <a:pt x="1" y="12109"/>
                  </a:lnTo>
                  <a:lnTo>
                    <a:pt x="2636" y="12109"/>
                  </a:lnTo>
                  <a:cubicBezTo>
                    <a:pt x="2836" y="13076"/>
                    <a:pt x="3237" y="13977"/>
                    <a:pt x="3770" y="14811"/>
                  </a:cubicBezTo>
                  <a:lnTo>
                    <a:pt x="1902" y="16679"/>
                  </a:lnTo>
                  <a:lnTo>
                    <a:pt x="4237" y="19014"/>
                  </a:lnTo>
                  <a:lnTo>
                    <a:pt x="6105" y="17146"/>
                  </a:lnTo>
                  <a:cubicBezTo>
                    <a:pt x="6906" y="17680"/>
                    <a:pt x="7806" y="18080"/>
                    <a:pt x="8807" y="18280"/>
                  </a:cubicBezTo>
                  <a:lnTo>
                    <a:pt x="8807" y="20882"/>
                  </a:lnTo>
                  <a:lnTo>
                    <a:pt x="12110" y="20882"/>
                  </a:lnTo>
                  <a:lnTo>
                    <a:pt x="12110" y="18280"/>
                  </a:lnTo>
                  <a:cubicBezTo>
                    <a:pt x="13077" y="18080"/>
                    <a:pt x="13978" y="17680"/>
                    <a:pt x="14811" y="17146"/>
                  </a:cubicBezTo>
                  <a:lnTo>
                    <a:pt x="16679" y="19014"/>
                  </a:lnTo>
                  <a:lnTo>
                    <a:pt x="19014" y="16679"/>
                  </a:lnTo>
                  <a:lnTo>
                    <a:pt x="17146" y="14811"/>
                  </a:lnTo>
                  <a:cubicBezTo>
                    <a:pt x="17680" y="14010"/>
                    <a:pt x="18080" y="13110"/>
                    <a:pt x="18281" y="12109"/>
                  </a:cubicBezTo>
                  <a:lnTo>
                    <a:pt x="20916" y="12109"/>
                  </a:lnTo>
                  <a:lnTo>
                    <a:pt x="20916" y="8807"/>
                  </a:lnTo>
                  <a:lnTo>
                    <a:pt x="18281" y="8807"/>
                  </a:lnTo>
                  <a:cubicBezTo>
                    <a:pt x="18080" y="7839"/>
                    <a:pt x="17680" y="6939"/>
                    <a:pt x="17146" y="6105"/>
                  </a:cubicBezTo>
                  <a:lnTo>
                    <a:pt x="19014" y="4203"/>
                  </a:lnTo>
                  <a:lnTo>
                    <a:pt x="16679" y="1868"/>
                  </a:lnTo>
                  <a:lnTo>
                    <a:pt x="14811" y="3770"/>
                  </a:lnTo>
                  <a:cubicBezTo>
                    <a:pt x="14011" y="3236"/>
                    <a:pt x="13110" y="2836"/>
                    <a:pt x="12110" y="2636"/>
                  </a:cubicBezTo>
                  <a:lnTo>
                    <a:pt x="12110" y="0"/>
                  </a:lnTo>
                  <a:close/>
                </a:path>
              </a:pathLst>
            </a:custGeom>
            <a:solidFill>
              <a:srgbClr val="6E9BD3">
                <a:alpha val="4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33"/>
            <p:cNvSpPr/>
            <p:nvPr/>
          </p:nvSpPr>
          <p:spPr>
            <a:xfrm>
              <a:off x="5305625" y="719300"/>
              <a:ext cx="298575" cy="301075"/>
            </a:xfrm>
            <a:custGeom>
              <a:avLst/>
              <a:gdLst/>
              <a:ahLst/>
              <a:cxnLst/>
              <a:rect l="l" t="t" r="r" b="b"/>
              <a:pathLst>
                <a:path w="11943" h="12043" extrusionOk="0">
                  <a:moveTo>
                    <a:pt x="5905" y="3569"/>
                  </a:moveTo>
                  <a:cubicBezTo>
                    <a:pt x="6238" y="3569"/>
                    <a:pt x="6539" y="3636"/>
                    <a:pt x="6839" y="3736"/>
                  </a:cubicBezTo>
                  <a:lnTo>
                    <a:pt x="6872" y="3703"/>
                  </a:lnTo>
                  <a:lnTo>
                    <a:pt x="6872" y="3736"/>
                  </a:lnTo>
                  <a:cubicBezTo>
                    <a:pt x="7473" y="3970"/>
                    <a:pt x="7906" y="4437"/>
                    <a:pt x="8173" y="5037"/>
                  </a:cubicBezTo>
                  <a:lnTo>
                    <a:pt x="8206" y="5037"/>
                  </a:lnTo>
                  <a:lnTo>
                    <a:pt x="8173" y="5070"/>
                  </a:lnTo>
                  <a:cubicBezTo>
                    <a:pt x="8306" y="5371"/>
                    <a:pt x="8340" y="5637"/>
                    <a:pt x="8340" y="5971"/>
                  </a:cubicBezTo>
                  <a:cubicBezTo>
                    <a:pt x="8340" y="6305"/>
                    <a:pt x="8306" y="6605"/>
                    <a:pt x="8206" y="6938"/>
                  </a:cubicBezTo>
                  <a:lnTo>
                    <a:pt x="8173" y="6938"/>
                  </a:lnTo>
                  <a:cubicBezTo>
                    <a:pt x="7906" y="7539"/>
                    <a:pt x="7473" y="7972"/>
                    <a:pt x="6872" y="8239"/>
                  </a:cubicBezTo>
                  <a:lnTo>
                    <a:pt x="6872" y="8273"/>
                  </a:lnTo>
                  <a:lnTo>
                    <a:pt x="6839" y="8239"/>
                  </a:lnTo>
                  <a:cubicBezTo>
                    <a:pt x="6539" y="8373"/>
                    <a:pt x="6238" y="8406"/>
                    <a:pt x="5905" y="8406"/>
                  </a:cubicBezTo>
                  <a:cubicBezTo>
                    <a:pt x="5571" y="8406"/>
                    <a:pt x="5304" y="8306"/>
                    <a:pt x="5004" y="8239"/>
                  </a:cubicBezTo>
                  <a:lnTo>
                    <a:pt x="4971" y="8273"/>
                  </a:lnTo>
                  <a:lnTo>
                    <a:pt x="4971" y="8239"/>
                  </a:lnTo>
                  <a:cubicBezTo>
                    <a:pt x="4370" y="7972"/>
                    <a:pt x="3903" y="7539"/>
                    <a:pt x="3670" y="6938"/>
                  </a:cubicBezTo>
                  <a:lnTo>
                    <a:pt x="3636" y="6938"/>
                  </a:lnTo>
                  <a:lnTo>
                    <a:pt x="3670" y="6905"/>
                  </a:lnTo>
                  <a:cubicBezTo>
                    <a:pt x="3536" y="6605"/>
                    <a:pt x="3503" y="6305"/>
                    <a:pt x="3503" y="5971"/>
                  </a:cubicBezTo>
                  <a:cubicBezTo>
                    <a:pt x="3503" y="5637"/>
                    <a:pt x="3536" y="5371"/>
                    <a:pt x="3670" y="5070"/>
                  </a:cubicBezTo>
                  <a:lnTo>
                    <a:pt x="3636" y="5037"/>
                  </a:lnTo>
                  <a:lnTo>
                    <a:pt x="3670" y="5037"/>
                  </a:lnTo>
                  <a:cubicBezTo>
                    <a:pt x="3903" y="4437"/>
                    <a:pt x="4370" y="3970"/>
                    <a:pt x="4971" y="3736"/>
                  </a:cubicBezTo>
                  <a:lnTo>
                    <a:pt x="4971" y="3703"/>
                  </a:lnTo>
                  <a:lnTo>
                    <a:pt x="5004" y="3736"/>
                  </a:lnTo>
                  <a:cubicBezTo>
                    <a:pt x="5304" y="3603"/>
                    <a:pt x="5571" y="3569"/>
                    <a:pt x="5905" y="3569"/>
                  </a:cubicBezTo>
                  <a:close/>
                  <a:moveTo>
                    <a:pt x="5004" y="0"/>
                  </a:moveTo>
                  <a:lnTo>
                    <a:pt x="5004" y="1501"/>
                  </a:lnTo>
                  <a:cubicBezTo>
                    <a:pt x="4437" y="1635"/>
                    <a:pt x="3903" y="1835"/>
                    <a:pt x="3470" y="2135"/>
                  </a:cubicBezTo>
                  <a:lnTo>
                    <a:pt x="2369" y="1068"/>
                  </a:lnTo>
                  <a:lnTo>
                    <a:pt x="1035" y="2402"/>
                  </a:lnTo>
                  <a:lnTo>
                    <a:pt x="2135" y="3469"/>
                  </a:lnTo>
                  <a:cubicBezTo>
                    <a:pt x="1835" y="3936"/>
                    <a:pt x="1602" y="4470"/>
                    <a:pt x="1502" y="5037"/>
                  </a:cubicBezTo>
                  <a:lnTo>
                    <a:pt x="1" y="5037"/>
                  </a:lnTo>
                  <a:lnTo>
                    <a:pt x="1" y="6938"/>
                  </a:lnTo>
                  <a:lnTo>
                    <a:pt x="1502" y="6938"/>
                  </a:lnTo>
                  <a:cubicBezTo>
                    <a:pt x="1635" y="7539"/>
                    <a:pt x="1835" y="8006"/>
                    <a:pt x="2135" y="8473"/>
                  </a:cubicBezTo>
                  <a:lnTo>
                    <a:pt x="1035" y="9574"/>
                  </a:lnTo>
                  <a:lnTo>
                    <a:pt x="2369" y="10908"/>
                  </a:lnTo>
                  <a:lnTo>
                    <a:pt x="3470" y="9807"/>
                  </a:lnTo>
                  <a:cubicBezTo>
                    <a:pt x="3937" y="10107"/>
                    <a:pt x="4470" y="10374"/>
                    <a:pt x="5004" y="10441"/>
                  </a:cubicBezTo>
                  <a:lnTo>
                    <a:pt x="5004" y="12042"/>
                  </a:lnTo>
                  <a:lnTo>
                    <a:pt x="6939" y="12042"/>
                  </a:lnTo>
                  <a:lnTo>
                    <a:pt x="6939" y="10541"/>
                  </a:lnTo>
                  <a:cubicBezTo>
                    <a:pt x="7506" y="10408"/>
                    <a:pt x="8006" y="10207"/>
                    <a:pt x="8473" y="9907"/>
                  </a:cubicBezTo>
                  <a:lnTo>
                    <a:pt x="9541" y="10975"/>
                  </a:lnTo>
                  <a:lnTo>
                    <a:pt x="10875" y="9640"/>
                  </a:lnTo>
                  <a:lnTo>
                    <a:pt x="9808" y="8573"/>
                  </a:lnTo>
                  <a:cubicBezTo>
                    <a:pt x="10074" y="8106"/>
                    <a:pt x="10341" y="7572"/>
                    <a:pt x="10408" y="7038"/>
                  </a:cubicBezTo>
                  <a:lnTo>
                    <a:pt x="11942" y="7038"/>
                  </a:lnTo>
                  <a:lnTo>
                    <a:pt x="11942" y="6938"/>
                  </a:lnTo>
                  <a:lnTo>
                    <a:pt x="11942" y="5037"/>
                  </a:lnTo>
                  <a:lnTo>
                    <a:pt x="10408" y="5037"/>
                  </a:lnTo>
                  <a:cubicBezTo>
                    <a:pt x="10308" y="4437"/>
                    <a:pt x="10074" y="3936"/>
                    <a:pt x="9808" y="3469"/>
                  </a:cubicBezTo>
                  <a:lnTo>
                    <a:pt x="10875" y="2402"/>
                  </a:lnTo>
                  <a:lnTo>
                    <a:pt x="9541" y="1068"/>
                  </a:lnTo>
                  <a:lnTo>
                    <a:pt x="8473" y="2135"/>
                  </a:lnTo>
                  <a:cubicBezTo>
                    <a:pt x="8006" y="1835"/>
                    <a:pt x="7473" y="1601"/>
                    <a:pt x="6939" y="1501"/>
                  </a:cubicBezTo>
                  <a:lnTo>
                    <a:pt x="6939" y="0"/>
                  </a:lnTo>
                  <a:close/>
                </a:path>
              </a:pathLst>
            </a:custGeom>
            <a:solidFill>
              <a:srgbClr val="6E9BD3">
                <a:alpha val="4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33"/>
            <p:cNvSpPr/>
            <p:nvPr/>
          </p:nvSpPr>
          <p:spPr>
            <a:xfrm>
              <a:off x="5304800" y="1084550"/>
              <a:ext cx="437825" cy="437850"/>
            </a:xfrm>
            <a:custGeom>
              <a:avLst/>
              <a:gdLst/>
              <a:ahLst/>
              <a:cxnLst/>
              <a:rect l="l" t="t" r="r" b="b"/>
              <a:pathLst>
                <a:path w="17513" h="17514" extrusionOk="0">
                  <a:moveTo>
                    <a:pt x="8740" y="5204"/>
                  </a:moveTo>
                  <a:cubicBezTo>
                    <a:pt x="9207" y="5204"/>
                    <a:pt x="9674" y="5304"/>
                    <a:pt x="10074" y="5471"/>
                  </a:cubicBezTo>
                  <a:lnTo>
                    <a:pt x="10141" y="5438"/>
                  </a:lnTo>
                  <a:lnTo>
                    <a:pt x="10141" y="5505"/>
                  </a:lnTo>
                  <a:cubicBezTo>
                    <a:pt x="10975" y="5871"/>
                    <a:pt x="11642" y="6539"/>
                    <a:pt x="12009" y="7373"/>
                  </a:cubicBezTo>
                  <a:lnTo>
                    <a:pt x="12075" y="7373"/>
                  </a:lnTo>
                  <a:lnTo>
                    <a:pt x="12042" y="7439"/>
                  </a:lnTo>
                  <a:cubicBezTo>
                    <a:pt x="12209" y="7840"/>
                    <a:pt x="12309" y="8307"/>
                    <a:pt x="12309" y="8774"/>
                  </a:cubicBezTo>
                  <a:cubicBezTo>
                    <a:pt x="12309" y="9207"/>
                    <a:pt x="12209" y="9674"/>
                    <a:pt x="12042" y="10108"/>
                  </a:cubicBezTo>
                  <a:lnTo>
                    <a:pt x="12075" y="10141"/>
                  </a:lnTo>
                  <a:lnTo>
                    <a:pt x="12009" y="10141"/>
                  </a:lnTo>
                  <a:cubicBezTo>
                    <a:pt x="11642" y="10975"/>
                    <a:pt x="10975" y="11642"/>
                    <a:pt x="10141" y="12009"/>
                  </a:cubicBezTo>
                  <a:lnTo>
                    <a:pt x="10141" y="12109"/>
                  </a:lnTo>
                  <a:lnTo>
                    <a:pt x="10074" y="12043"/>
                  </a:lnTo>
                  <a:cubicBezTo>
                    <a:pt x="9674" y="12209"/>
                    <a:pt x="9207" y="12309"/>
                    <a:pt x="8740" y="12309"/>
                  </a:cubicBezTo>
                  <a:cubicBezTo>
                    <a:pt x="8306" y="12309"/>
                    <a:pt x="7839" y="12209"/>
                    <a:pt x="7405" y="12043"/>
                  </a:cubicBezTo>
                  <a:lnTo>
                    <a:pt x="7372" y="12109"/>
                  </a:lnTo>
                  <a:lnTo>
                    <a:pt x="7372" y="12009"/>
                  </a:lnTo>
                  <a:cubicBezTo>
                    <a:pt x="6538" y="11642"/>
                    <a:pt x="5871" y="10975"/>
                    <a:pt x="5504" y="10141"/>
                  </a:cubicBezTo>
                  <a:lnTo>
                    <a:pt x="5404" y="10141"/>
                  </a:lnTo>
                  <a:lnTo>
                    <a:pt x="5471" y="10108"/>
                  </a:lnTo>
                  <a:cubicBezTo>
                    <a:pt x="5304" y="9674"/>
                    <a:pt x="5204" y="9207"/>
                    <a:pt x="5204" y="8774"/>
                  </a:cubicBezTo>
                  <a:cubicBezTo>
                    <a:pt x="5204" y="8307"/>
                    <a:pt x="5304" y="7840"/>
                    <a:pt x="5471" y="7439"/>
                  </a:cubicBezTo>
                  <a:lnTo>
                    <a:pt x="5404" y="7373"/>
                  </a:lnTo>
                  <a:lnTo>
                    <a:pt x="5504" y="7373"/>
                  </a:lnTo>
                  <a:cubicBezTo>
                    <a:pt x="5871" y="6539"/>
                    <a:pt x="6538" y="5871"/>
                    <a:pt x="7372" y="5505"/>
                  </a:cubicBezTo>
                  <a:lnTo>
                    <a:pt x="7372" y="5438"/>
                  </a:lnTo>
                  <a:lnTo>
                    <a:pt x="7405" y="5471"/>
                  </a:lnTo>
                  <a:cubicBezTo>
                    <a:pt x="7839" y="5304"/>
                    <a:pt x="8306" y="5204"/>
                    <a:pt x="8740" y="5204"/>
                  </a:cubicBezTo>
                  <a:close/>
                  <a:moveTo>
                    <a:pt x="7372" y="1"/>
                  </a:moveTo>
                  <a:lnTo>
                    <a:pt x="7372" y="2202"/>
                  </a:lnTo>
                  <a:cubicBezTo>
                    <a:pt x="6538" y="2369"/>
                    <a:pt x="5804" y="2703"/>
                    <a:pt x="5137" y="3170"/>
                  </a:cubicBezTo>
                  <a:lnTo>
                    <a:pt x="3536" y="1602"/>
                  </a:lnTo>
                  <a:lnTo>
                    <a:pt x="1568" y="3536"/>
                  </a:lnTo>
                  <a:lnTo>
                    <a:pt x="3169" y="5138"/>
                  </a:lnTo>
                  <a:cubicBezTo>
                    <a:pt x="2702" y="5805"/>
                    <a:pt x="2402" y="6605"/>
                    <a:pt x="2202" y="7373"/>
                  </a:cubicBezTo>
                  <a:lnTo>
                    <a:pt x="0" y="7373"/>
                  </a:lnTo>
                  <a:lnTo>
                    <a:pt x="0" y="10141"/>
                  </a:lnTo>
                  <a:lnTo>
                    <a:pt x="2202" y="10141"/>
                  </a:lnTo>
                  <a:cubicBezTo>
                    <a:pt x="2369" y="10975"/>
                    <a:pt x="2702" y="11709"/>
                    <a:pt x="3169" y="12376"/>
                  </a:cubicBezTo>
                  <a:lnTo>
                    <a:pt x="1568" y="13977"/>
                  </a:lnTo>
                  <a:lnTo>
                    <a:pt x="3536" y="15945"/>
                  </a:lnTo>
                  <a:lnTo>
                    <a:pt x="5137" y="14344"/>
                  </a:lnTo>
                  <a:cubicBezTo>
                    <a:pt x="5804" y="14811"/>
                    <a:pt x="6572" y="15111"/>
                    <a:pt x="7372" y="15312"/>
                  </a:cubicBezTo>
                  <a:lnTo>
                    <a:pt x="7372" y="17513"/>
                  </a:lnTo>
                  <a:lnTo>
                    <a:pt x="10141" y="17513"/>
                  </a:lnTo>
                  <a:lnTo>
                    <a:pt x="10141" y="15312"/>
                  </a:lnTo>
                  <a:cubicBezTo>
                    <a:pt x="10975" y="15145"/>
                    <a:pt x="11709" y="14811"/>
                    <a:pt x="12376" y="14344"/>
                  </a:cubicBezTo>
                  <a:lnTo>
                    <a:pt x="13977" y="15945"/>
                  </a:lnTo>
                  <a:lnTo>
                    <a:pt x="15912" y="13977"/>
                  </a:lnTo>
                  <a:lnTo>
                    <a:pt x="14344" y="12376"/>
                  </a:lnTo>
                  <a:cubicBezTo>
                    <a:pt x="14811" y="11709"/>
                    <a:pt x="15078" y="10942"/>
                    <a:pt x="15311" y="10141"/>
                  </a:cubicBezTo>
                  <a:lnTo>
                    <a:pt x="17513" y="10141"/>
                  </a:lnTo>
                  <a:lnTo>
                    <a:pt x="17513" y="7373"/>
                  </a:lnTo>
                  <a:lnTo>
                    <a:pt x="15311" y="7373"/>
                  </a:lnTo>
                  <a:cubicBezTo>
                    <a:pt x="15144" y="6539"/>
                    <a:pt x="14811" y="5805"/>
                    <a:pt x="14344" y="5138"/>
                  </a:cubicBezTo>
                  <a:lnTo>
                    <a:pt x="15912" y="3536"/>
                  </a:lnTo>
                  <a:lnTo>
                    <a:pt x="13977" y="1602"/>
                  </a:lnTo>
                  <a:lnTo>
                    <a:pt x="12376" y="3170"/>
                  </a:lnTo>
                  <a:cubicBezTo>
                    <a:pt x="11709" y="2703"/>
                    <a:pt x="10908" y="2436"/>
                    <a:pt x="10141" y="2202"/>
                  </a:cubicBezTo>
                  <a:lnTo>
                    <a:pt x="10141" y="1"/>
                  </a:lnTo>
                  <a:close/>
                </a:path>
              </a:pathLst>
            </a:custGeom>
            <a:solidFill>
              <a:srgbClr val="6E9BD3">
                <a:alpha val="4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86433904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209"/>
        <p:cNvGrpSpPr/>
        <p:nvPr/>
      </p:nvGrpSpPr>
      <p:grpSpPr>
        <a:xfrm>
          <a:off x="0" y="0"/>
          <a:ext cx="0" cy="0"/>
          <a:chOff x="0" y="0"/>
          <a:chExt cx="0" cy="0"/>
        </a:xfrm>
      </p:grpSpPr>
      <p:grpSp>
        <p:nvGrpSpPr>
          <p:cNvPr id="210" name="Google Shape;210;p34"/>
          <p:cNvGrpSpPr/>
          <p:nvPr/>
        </p:nvGrpSpPr>
        <p:grpSpPr>
          <a:xfrm>
            <a:off x="-143533" y="618401"/>
            <a:ext cx="6671632" cy="3515767"/>
            <a:chOff x="-988700" y="1957875"/>
            <a:chExt cx="5003724" cy="2636825"/>
          </a:xfrm>
        </p:grpSpPr>
        <p:sp>
          <p:nvSpPr>
            <p:cNvPr id="211" name="Google Shape;211;p34"/>
            <p:cNvSpPr/>
            <p:nvPr/>
          </p:nvSpPr>
          <p:spPr>
            <a:xfrm>
              <a:off x="-988700" y="2571750"/>
              <a:ext cx="4441675" cy="2022950"/>
            </a:xfrm>
            <a:custGeom>
              <a:avLst/>
              <a:gdLst/>
              <a:ahLst/>
              <a:cxnLst/>
              <a:rect l="l" t="t" r="r" b="b"/>
              <a:pathLst>
                <a:path w="177667" h="80918" extrusionOk="0">
                  <a:moveTo>
                    <a:pt x="0" y="80918"/>
                  </a:moveTo>
                  <a:lnTo>
                    <a:pt x="44439" y="39134"/>
                  </a:lnTo>
                  <a:lnTo>
                    <a:pt x="81847" y="68196"/>
                  </a:lnTo>
                  <a:lnTo>
                    <a:pt x="120693" y="20142"/>
                  </a:lnTo>
                  <a:lnTo>
                    <a:pt x="148604" y="38270"/>
                  </a:lnTo>
                  <a:lnTo>
                    <a:pt x="177667" y="0"/>
                  </a:lnTo>
                </a:path>
              </a:pathLst>
            </a:custGeom>
            <a:noFill/>
            <a:ln w="152400" cap="flat" cmpd="sng">
              <a:solidFill>
                <a:schemeClr val="accent3"/>
              </a:solidFill>
              <a:prstDash val="solid"/>
              <a:miter lim="8000"/>
              <a:headEnd type="none" w="med" len="med"/>
              <a:tailEnd type="none" w="med" len="med"/>
            </a:ln>
          </p:spPr>
        </p:sp>
        <p:sp>
          <p:nvSpPr>
            <p:cNvPr id="212" name="Google Shape;212;p34"/>
            <p:cNvSpPr/>
            <p:nvPr/>
          </p:nvSpPr>
          <p:spPr>
            <a:xfrm rot="2161912">
              <a:off x="3316864" y="2061401"/>
              <a:ext cx="562020" cy="645548"/>
            </a:xfrm>
            <a:prstGeom prst="triangle">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13" name="Google Shape;213;p34"/>
          <p:cNvGrpSpPr/>
          <p:nvPr/>
        </p:nvGrpSpPr>
        <p:grpSpPr>
          <a:xfrm>
            <a:off x="10493800" y="776100"/>
            <a:ext cx="1282067" cy="1070800"/>
            <a:chOff x="4781075" y="719300"/>
            <a:chExt cx="961550" cy="803100"/>
          </a:xfrm>
        </p:grpSpPr>
        <p:sp>
          <p:nvSpPr>
            <p:cNvPr id="214" name="Google Shape;214;p34"/>
            <p:cNvSpPr/>
            <p:nvPr/>
          </p:nvSpPr>
          <p:spPr>
            <a:xfrm>
              <a:off x="4781075" y="822700"/>
              <a:ext cx="522900" cy="522075"/>
            </a:xfrm>
            <a:custGeom>
              <a:avLst/>
              <a:gdLst/>
              <a:ahLst/>
              <a:cxnLst/>
              <a:rect l="l" t="t" r="r" b="b"/>
              <a:pathLst>
                <a:path w="20916" h="20883" extrusionOk="0">
                  <a:moveTo>
                    <a:pt x="10475" y="6205"/>
                  </a:moveTo>
                  <a:cubicBezTo>
                    <a:pt x="11009" y="6205"/>
                    <a:pt x="11576" y="6338"/>
                    <a:pt x="12076" y="6505"/>
                  </a:cubicBezTo>
                  <a:lnTo>
                    <a:pt x="12143" y="6438"/>
                  </a:lnTo>
                  <a:lnTo>
                    <a:pt x="12143" y="6505"/>
                  </a:lnTo>
                  <a:cubicBezTo>
                    <a:pt x="13144" y="6939"/>
                    <a:pt x="13944" y="7706"/>
                    <a:pt x="14344" y="8773"/>
                  </a:cubicBezTo>
                  <a:lnTo>
                    <a:pt x="14445" y="8773"/>
                  </a:lnTo>
                  <a:lnTo>
                    <a:pt x="14344" y="8840"/>
                  </a:lnTo>
                  <a:cubicBezTo>
                    <a:pt x="14578" y="9340"/>
                    <a:pt x="14645" y="9841"/>
                    <a:pt x="14645" y="10441"/>
                  </a:cubicBezTo>
                  <a:cubicBezTo>
                    <a:pt x="14645" y="10975"/>
                    <a:pt x="14511" y="11509"/>
                    <a:pt x="14344" y="12009"/>
                  </a:cubicBezTo>
                  <a:lnTo>
                    <a:pt x="14445" y="12109"/>
                  </a:lnTo>
                  <a:lnTo>
                    <a:pt x="14344" y="12109"/>
                  </a:lnTo>
                  <a:cubicBezTo>
                    <a:pt x="13944" y="13110"/>
                    <a:pt x="13144" y="13910"/>
                    <a:pt x="12143" y="14344"/>
                  </a:cubicBezTo>
                  <a:lnTo>
                    <a:pt x="12143" y="14444"/>
                  </a:lnTo>
                  <a:lnTo>
                    <a:pt x="12076" y="14344"/>
                  </a:lnTo>
                  <a:cubicBezTo>
                    <a:pt x="11576" y="14578"/>
                    <a:pt x="11075" y="14644"/>
                    <a:pt x="10475" y="14644"/>
                  </a:cubicBezTo>
                  <a:cubicBezTo>
                    <a:pt x="9941" y="14644"/>
                    <a:pt x="9408" y="14511"/>
                    <a:pt x="8907" y="14344"/>
                  </a:cubicBezTo>
                  <a:lnTo>
                    <a:pt x="8807" y="14444"/>
                  </a:lnTo>
                  <a:lnTo>
                    <a:pt x="8807" y="14344"/>
                  </a:lnTo>
                  <a:cubicBezTo>
                    <a:pt x="7806" y="13944"/>
                    <a:pt x="7006" y="13143"/>
                    <a:pt x="6572" y="12109"/>
                  </a:cubicBezTo>
                  <a:lnTo>
                    <a:pt x="6472" y="12109"/>
                  </a:lnTo>
                  <a:lnTo>
                    <a:pt x="6572" y="12009"/>
                  </a:lnTo>
                  <a:cubicBezTo>
                    <a:pt x="6339" y="11509"/>
                    <a:pt x="6272" y="11008"/>
                    <a:pt x="6272" y="10441"/>
                  </a:cubicBezTo>
                  <a:cubicBezTo>
                    <a:pt x="6272" y="9907"/>
                    <a:pt x="6405" y="9340"/>
                    <a:pt x="6572" y="8840"/>
                  </a:cubicBezTo>
                  <a:lnTo>
                    <a:pt x="6472" y="8773"/>
                  </a:lnTo>
                  <a:lnTo>
                    <a:pt x="6572" y="8773"/>
                  </a:lnTo>
                  <a:cubicBezTo>
                    <a:pt x="6973" y="7773"/>
                    <a:pt x="7773" y="6972"/>
                    <a:pt x="8807" y="6505"/>
                  </a:cubicBezTo>
                  <a:lnTo>
                    <a:pt x="8807" y="6438"/>
                  </a:lnTo>
                  <a:lnTo>
                    <a:pt x="8874" y="6505"/>
                  </a:lnTo>
                  <a:cubicBezTo>
                    <a:pt x="9374" y="6305"/>
                    <a:pt x="9875" y="6205"/>
                    <a:pt x="10475" y="6205"/>
                  </a:cubicBezTo>
                  <a:close/>
                  <a:moveTo>
                    <a:pt x="8807" y="0"/>
                  </a:moveTo>
                  <a:lnTo>
                    <a:pt x="8807" y="2636"/>
                  </a:lnTo>
                  <a:cubicBezTo>
                    <a:pt x="7840" y="2836"/>
                    <a:pt x="6939" y="3203"/>
                    <a:pt x="6105" y="3770"/>
                  </a:cubicBezTo>
                  <a:lnTo>
                    <a:pt x="4237" y="1868"/>
                  </a:lnTo>
                  <a:lnTo>
                    <a:pt x="1902" y="4203"/>
                  </a:lnTo>
                  <a:lnTo>
                    <a:pt x="3770" y="6105"/>
                  </a:lnTo>
                  <a:cubicBezTo>
                    <a:pt x="3237" y="6872"/>
                    <a:pt x="2836" y="7806"/>
                    <a:pt x="2636" y="8807"/>
                  </a:cubicBezTo>
                  <a:lnTo>
                    <a:pt x="1" y="8807"/>
                  </a:lnTo>
                  <a:lnTo>
                    <a:pt x="1" y="12109"/>
                  </a:lnTo>
                  <a:lnTo>
                    <a:pt x="2636" y="12109"/>
                  </a:lnTo>
                  <a:cubicBezTo>
                    <a:pt x="2836" y="13076"/>
                    <a:pt x="3237" y="13977"/>
                    <a:pt x="3770" y="14811"/>
                  </a:cubicBezTo>
                  <a:lnTo>
                    <a:pt x="1902" y="16679"/>
                  </a:lnTo>
                  <a:lnTo>
                    <a:pt x="4237" y="19014"/>
                  </a:lnTo>
                  <a:lnTo>
                    <a:pt x="6105" y="17146"/>
                  </a:lnTo>
                  <a:cubicBezTo>
                    <a:pt x="6906" y="17680"/>
                    <a:pt x="7806" y="18080"/>
                    <a:pt x="8807" y="18280"/>
                  </a:cubicBezTo>
                  <a:lnTo>
                    <a:pt x="8807" y="20882"/>
                  </a:lnTo>
                  <a:lnTo>
                    <a:pt x="12110" y="20882"/>
                  </a:lnTo>
                  <a:lnTo>
                    <a:pt x="12110" y="18280"/>
                  </a:lnTo>
                  <a:cubicBezTo>
                    <a:pt x="13077" y="18080"/>
                    <a:pt x="13978" y="17680"/>
                    <a:pt x="14811" y="17146"/>
                  </a:cubicBezTo>
                  <a:lnTo>
                    <a:pt x="16679" y="19014"/>
                  </a:lnTo>
                  <a:lnTo>
                    <a:pt x="19014" y="16679"/>
                  </a:lnTo>
                  <a:lnTo>
                    <a:pt x="17146" y="14811"/>
                  </a:lnTo>
                  <a:cubicBezTo>
                    <a:pt x="17680" y="14010"/>
                    <a:pt x="18080" y="13110"/>
                    <a:pt x="18281" y="12109"/>
                  </a:cubicBezTo>
                  <a:lnTo>
                    <a:pt x="20916" y="12109"/>
                  </a:lnTo>
                  <a:lnTo>
                    <a:pt x="20916" y="8807"/>
                  </a:lnTo>
                  <a:lnTo>
                    <a:pt x="18281" y="8807"/>
                  </a:lnTo>
                  <a:cubicBezTo>
                    <a:pt x="18080" y="7839"/>
                    <a:pt x="17680" y="6939"/>
                    <a:pt x="17146" y="6105"/>
                  </a:cubicBezTo>
                  <a:lnTo>
                    <a:pt x="19014" y="4203"/>
                  </a:lnTo>
                  <a:lnTo>
                    <a:pt x="16679" y="1868"/>
                  </a:lnTo>
                  <a:lnTo>
                    <a:pt x="14811" y="3770"/>
                  </a:lnTo>
                  <a:cubicBezTo>
                    <a:pt x="14011" y="3236"/>
                    <a:pt x="13110" y="2836"/>
                    <a:pt x="12110" y="2636"/>
                  </a:cubicBezTo>
                  <a:lnTo>
                    <a:pt x="12110" y="0"/>
                  </a:lnTo>
                  <a:close/>
                </a:path>
              </a:pathLst>
            </a:custGeom>
            <a:solidFill>
              <a:srgbClr val="6E9BD3">
                <a:alpha val="4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 name="Google Shape;215;p34"/>
            <p:cNvSpPr/>
            <p:nvPr/>
          </p:nvSpPr>
          <p:spPr>
            <a:xfrm>
              <a:off x="5305625" y="719300"/>
              <a:ext cx="298575" cy="301075"/>
            </a:xfrm>
            <a:custGeom>
              <a:avLst/>
              <a:gdLst/>
              <a:ahLst/>
              <a:cxnLst/>
              <a:rect l="l" t="t" r="r" b="b"/>
              <a:pathLst>
                <a:path w="11943" h="12043" extrusionOk="0">
                  <a:moveTo>
                    <a:pt x="5905" y="3569"/>
                  </a:moveTo>
                  <a:cubicBezTo>
                    <a:pt x="6238" y="3569"/>
                    <a:pt x="6539" y="3636"/>
                    <a:pt x="6839" y="3736"/>
                  </a:cubicBezTo>
                  <a:lnTo>
                    <a:pt x="6872" y="3703"/>
                  </a:lnTo>
                  <a:lnTo>
                    <a:pt x="6872" y="3736"/>
                  </a:lnTo>
                  <a:cubicBezTo>
                    <a:pt x="7473" y="3970"/>
                    <a:pt x="7906" y="4437"/>
                    <a:pt x="8173" y="5037"/>
                  </a:cubicBezTo>
                  <a:lnTo>
                    <a:pt x="8206" y="5037"/>
                  </a:lnTo>
                  <a:lnTo>
                    <a:pt x="8173" y="5070"/>
                  </a:lnTo>
                  <a:cubicBezTo>
                    <a:pt x="8306" y="5371"/>
                    <a:pt x="8340" y="5637"/>
                    <a:pt x="8340" y="5971"/>
                  </a:cubicBezTo>
                  <a:cubicBezTo>
                    <a:pt x="8340" y="6305"/>
                    <a:pt x="8306" y="6605"/>
                    <a:pt x="8206" y="6938"/>
                  </a:cubicBezTo>
                  <a:lnTo>
                    <a:pt x="8173" y="6938"/>
                  </a:lnTo>
                  <a:cubicBezTo>
                    <a:pt x="7906" y="7539"/>
                    <a:pt x="7473" y="7972"/>
                    <a:pt x="6872" y="8239"/>
                  </a:cubicBezTo>
                  <a:lnTo>
                    <a:pt x="6872" y="8273"/>
                  </a:lnTo>
                  <a:lnTo>
                    <a:pt x="6839" y="8239"/>
                  </a:lnTo>
                  <a:cubicBezTo>
                    <a:pt x="6539" y="8373"/>
                    <a:pt x="6238" y="8406"/>
                    <a:pt x="5905" y="8406"/>
                  </a:cubicBezTo>
                  <a:cubicBezTo>
                    <a:pt x="5571" y="8406"/>
                    <a:pt x="5304" y="8306"/>
                    <a:pt x="5004" y="8239"/>
                  </a:cubicBezTo>
                  <a:lnTo>
                    <a:pt x="4971" y="8273"/>
                  </a:lnTo>
                  <a:lnTo>
                    <a:pt x="4971" y="8239"/>
                  </a:lnTo>
                  <a:cubicBezTo>
                    <a:pt x="4370" y="7972"/>
                    <a:pt x="3903" y="7539"/>
                    <a:pt x="3670" y="6938"/>
                  </a:cubicBezTo>
                  <a:lnTo>
                    <a:pt x="3636" y="6938"/>
                  </a:lnTo>
                  <a:lnTo>
                    <a:pt x="3670" y="6905"/>
                  </a:lnTo>
                  <a:cubicBezTo>
                    <a:pt x="3536" y="6605"/>
                    <a:pt x="3503" y="6305"/>
                    <a:pt x="3503" y="5971"/>
                  </a:cubicBezTo>
                  <a:cubicBezTo>
                    <a:pt x="3503" y="5637"/>
                    <a:pt x="3536" y="5371"/>
                    <a:pt x="3670" y="5070"/>
                  </a:cubicBezTo>
                  <a:lnTo>
                    <a:pt x="3636" y="5037"/>
                  </a:lnTo>
                  <a:lnTo>
                    <a:pt x="3670" y="5037"/>
                  </a:lnTo>
                  <a:cubicBezTo>
                    <a:pt x="3903" y="4437"/>
                    <a:pt x="4370" y="3970"/>
                    <a:pt x="4971" y="3736"/>
                  </a:cubicBezTo>
                  <a:lnTo>
                    <a:pt x="4971" y="3703"/>
                  </a:lnTo>
                  <a:lnTo>
                    <a:pt x="5004" y="3736"/>
                  </a:lnTo>
                  <a:cubicBezTo>
                    <a:pt x="5304" y="3603"/>
                    <a:pt x="5571" y="3569"/>
                    <a:pt x="5905" y="3569"/>
                  </a:cubicBezTo>
                  <a:close/>
                  <a:moveTo>
                    <a:pt x="5004" y="0"/>
                  </a:moveTo>
                  <a:lnTo>
                    <a:pt x="5004" y="1501"/>
                  </a:lnTo>
                  <a:cubicBezTo>
                    <a:pt x="4437" y="1635"/>
                    <a:pt x="3903" y="1835"/>
                    <a:pt x="3470" y="2135"/>
                  </a:cubicBezTo>
                  <a:lnTo>
                    <a:pt x="2369" y="1068"/>
                  </a:lnTo>
                  <a:lnTo>
                    <a:pt x="1035" y="2402"/>
                  </a:lnTo>
                  <a:lnTo>
                    <a:pt x="2135" y="3469"/>
                  </a:lnTo>
                  <a:cubicBezTo>
                    <a:pt x="1835" y="3936"/>
                    <a:pt x="1602" y="4470"/>
                    <a:pt x="1502" y="5037"/>
                  </a:cubicBezTo>
                  <a:lnTo>
                    <a:pt x="1" y="5037"/>
                  </a:lnTo>
                  <a:lnTo>
                    <a:pt x="1" y="6938"/>
                  </a:lnTo>
                  <a:lnTo>
                    <a:pt x="1502" y="6938"/>
                  </a:lnTo>
                  <a:cubicBezTo>
                    <a:pt x="1635" y="7539"/>
                    <a:pt x="1835" y="8006"/>
                    <a:pt x="2135" y="8473"/>
                  </a:cubicBezTo>
                  <a:lnTo>
                    <a:pt x="1035" y="9574"/>
                  </a:lnTo>
                  <a:lnTo>
                    <a:pt x="2369" y="10908"/>
                  </a:lnTo>
                  <a:lnTo>
                    <a:pt x="3470" y="9807"/>
                  </a:lnTo>
                  <a:cubicBezTo>
                    <a:pt x="3937" y="10107"/>
                    <a:pt x="4470" y="10374"/>
                    <a:pt x="5004" y="10441"/>
                  </a:cubicBezTo>
                  <a:lnTo>
                    <a:pt x="5004" y="12042"/>
                  </a:lnTo>
                  <a:lnTo>
                    <a:pt x="6939" y="12042"/>
                  </a:lnTo>
                  <a:lnTo>
                    <a:pt x="6939" y="10541"/>
                  </a:lnTo>
                  <a:cubicBezTo>
                    <a:pt x="7506" y="10408"/>
                    <a:pt x="8006" y="10207"/>
                    <a:pt x="8473" y="9907"/>
                  </a:cubicBezTo>
                  <a:lnTo>
                    <a:pt x="9541" y="10975"/>
                  </a:lnTo>
                  <a:lnTo>
                    <a:pt x="10875" y="9640"/>
                  </a:lnTo>
                  <a:lnTo>
                    <a:pt x="9808" y="8573"/>
                  </a:lnTo>
                  <a:cubicBezTo>
                    <a:pt x="10074" y="8106"/>
                    <a:pt x="10341" y="7572"/>
                    <a:pt x="10408" y="7038"/>
                  </a:cubicBezTo>
                  <a:lnTo>
                    <a:pt x="11942" y="7038"/>
                  </a:lnTo>
                  <a:lnTo>
                    <a:pt x="11942" y="6938"/>
                  </a:lnTo>
                  <a:lnTo>
                    <a:pt x="11942" y="5037"/>
                  </a:lnTo>
                  <a:lnTo>
                    <a:pt x="10408" y="5037"/>
                  </a:lnTo>
                  <a:cubicBezTo>
                    <a:pt x="10308" y="4437"/>
                    <a:pt x="10074" y="3936"/>
                    <a:pt x="9808" y="3469"/>
                  </a:cubicBezTo>
                  <a:lnTo>
                    <a:pt x="10875" y="2402"/>
                  </a:lnTo>
                  <a:lnTo>
                    <a:pt x="9541" y="1068"/>
                  </a:lnTo>
                  <a:lnTo>
                    <a:pt x="8473" y="2135"/>
                  </a:lnTo>
                  <a:cubicBezTo>
                    <a:pt x="8006" y="1835"/>
                    <a:pt x="7473" y="1601"/>
                    <a:pt x="6939" y="1501"/>
                  </a:cubicBezTo>
                  <a:lnTo>
                    <a:pt x="6939" y="0"/>
                  </a:lnTo>
                  <a:close/>
                </a:path>
              </a:pathLst>
            </a:custGeom>
            <a:solidFill>
              <a:srgbClr val="6E9BD3">
                <a:alpha val="4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 name="Google Shape;216;p34"/>
            <p:cNvSpPr/>
            <p:nvPr/>
          </p:nvSpPr>
          <p:spPr>
            <a:xfrm>
              <a:off x="5304800" y="1084550"/>
              <a:ext cx="437825" cy="437850"/>
            </a:xfrm>
            <a:custGeom>
              <a:avLst/>
              <a:gdLst/>
              <a:ahLst/>
              <a:cxnLst/>
              <a:rect l="l" t="t" r="r" b="b"/>
              <a:pathLst>
                <a:path w="17513" h="17514" extrusionOk="0">
                  <a:moveTo>
                    <a:pt x="8740" y="5204"/>
                  </a:moveTo>
                  <a:cubicBezTo>
                    <a:pt x="9207" y="5204"/>
                    <a:pt x="9674" y="5304"/>
                    <a:pt x="10074" y="5471"/>
                  </a:cubicBezTo>
                  <a:lnTo>
                    <a:pt x="10141" y="5438"/>
                  </a:lnTo>
                  <a:lnTo>
                    <a:pt x="10141" y="5505"/>
                  </a:lnTo>
                  <a:cubicBezTo>
                    <a:pt x="10975" y="5871"/>
                    <a:pt x="11642" y="6539"/>
                    <a:pt x="12009" y="7373"/>
                  </a:cubicBezTo>
                  <a:lnTo>
                    <a:pt x="12075" y="7373"/>
                  </a:lnTo>
                  <a:lnTo>
                    <a:pt x="12042" y="7439"/>
                  </a:lnTo>
                  <a:cubicBezTo>
                    <a:pt x="12209" y="7840"/>
                    <a:pt x="12309" y="8307"/>
                    <a:pt x="12309" y="8774"/>
                  </a:cubicBezTo>
                  <a:cubicBezTo>
                    <a:pt x="12309" y="9207"/>
                    <a:pt x="12209" y="9674"/>
                    <a:pt x="12042" y="10108"/>
                  </a:cubicBezTo>
                  <a:lnTo>
                    <a:pt x="12075" y="10141"/>
                  </a:lnTo>
                  <a:lnTo>
                    <a:pt x="12009" y="10141"/>
                  </a:lnTo>
                  <a:cubicBezTo>
                    <a:pt x="11642" y="10975"/>
                    <a:pt x="10975" y="11642"/>
                    <a:pt x="10141" y="12009"/>
                  </a:cubicBezTo>
                  <a:lnTo>
                    <a:pt x="10141" y="12109"/>
                  </a:lnTo>
                  <a:lnTo>
                    <a:pt x="10074" y="12043"/>
                  </a:lnTo>
                  <a:cubicBezTo>
                    <a:pt x="9674" y="12209"/>
                    <a:pt x="9207" y="12309"/>
                    <a:pt x="8740" y="12309"/>
                  </a:cubicBezTo>
                  <a:cubicBezTo>
                    <a:pt x="8306" y="12309"/>
                    <a:pt x="7839" y="12209"/>
                    <a:pt x="7405" y="12043"/>
                  </a:cubicBezTo>
                  <a:lnTo>
                    <a:pt x="7372" y="12109"/>
                  </a:lnTo>
                  <a:lnTo>
                    <a:pt x="7372" y="12009"/>
                  </a:lnTo>
                  <a:cubicBezTo>
                    <a:pt x="6538" y="11642"/>
                    <a:pt x="5871" y="10975"/>
                    <a:pt x="5504" y="10141"/>
                  </a:cubicBezTo>
                  <a:lnTo>
                    <a:pt x="5404" y="10141"/>
                  </a:lnTo>
                  <a:lnTo>
                    <a:pt x="5471" y="10108"/>
                  </a:lnTo>
                  <a:cubicBezTo>
                    <a:pt x="5304" y="9674"/>
                    <a:pt x="5204" y="9207"/>
                    <a:pt x="5204" y="8774"/>
                  </a:cubicBezTo>
                  <a:cubicBezTo>
                    <a:pt x="5204" y="8307"/>
                    <a:pt x="5304" y="7840"/>
                    <a:pt x="5471" y="7439"/>
                  </a:cubicBezTo>
                  <a:lnTo>
                    <a:pt x="5404" y="7373"/>
                  </a:lnTo>
                  <a:lnTo>
                    <a:pt x="5504" y="7373"/>
                  </a:lnTo>
                  <a:cubicBezTo>
                    <a:pt x="5871" y="6539"/>
                    <a:pt x="6538" y="5871"/>
                    <a:pt x="7372" y="5505"/>
                  </a:cubicBezTo>
                  <a:lnTo>
                    <a:pt x="7372" y="5438"/>
                  </a:lnTo>
                  <a:lnTo>
                    <a:pt x="7405" y="5471"/>
                  </a:lnTo>
                  <a:cubicBezTo>
                    <a:pt x="7839" y="5304"/>
                    <a:pt x="8306" y="5204"/>
                    <a:pt x="8740" y="5204"/>
                  </a:cubicBezTo>
                  <a:close/>
                  <a:moveTo>
                    <a:pt x="7372" y="1"/>
                  </a:moveTo>
                  <a:lnTo>
                    <a:pt x="7372" y="2202"/>
                  </a:lnTo>
                  <a:cubicBezTo>
                    <a:pt x="6538" y="2369"/>
                    <a:pt x="5804" y="2703"/>
                    <a:pt x="5137" y="3170"/>
                  </a:cubicBezTo>
                  <a:lnTo>
                    <a:pt x="3536" y="1602"/>
                  </a:lnTo>
                  <a:lnTo>
                    <a:pt x="1568" y="3536"/>
                  </a:lnTo>
                  <a:lnTo>
                    <a:pt x="3169" y="5138"/>
                  </a:lnTo>
                  <a:cubicBezTo>
                    <a:pt x="2702" y="5805"/>
                    <a:pt x="2402" y="6605"/>
                    <a:pt x="2202" y="7373"/>
                  </a:cubicBezTo>
                  <a:lnTo>
                    <a:pt x="0" y="7373"/>
                  </a:lnTo>
                  <a:lnTo>
                    <a:pt x="0" y="10141"/>
                  </a:lnTo>
                  <a:lnTo>
                    <a:pt x="2202" y="10141"/>
                  </a:lnTo>
                  <a:cubicBezTo>
                    <a:pt x="2369" y="10975"/>
                    <a:pt x="2702" y="11709"/>
                    <a:pt x="3169" y="12376"/>
                  </a:cubicBezTo>
                  <a:lnTo>
                    <a:pt x="1568" y="13977"/>
                  </a:lnTo>
                  <a:lnTo>
                    <a:pt x="3536" y="15945"/>
                  </a:lnTo>
                  <a:lnTo>
                    <a:pt x="5137" y="14344"/>
                  </a:lnTo>
                  <a:cubicBezTo>
                    <a:pt x="5804" y="14811"/>
                    <a:pt x="6572" y="15111"/>
                    <a:pt x="7372" y="15312"/>
                  </a:cubicBezTo>
                  <a:lnTo>
                    <a:pt x="7372" y="17513"/>
                  </a:lnTo>
                  <a:lnTo>
                    <a:pt x="10141" y="17513"/>
                  </a:lnTo>
                  <a:lnTo>
                    <a:pt x="10141" y="15312"/>
                  </a:lnTo>
                  <a:cubicBezTo>
                    <a:pt x="10975" y="15145"/>
                    <a:pt x="11709" y="14811"/>
                    <a:pt x="12376" y="14344"/>
                  </a:cubicBezTo>
                  <a:lnTo>
                    <a:pt x="13977" y="15945"/>
                  </a:lnTo>
                  <a:lnTo>
                    <a:pt x="15912" y="13977"/>
                  </a:lnTo>
                  <a:lnTo>
                    <a:pt x="14344" y="12376"/>
                  </a:lnTo>
                  <a:cubicBezTo>
                    <a:pt x="14811" y="11709"/>
                    <a:pt x="15078" y="10942"/>
                    <a:pt x="15311" y="10141"/>
                  </a:cubicBezTo>
                  <a:lnTo>
                    <a:pt x="17513" y="10141"/>
                  </a:lnTo>
                  <a:lnTo>
                    <a:pt x="17513" y="7373"/>
                  </a:lnTo>
                  <a:lnTo>
                    <a:pt x="15311" y="7373"/>
                  </a:lnTo>
                  <a:cubicBezTo>
                    <a:pt x="15144" y="6539"/>
                    <a:pt x="14811" y="5805"/>
                    <a:pt x="14344" y="5138"/>
                  </a:cubicBezTo>
                  <a:lnTo>
                    <a:pt x="15912" y="3536"/>
                  </a:lnTo>
                  <a:lnTo>
                    <a:pt x="13977" y="1602"/>
                  </a:lnTo>
                  <a:lnTo>
                    <a:pt x="12376" y="3170"/>
                  </a:lnTo>
                  <a:cubicBezTo>
                    <a:pt x="11709" y="2703"/>
                    <a:pt x="10908" y="2436"/>
                    <a:pt x="10141" y="2202"/>
                  </a:cubicBezTo>
                  <a:lnTo>
                    <a:pt x="10141" y="1"/>
                  </a:lnTo>
                  <a:close/>
                </a:path>
              </a:pathLst>
            </a:custGeom>
            <a:solidFill>
              <a:srgbClr val="6E9BD3">
                <a:alpha val="4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17" name="Google Shape;217;p34"/>
          <p:cNvGrpSpPr/>
          <p:nvPr/>
        </p:nvGrpSpPr>
        <p:grpSpPr>
          <a:xfrm>
            <a:off x="541067" y="301467"/>
            <a:ext cx="988533" cy="997400"/>
            <a:chOff x="1549600" y="449100"/>
            <a:chExt cx="741400" cy="748050"/>
          </a:xfrm>
        </p:grpSpPr>
        <p:sp>
          <p:nvSpPr>
            <p:cNvPr id="218" name="Google Shape;218;p34"/>
            <p:cNvSpPr/>
            <p:nvPr/>
          </p:nvSpPr>
          <p:spPr>
            <a:xfrm>
              <a:off x="1549600" y="521650"/>
              <a:ext cx="675525" cy="675500"/>
            </a:xfrm>
            <a:custGeom>
              <a:avLst/>
              <a:gdLst/>
              <a:ahLst/>
              <a:cxnLst/>
              <a:rect l="l" t="t" r="r" b="b"/>
              <a:pathLst>
                <a:path w="27021" h="27020" extrusionOk="0">
                  <a:moveTo>
                    <a:pt x="13511" y="3403"/>
                  </a:moveTo>
                  <a:cubicBezTo>
                    <a:pt x="19081" y="3403"/>
                    <a:pt x="23618" y="7906"/>
                    <a:pt x="23618" y="13510"/>
                  </a:cubicBezTo>
                  <a:cubicBezTo>
                    <a:pt x="23618" y="19047"/>
                    <a:pt x="19115" y="23617"/>
                    <a:pt x="13511" y="23617"/>
                  </a:cubicBezTo>
                  <a:cubicBezTo>
                    <a:pt x="7973" y="23617"/>
                    <a:pt x="3437" y="19114"/>
                    <a:pt x="3437" y="13510"/>
                  </a:cubicBezTo>
                  <a:cubicBezTo>
                    <a:pt x="3437" y="7973"/>
                    <a:pt x="7940" y="3403"/>
                    <a:pt x="13511" y="3403"/>
                  </a:cubicBezTo>
                  <a:close/>
                  <a:moveTo>
                    <a:pt x="13511" y="0"/>
                  </a:moveTo>
                  <a:cubicBezTo>
                    <a:pt x="6072" y="0"/>
                    <a:pt x="1" y="6038"/>
                    <a:pt x="1" y="13510"/>
                  </a:cubicBezTo>
                  <a:cubicBezTo>
                    <a:pt x="1" y="20982"/>
                    <a:pt x="6072" y="27020"/>
                    <a:pt x="13511" y="27020"/>
                  </a:cubicBezTo>
                  <a:cubicBezTo>
                    <a:pt x="20983" y="27020"/>
                    <a:pt x="27020" y="20982"/>
                    <a:pt x="27020" y="13510"/>
                  </a:cubicBezTo>
                  <a:cubicBezTo>
                    <a:pt x="27020" y="6038"/>
                    <a:pt x="20983" y="0"/>
                    <a:pt x="13511" y="0"/>
                  </a:cubicBezTo>
                  <a:close/>
                </a:path>
              </a:pathLst>
            </a:custGeom>
            <a:solidFill>
              <a:srgbClr val="6E9BD3">
                <a:alpha val="4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34"/>
            <p:cNvSpPr/>
            <p:nvPr/>
          </p:nvSpPr>
          <p:spPr>
            <a:xfrm>
              <a:off x="1716400" y="688425"/>
              <a:ext cx="343600" cy="341950"/>
            </a:xfrm>
            <a:custGeom>
              <a:avLst/>
              <a:gdLst/>
              <a:ahLst/>
              <a:cxnLst/>
              <a:rect l="l" t="t" r="r" b="b"/>
              <a:pathLst>
                <a:path w="13744" h="13678" extrusionOk="0">
                  <a:moveTo>
                    <a:pt x="6839" y="3837"/>
                  </a:moveTo>
                  <a:cubicBezTo>
                    <a:pt x="8506" y="3837"/>
                    <a:pt x="9907" y="5171"/>
                    <a:pt x="9907" y="6872"/>
                  </a:cubicBezTo>
                  <a:cubicBezTo>
                    <a:pt x="9907" y="8507"/>
                    <a:pt x="8506" y="9875"/>
                    <a:pt x="6839" y="9875"/>
                  </a:cubicBezTo>
                  <a:cubicBezTo>
                    <a:pt x="5171" y="9875"/>
                    <a:pt x="3836" y="8540"/>
                    <a:pt x="3836" y="6872"/>
                  </a:cubicBezTo>
                  <a:cubicBezTo>
                    <a:pt x="3836" y="5205"/>
                    <a:pt x="5171" y="3837"/>
                    <a:pt x="6839" y="3837"/>
                  </a:cubicBezTo>
                  <a:close/>
                  <a:moveTo>
                    <a:pt x="6839" y="1"/>
                  </a:moveTo>
                  <a:cubicBezTo>
                    <a:pt x="3069" y="1"/>
                    <a:pt x="0" y="3103"/>
                    <a:pt x="0" y="6839"/>
                  </a:cubicBezTo>
                  <a:cubicBezTo>
                    <a:pt x="0" y="10642"/>
                    <a:pt x="3069" y="13677"/>
                    <a:pt x="6839" y="13677"/>
                  </a:cubicBezTo>
                  <a:cubicBezTo>
                    <a:pt x="10641" y="13677"/>
                    <a:pt x="13677" y="10575"/>
                    <a:pt x="13677" y="6839"/>
                  </a:cubicBezTo>
                  <a:cubicBezTo>
                    <a:pt x="13744" y="3036"/>
                    <a:pt x="10641" y="1"/>
                    <a:pt x="6839" y="1"/>
                  </a:cubicBezTo>
                  <a:close/>
                </a:path>
              </a:pathLst>
            </a:custGeom>
            <a:solidFill>
              <a:srgbClr val="6E9BD3">
                <a:alpha val="4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 name="Google Shape;220;p34"/>
            <p:cNvSpPr/>
            <p:nvPr/>
          </p:nvSpPr>
          <p:spPr>
            <a:xfrm>
              <a:off x="1877350" y="503100"/>
              <a:ext cx="361950" cy="363825"/>
            </a:xfrm>
            <a:custGeom>
              <a:avLst/>
              <a:gdLst/>
              <a:ahLst/>
              <a:cxnLst/>
              <a:rect l="l" t="t" r="r" b="b"/>
              <a:pathLst>
                <a:path w="14478" h="14553" extrusionOk="0">
                  <a:moveTo>
                    <a:pt x="14227" y="0"/>
                  </a:moveTo>
                  <a:cubicBezTo>
                    <a:pt x="14177" y="0"/>
                    <a:pt x="14127" y="25"/>
                    <a:pt x="14077" y="75"/>
                  </a:cubicBezTo>
                  <a:lnTo>
                    <a:pt x="67" y="14219"/>
                  </a:lnTo>
                  <a:cubicBezTo>
                    <a:pt x="0" y="14285"/>
                    <a:pt x="0" y="14419"/>
                    <a:pt x="67" y="14519"/>
                  </a:cubicBezTo>
                  <a:cubicBezTo>
                    <a:pt x="134" y="14552"/>
                    <a:pt x="200" y="14552"/>
                    <a:pt x="234" y="14552"/>
                  </a:cubicBezTo>
                  <a:cubicBezTo>
                    <a:pt x="267" y="14552"/>
                    <a:pt x="334" y="14552"/>
                    <a:pt x="367" y="14519"/>
                  </a:cubicBezTo>
                  <a:lnTo>
                    <a:pt x="14377" y="376"/>
                  </a:lnTo>
                  <a:cubicBezTo>
                    <a:pt x="14477" y="275"/>
                    <a:pt x="14477" y="142"/>
                    <a:pt x="14377" y="75"/>
                  </a:cubicBezTo>
                  <a:cubicBezTo>
                    <a:pt x="14327" y="25"/>
                    <a:pt x="14277" y="0"/>
                    <a:pt x="14227" y="0"/>
                  </a:cubicBezTo>
                  <a:close/>
                </a:path>
              </a:pathLst>
            </a:custGeom>
            <a:solidFill>
              <a:srgbClr val="6E9BD3">
                <a:alpha val="4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 name="Google Shape;221;p34"/>
            <p:cNvSpPr/>
            <p:nvPr/>
          </p:nvSpPr>
          <p:spPr>
            <a:xfrm>
              <a:off x="2187575" y="480775"/>
              <a:ext cx="74225" cy="74250"/>
            </a:xfrm>
            <a:custGeom>
              <a:avLst/>
              <a:gdLst/>
              <a:ahLst/>
              <a:cxnLst/>
              <a:rect l="l" t="t" r="r" b="b"/>
              <a:pathLst>
                <a:path w="2969" h="2970" extrusionOk="0">
                  <a:moveTo>
                    <a:pt x="234" y="1"/>
                  </a:moveTo>
                  <a:cubicBezTo>
                    <a:pt x="100" y="1"/>
                    <a:pt x="0" y="101"/>
                    <a:pt x="0" y="201"/>
                  </a:cubicBezTo>
                  <a:lnTo>
                    <a:pt x="0" y="2970"/>
                  </a:lnTo>
                  <a:lnTo>
                    <a:pt x="2769" y="2836"/>
                  </a:lnTo>
                  <a:cubicBezTo>
                    <a:pt x="2902" y="2836"/>
                    <a:pt x="2969" y="2770"/>
                    <a:pt x="2969" y="2636"/>
                  </a:cubicBezTo>
                  <a:cubicBezTo>
                    <a:pt x="2969" y="2503"/>
                    <a:pt x="2902" y="2436"/>
                    <a:pt x="2769" y="2436"/>
                  </a:cubicBezTo>
                  <a:lnTo>
                    <a:pt x="434" y="2569"/>
                  </a:lnTo>
                  <a:lnTo>
                    <a:pt x="434" y="201"/>
                  </a:lnTo>
                  <a:cubicBezTo>
                    <a:pt x="434" y="101"/>
                    <a:pt x="334" y="1"/>
                    <a:pt x="234" y="1"/>
                  </a:cubicBezTo>
                  <a:close/>
                </a:path>
              </a:pathLst>
            </a:custGeom>
            <a:solidFill>
              <a:srgbClr val="6E9BD3">
                <a:alpha val="4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34"/>
            <p:cNvSpPr/>
            <p:nvPr/>
          </p:nvSpPr>
          <p:spPr>
            <a:xfrm>
              <a:off x="2220100" y="449100"/>
              <a:ext cx="70900" cy="72575"/>
            </a:xfrm>
            <a:custGeom>
              <a:avLst/>
              <a:gdLst/>
              <a:ahLst/>
              <a:cxnLst/>
              <a:rect l="l" t="t" r="r" b="b"/>
              <a:pathLst>
                <a:path w="2836" h="2903" extrusionOk="0">
                  <a:moveTo>
                    <a:pt x="434" y="0"/>
                  </a:moveTo>
                  <a:cubicBezTo>
                    <a:pt x="334" y="0"/>
                    <a:pt x="200" y="67"/>
                    <a:pt x="200" y="201"/>
                  </a:cubicBezTo>
                  <a:lnTo>
                    <a:pt x="0" y="2902"/>
                  </a:lnTo>
                  <a:lnTo>
                    <a:pt x="0" y="2902"/>
                  </a:lnTo>
                  <a:lnTo>
                    <a:pt x="2635" y="2702"/>
                  </a:lnTo>
                  <a:cubicBezTo>
                    <a:pt x="2769" y="2702"/>
                    <a:pt x="2835" y="2602"/>
                    <a:pt x="2835" y="2502"/>
                  </a:cubicBezTo>
                  <a:cubicBezTo>
                    <a:pt x="2835" y="2369"/>
                    <a:pt x="2769" y="2269"/>
                    <a:pt x="2635" y="2269"/>
                  </a:cubicBezTo>
                  <a:lnTo>
                    <a:pt x="434" y="2402"/>
                  </a:lnTo>
                  <a:lnTo>
                    <a:pt x="634" y="201"/>
                  </a:lnTo>
                  <a:cubicBezTo>
                    <a:pt x="634" y="100"/>
                    <a:pt x="534" y="0"/>
                    <a:pt x="434" y="0"/>
                  </a:cubicBezTo>
                  <a:close/>
                </a:path>
              </a:pathLst>
            </a:custGeom>
            <a:solidFill>
              <a:srgbClr val="6E9BD3">
                <a:alpha val="4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23" name="Google Shape;223;p34"/>
          <p:cNvSpPr/>
          <p:nvPr/>
        </p:nvSpPr>
        <p:spPr>
          <a:xfrm>
            <a:off x="0" y="5208233"/>
            <a:ext cx="12192000" cy="1649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66086103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224"/>
        <p:cNvGrpSpPr/>
        <p:nvPr/>
      </p:nvGrpSpPr>
      <p:grpSpPr>
        <a:xfrm>
          <a:off x="0" y="0"/>
          <a:ext cx="0" cy="0"/>
          <a:chOff x="0" y="0"/>
          <a:chExt cx="0" cy="0"/>
        </a:xfrm>
      </p:grpSpPr>
      <p:sp>
        <p:nvSpPr>
          <p:cNvPr id="225" name="Google Shape;225;p35"/>
          <p:cNvSpPr/>
          <p:nvPr/>
        </p:nvSpPr>
        <p:spPr>
          <a:xfrm>
            <a:off x="0" y="6094233"/>
            <a:ext cx="12192000" cy="763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26" name="Google Shape;226;p35"/>
          <p:cNvGrpSpPr/>
          <p:nvPr/>
        </p:nvGrpSpPr>
        <p:grpSpPr>
          <a:xfrm>
            <a:off x="5611101" y="1171240"/>
            <a:ext cx="6521511" cy="5052689"/>
            <a:chOff x="-2139550" y="2500825"/>
            <a:chExt cx="6190524" cy="4796250"/>
          </a:xfrm>
        </p:grpSpPr>
        <p:sp>
          <p:nvSpPr>
            <p:cNvPr id="227" name="Google Shape;227;p35"/>
            <p:cNvSpPr/>
            <p:nvPr/>
          </p:nvSpPr>
          <p:spPr>
            <a:xfrm>
              <a:off x="-2139550" y="3097200"/>
              <a:ext cx="5635800" cy="4199875"/>
            </a:xfrm>
            <a:custGeom>
              <a:avLst/>
              <a:gdLst/>
              <a:ahLst/>
              <a:cxnLst/>
              <a:rect l="l" t="t" r="r" b="b"/>
              <a:pathLst>
                <a:path w="225432" h="167995" extrusionOk="0">
                  <a:moveTo>
                    <a:pt x="0" y="167995"/>
                  </a:moveTo>
                  <a:lnTo>
                    <a:pt x="90683" y="60923"/>
                  </a:lnTo>
                  <a:lnTo>
                    <a:pt x="119454" y="79133"/>
                  </a:lnTo>
                  <a:lnTo>
                    <a:pt x="156238" y="36157"/>
                  </a:lnTo>
                  <a:lnTo>
                    <a:pt x="180639" y="54731"/>
                  </a:lnTo>
                  <a:lnTo>
                    <a:pt x="225432" y="0"/>
                  </a:lnTo>
                </a:path>
              </a:pathLst>
            </a:custGeom>
            <a:noFill/>
            <a:ln w="152400" cap="flat" cmpd="sng">
              <a:solidFill>
                <a:schemeClr val="accent3"/>
              </a:solidFill>
              <a:prstDash val="solid"/>
              <a:miter lim="8000"/>
              <a:headEnd type="none" w="med" len="med"/>
              <a:tailEnd type="none" w="med" len="med"/>
            </a:ln>
          </p:spPr>
        </p:sp>
        <p:sp>
          <p:nvSpPr>
            <p:cNvPr id="228" name="Google Shape;228;p35"/>
            <p:cNvSpPr/>
            <p:nvPr/>
          </p:nvSpPr>
          <p:spPr>
            <a:xfrm rot="2161912">
              <a:off x="3352814" y="2604351"/>
              <a:ext cx="562020" cy="645548"/>
            </a:xfrm>
            <a:prstGeom prst="triangle">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29" name="Google Shape;229;p35"/>
          <p:cNvGrpSpPr/>
          <p:nvPr/>
        </p:nvGrpSpPr>
        <p:grpSpPr>
          <a:xfrm>
            <a:off x="7380867" y="1669800"/>
            <a:ext cx="1282067" cy="1070800"/>
            <a:chOff x="4781075" y="719300"/>
            <a:chExt cx="961550" cy="803100"/>
          </a:xfrm>
        </p:grpSpPr>
        <p:sp>
          <p:nvSpPr>
            <p:cNvPr id="230" name="Google Shape;230;p35"/>
            <p:cNvSpPr/>
            <p:nvPr/>
          </p:nvSpPr>
          <p:spPr>
            <a:xfrm>
              <a:off x="4781075" y="822700"/>
              <a:ext cx="522900" cy="522075"/>
            </a:xfrm>
            <a:custGeom>
              <a:avLst/>
              <a:gdLst/>
              <a:ahLst/>
              <a:cxnLst/>
              <a:rect l="l" t="t" r="r" b="b"/>
              <a:pathLst>
                <a:path w="20916" h="20883" extrusionOk="0">
                  <a:moveTo>
                    <a:pt x="10475" y="6205"/>
                  </a:moveTo>
                  <a:cubicBezTo>
                    <a:pt x="11009" y="6205"/>
                    <a:pt x="11576" y="6338"/>
                    <a:pt x="12076" y="6505"/>
                  </a:cubicBezTo>
                  <a:lnTo>
                    <a:pt x="12143" y="6438"/>
                  </a:lnTo>
                  <a:lnTo>
                    <a:pt x="12143" y="6505"/>
                  </a:lnTo>
                  <a:cubicBezTo>
                    <a:pt x="13144" y="6939"/>
                    <a:pt x="13944" y="7706"/>
                    <a:pt x="14344" y="8773"/>
                  </a:cubicBezTo>
                  <a:lnTo>
                    <a:pt x="14445" y="8773"/>
                  </a:lnTo>
                  <a:lnTo>
                    <a:pt x="14344" y="8840"/>
                  </a:lnTo>
                  <a:cubicBezTo>
                    <a:pt x="14578" y="9340"/>
                    <a:pt x="14645" y="9841"/>
                    <a:pt x="14645" y="10441"/>
                  </a:cubicBezTo>
                  <a:cubicBezTo>
                    <a:pt x="14645" y="10975"/>
                    <a:pt x="14511" y="11509"/>
                    <a:pt x="14344" y="12009"/>
                  </a:cubicBezTo>
                  <a:lnTo>
                    <a:pt x="14445" y="12109"/>
                  </a:lnTo>
                  <a:lnTo>
                    <a:pt x="14344" y="12109"/>
                  </a:lnTo>
                  <a:cubicBezTo>
                    <a:pt x="13944" y="13110"/>
                    <a:pt x="13144" y="13910"/>
                    <a:pt x="12143" y="14344"/>
                  </a:cubicBezTo>
                  <a:lnTo>
                    <a:pt x="12143" y="14444"/>
                  </a:lnTo>
                  <a:lnTo>
                    <a:pt x="12076" y="14344"/>
                  </a:lnTo>
                  <a:cubicBezTo>
                    <a:pt x="11576" y="14578"/>
                    <a:pt x="11075" y="14644"/>
                    <a:pt x="10475" y="14644"/>
                  </a:cubicBezTo>
                  <a:cubicBezTo>
                    <a:pt x="9941" y="14644"/>
                    <a:pt x="9408" y="14511"/>
                    <a:pt x="8907" y="14344"/>
                  </a:cubicBezTo>
                  <a:lnTo>
                    <a:pt x="8807" y="14444"/>
                  </a:lnTo>
                  <a:lnTo>
                    <a:pt x="8807" y="14344"/>
                  </a:lnTo>
                  <a:cubicBezTo>
                    <a:pt x="7806" y="13944"/>
                    <a:pt x="7006" y="13143"/>
                    <a:pt x="6572" y="12109"/>
                  </a:cubicBezTo>
                  <a:lnTo>
                    <a:pt x="6472" y="12109"/>
                  </a:lnTo>
                  <a:lnTo>
                    <a:pt x="6572" y="12009"/>
                  </a:lnTo>
                  <a:cubicBezTo>
                    <a:pt x="6339" y="11509"/>
                    <a:pt x="6272" y="11008"/>
                    <a:pt x="6272" y="10441"/>
                  </a:cubicBezTo>
                  <a:cubicBezTo>
                    <a:pt x="6272" y="9907"/>
                    <a:pt x="6405" y="9340"/>
                    <a:pt x="6572" y="8840"/>
                  </a:cubicBezTo>
                  <a:lnTo>
                    <a:pt x="6472" y="8773"/>
                  </a:lnTo>
                  <a:lnTo>
                    <a:pt x="6572" y="8773"/>
                  </a:lnTo>
                  <a:cubicBezTo>
                    <a:pt x="6973" y="7773"/>
                    <a:pt x="7773" y="6972"/>
                    <a:pt x="8807" y="6505"/>
                  </a:cubicBezTo>
                  <a:lnTo>
                    <a:pt x="8807" y="6438"/>
                  </a:lnTo>
                  <a:lnTo>
                    <a:pt x="8874" y="6505"/>
                  </a:lnTo>
                  <a:cubicBezTo>
                    <a:pt x="9374" y="6305"/>
                    <a:pt x="9875" y="6205"/>
                    <a:pt x="10475" y="6205"/>
                  </a:cubicBezTo>
                  <a:close/>
                  <a:moveTo>
                    <a:pt x="8807" y="0"/>
                  </a:moveTo>
                  <a:lnTo>
                    <a:pt x="8807" y="2636"/>
                  </a:lnTo>
                  <a:cubicBezTo>
                    <a:pt x="7840" y="2836"/>
                    <a:pt x="6939" y="3203"/>
                    <a:pt x="6105" y="3770"/>
                  </a:cubicBezTo>
                  <a:lnTo>
                    <a:pt x="4237" y="1868"/>
                  </a:lnTo>
                  <a:lnTo>
                    <a:pt x="1902" y="4203"/>
                  </a:lnTo>
                  <a:lnTo>
                    <a:pt x="3770" y="6105"/>
                  </a:lnTo>
                  <a:cubicBezTo>
                    <a:pt x="3237" y="6872"/>
                    <a:pt x="2836" y="7806"/>
                    <a:pt x="2636" y="8807"/>
                  </a:cubicBezTo>
                  <a:lnTo>
                    <a:pt x="1" y="8807"/>
                  </a:lnTo>
                  <a:lnTo>
                    <a:pt x="1" y="12109"/>
                  </a:lnTo>
                  <a:lnTo>
                    <a:pt x="2636" y="12109"/>
                  </a:lnTo>
                  <a:cubicBezTo>
                    <a:pt x="2836" y="13076"/>
                    <a:pt x="3237" y="13977"/>
                    <a:pt x="3770" y="14811"/>
                  </a:cubicBezTo>
                  <a:lnTo>
                    <a:pt x="1902" y="16679"/>
                  </a:lnTo>
                  <a:lnTo>
                    <a:pt x="4237" y="19014"/>
                  </a:lnTo>
                  <a:lnTo>
                    <a:pt x="6105" y="17146"/>
                  </a:lnTo>
                  <a:cubicBezTo>
                    <a:pt x="6906" y="17680"/>
                    <a:pt x="7806" y="18080"/>
                    <a:pt x="8807" y="18280"/>
                  </a:cubicBezTo>
                  <a:lnTo>
                    <a:pt x="8807" y="20882"/>
                  </a:lnTo>
                  <a:lnTo>
                    <a:pt x="12110" y="20882"/>
                  </a:lnTo>
                  <a:lnTo>
                    <a:pt x="12110" y="18280"/>
                  </a:lnTo>
                  <a:cubicBezTo>
                    <a:pt x="13077" y="18080"/>
                    <a:pt x="13978" y="17680"/>
                    <a:pt x="14811" y="17146"/>
                  </a:cubicBezTo>
                  <a:lnTo>
                    <a:pt x="16679" y="19014"/>
                  </a:lnTo>
                  <a:lnTo>
                    <a:pt x="19014" y="16679"/>
                  </a:lnTo>
                  <a:lnTo>
                    <a:pt x="17146" y="14811"/>
                  </a:lnTo>
                  <a:cubicBezTo>
                    <a:pt x="17680" y="14010"/>
                    <a:pt x="18080" y="13110"/>
                    <a:pt x="18281" y="12109"/>
                  </a:cubicBezTo>
                  <a:lnTo>
                    <a:pt x="20916" y="12109"/>
                  </a:lnTo>
                  <a:lnTo>
                    <a:pt x="20916" y="8807"/>
                  </a:lnTo>
                  <a:lnTo>
                    <a:pt x="18281" y="8807"/>
                  </a:lnTo>
                  <a:cubicBezTo>
                    <a:pt x="18080" y="7839"/>
                    <a:pt x="17680" y="6939"/>
                    <a:pt x="17146" y="6105"/>
                  </a:cubicBezTo>
                  <a:lnTo>
                    <a:pt x="19014" y="4203"/>
                  </a:lnTo>
                  <a:lnTo>
                    <a:pt x="16679" y="1868"/>
                  </a:lnTo>
                  <a:lnTo>
                    <a:pt x="14811" y="3770"/>
                  </a:lnTo>
                  <a:cubicBezTo>
                    <a:pt x="14011" y="3236"/>
                    <a:pt x="13110" y="2836"/>
                    <a:pt x="12110" y="2636"/>
                  </a:cubicBezTo>
                  <a:lnTo>
                    <a:pt x="12110" y="0"/>
                  </a:lnTo>
                  <a:close/>
                </a:path>
              </a:pathLst>
            </a:custGeom>
            <a:solidFill>
              <a:srgbClr val="6E9BD3">
                <a:alpha val="4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35"/>
            <p:cNvSpPr/>
            <p:nvPr/>
          </p:nvSpPr>
          <p:spPr>
            <a:xfrm>
              <a:off x="5305625" y="719300"/>
              <a:ext cx="298575" cy="301075"/>
            </a:xfrm>
            <a:custGeom>
              <a:avLst/>
              <a:gdLst/>
              <a:ahLst/>
              <a:cxnLst/>
              <a:rect l="l" t="t" r="r" b="b"/>
              <a:pathLst>
                <a:path w="11943" h="12043" extrusionOk="0">
                  <a:moveTo>
                    <a:pt x="5905" y="3569"/>
                  </a:moveTo>
                  <a:cubicBezTo>
                    <a:pt x="6238" y="3569"/>
                    <a:pt x="6539" y="3636"/>
                    <a:pt x="6839" y="3736"/>
                  </a:cubicBezTo>
                  <a:lnTo>
                    <a:pt x="6872" y="3703"/>
                  </a:lnTo>
                  <a:lnTo>
                    <a:pt x="6872" y="3736"/>
                  </a:lnTo>
                  <a:cubicBezTo>
                    <a:pt x="7473" y="3970"/>
                    <a:pt x="7906" y="4437"/>
                    <a:pt x="8173" y="5037"/>
                  </a:cubicBezTo>
                  <a:lnTo>
                    <a:pt x="8206" y="5037"/>
                  </a:lnTo>
                  <a:lnTo>
                    <a:pt x="8173" y="5070"/>
                  </a:lnTo>
                  <a:cubicBezTo>
                    <a:pt x="8306" y="5371"/>
                    <a:pt x="8340" y="5637"/>
                    <a:pt x="8340" y="5971"/>
                  </a:cubicBezTo>
                  <a:cubicBezTo>
                    <a:pt x="8340" y="6305"/>
                    <a:pt x="8306" y="6605"/>
                    <a:pt x="8206" y="6938"/>
                  </a:cubicBezTo>
                  <a:lnTo>
                    <a:pt x="8173" y="6938"/>
                  </a:lnTo>
                  <a:cubicBezTo>
                    <a:pt x="7906" y="7539"/>
                    <a:pt x="7473" y="7972"/>
                    <a:pt x="6872" y="8239"/>
                  </a:cubicBezTo>
                  <a:lnTo>
                    <a:pt x="6872" y="8273"/>
                  </a:lnTo>
                  <a:lnTo>
                    <a:pt x="6839" y="8239"/>
                  </a:lnTo>
                  <a:cubicBezTo>
                    <a:pt x="6539" y="8373"/>
                    <a:pt x="6238" y="8406"/>
                    <a:pt x="5905" y="8406"/>
                  </a:cubicBezTo>
                  <a:cubicBezTo>
                    <a:pt x="5571" y="8406"/>
                    <a:pt x="5304" y="8306"/>
                    <a:pt x="5004" y="8239"/>
                  </a:cubicBezTo>
                  <a:lnTo>
                    <a:pt x="4971" y="8273"/>
                  </a:lnTo>
                  <a:lnTo>
                    <a:pt x="4971" y="8239"/>
                  </a:lnTo>
                  <a:cubicBezTo>
                    <a:pt x="4370" y="7972"/>
                    <a:pt x="3903" y="7539"/>
                    <a:pt x="3670" y="6938"/>
                  </a:cubicBezTo>
                  <a:lnTo>
                    <a:pt x="3636" y="6938"/>
                  </a:lnTo>
                  <a:lnTo>
                    <a:pt x="3670" y="6905"/>
                  </a:lnTo>
                  <a:cubicBezTo>
                    <a:pt x="3536" y="6605"/>
                    <a:pt x="3503" y="6305"/>
                    <a:pt x="3503" y="5971"/>
                  </a:cubicBezTo>
                  <a:cubicBezTo>
                    <a:pt x="3503" y="5637"/>
                    <a:pt x="3536" y="5371"/>
                    <a:pt x="3670" y="5070"/>
                  </a:cubicBezTo>
                  <a:lnTo>
                    <a:pt x="3636" y="5037"/>
                  </a:lnTo>
                  <a:lnTo>
                    <a:pt x="3670" y="5037"/>
                  </a:lnTo>
                  <a:cubicBezTo>
                    <a:pt x="3903" y="4437"/>
                    <a:pt x="4370" y="3970"/>
                    <a:pt x="4971" y="3736"/>
                  </a:cubicBezTo>
                  <a:lnTo>
                    <a:pt x="4971" y="3703"/>
                  </a:lnTo>
                  <a:lnTo>
                    <a:pt x="5004" y="3736"/>
                  </a:lnTo>
                  <a:cubicBezTo>
                    <a:pt x="5304" y="3603"/>
                    <a:pt x="5571" y="3569"/>
                    <a:pt x="5905" y="3569"/>
                  </a:cubicBezTo>
                  <a:close/>
                  <a:moveTo>
                    <a:pt x="5004" y="0"/>
                  </a:moveTo>
                  <a:lnTo>
                    <a:pt x="5004" y="1501"/>
                  </a:lnTo>
                  <a:cubicBezTo>
                    <a:pt x="4437" y="1635"/>
                    <a:pt x="3903" y="1835"/>
                    <a:pt x="3470" y="2135"/>
                  </a:cubicBezTo>
                  <a:lnTo>
                    <a:pt x="2369" y="1068"/>
                  </a:lnTo>
                  <a:lnTo>
                    <a:pt x="1035" y="2402"/>
                  </a:lnTo>
                  <a:lnTo>
                    <a:pt x="2135" y="3469"/>
                  </a:lnTo>
                  <a:cubicBezTo>
                    <a:pt x="1835" y="3936"/>
                    <a:pt x="1602" y="4470"/>
                    <a:pt x="1502" y="5037"/>
                  </a:cubicBezTo>
                  <a:lnTo>
                    <a:pt x="1" y="5037"/>
                  </a:lnTo>
                  <a:lnTo>
                    <a:pt x="1" y="6938"/>
                  </a:lnTo>
                  <a:lnTo>
                    <a:pt x="1502" y="6938"/>
                  </a:lnTo>
                  <a:cubicBezTo>
                    <a:pt x="1635" y="7539"/>
                    <a:pt x="1835" y="8006"/>
                    <a:pt x="2135" y="8473"/>
                  </a:cubicBezTo>
                  <a:lnTo>
                    <a:pt x="1035" y="9574"/>
                  </a:lnTo>
                  <a:lnTo>
                    <a:pt x="2369" y="10908"/>
                  </a:lnTo>
                  <a:lnTo>
                    <a:pt x="3470" y="9807"/>
                  </a:lnTo>
                  <a:cubicBezTo>
                    <a:pt x="3937" y="10107"/>
                    <a:pt x="4470" y="10374"/>
                    <a:pt x="5004" y="10441"/>
                  </a:cubicBezTo>
                  <a:lnTo>
                    <a:pt x="5004" y="12042"/>
                  </a:lnTo>
                  <a:lnTo>
                    <a:pt x="6939" y="12042"/>
                  </a:lnTo>
                  <a:lnTo>
                    <a:pt x="6939" y="10541"/>
                  </a:lnTo>
                  <a:cubicBezTo>
                    <a:pt x="7506" y="10408"/>
                    <a:pt x="8006" y="10207"/>
                    <a:pt x="8473" y="9907"/>
                  </a:cubicBezTo>
                  <a:lnTo>
                    <a:pt x="9541" y="10975"/>
                  </a:lnTo>
                  <a:lnTo>
                    <a:pt x="10875" y="9640"/>
                  </a:lnTo>
                  <a:lnTo>
                    <a:pt x="9808" y="8573"/>
                  </a:lnTo>
                  <a:cubicBezTo>
                    <a:pt x="10074" y="8106"/>
                    <a:pt x="10341" y="7572"/>
                    <a:pt x="10408" y="7038"/>
                  </a:cubicBezTo>
                  <a:lnTo>
                    <a:pt x="11942" y="7038"/>
                  </a:lnTo>
                  <a:lnTo>
                    <a:pt x="11942" y="6938"/>
                  </a:lnTo>
                  <a:lnTo>
                    <a:pt x="11942" y="5037"/>
                  </a:lnTo>
                  <a:lnTo>
                    <a:pt x="10408" y="5037"/>
                  </a:lnTo>
                  <a:cubicBezTo>
                    <a:pt x="10308" y="4437"/>
                    <a:pt x="10074" y="3936"/>
                    <a:pt x="9808" y="3469"/>
                  </a:cubicBezTo>
                  <a:lnTo>
                    <a:pt x="10875" y="2402"/>
                  </a:lnTo>
                  <a:lnTo>
                    <a:pt x="9541" y="1068"/>
                  </a:lnTo>
                  <a:lnTo>
                    <a:pt x="8473" y="2135"/>
                  </a:lnTo>
                  <a:cubicBezTo>
                    <a:pt x="8006" y="1835"/>
                    <a:pt x="7473" y="1601"/>
                    <a:pt x="6939" y="1501"/>
                  </a:cubicBezTo>
                  <a:lnTo>
                    <a:pt x="6939" y="0"/>
                  </a:lnTo>
                  <a:close/>
                </a:path>
              </a:pathLst>
            </a:custGeom>
            <a:solidFill>
              <a:srgbClr val="6E9BD3">
                <a:alpha val="4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35"/>
            <p:cNvSpPr/>
            <p:nvPr/>
          </p:nvSpPr>
          <p:spPr>
            <a:xfrm>
              <a:off x="5304800" y="1084550"/>
              <a:ext cx="437825" cy="437850"/>
            </a:xfrm>
            <a:custGeom>
              <a:avLst/>
              <a:gdLst/>
              <a:ahLst/>
              <a:cxnLst/>
              <a:rect l="l" t="t" r="r" b="b"/>
              <a:pathLst>
                <a:path w="17513" h="17514" extrusionOk="0">
                  <a:moveTo>
                    <a:pt x="8740" y="5204"/>
                  </a:moveTo>
                  <a:cubicBezTo>
                    <a:pt x="9207" y="5204"/>
                    <a:pt x="9674" y="5304"/>
                    <a:pt x="10074" y="5471"/>
                  </a:cubicBezTo>
                  <a:lnTo>
                    <a:pt x="10141" y="5438"/>
                  </a:lnTo>
                  <a:lnTo>
                    <a:pt x="10141" y="5505"/>
                  </a:lnTo>
                  <a:cubicBezTo>
                    <a:pt x="10975" y="5871"/>
                    <a:pt x="11642" y="6539"/>
                    <a:pt x="12009" y="7373"/>
                  </a:cubicBezTo>
                  <a:lnTo>
                    <a:pt x="12075" y="7373"/>
                  </a:lnTo>
                  <a:lnTo>
                    <a:pt x="12042" y="7439"/>
                  </a:lnTo>
                  <a:cubicBezTo>
                    <a:pt x="12209" y="7840"/>
                    <a:pt x="12309" y="8307"/>
                    <a:pt x="12309" y="8774"/>
                  </a:cubicBezTo>
                  <a:cubicBezTo>
                    <a:pt x="12309" y="9207"/>
                    <a:pt x="12209" y="9674"/>
                    <a:pt x="12042" y="10108"/>
                  </a:cubicBezTo>
                  <a:lnTo>
                    <a:pt x="12075" y="10141"/>
                  </a:lnTo>
                  <a:lnTo>
                    <a:pt x="12009" y="10141"/>
                  </a:lnTo>
                  <a:cubicBezTo>
                    <a:pt x="11642" y="10975"/>
                    <a:pt x="10975" y="11642"/>
                    <a:pt x="10141" y="12009"/>
                  </a:cubicBezTo>
                  <a:lnTo>
                    <a:pt x="10141" y="12109"/>
                  </a:lnTo>
                  <a:lnTo>
                    <a:pt x="10074" y="12043"/>
                  </a:lnTo>
                  <a:cubicBezTo>
                    <a:pt x="9674" y="12209"/>
                    <a:pt x="9207" y="12309"/>
                    <a:pt x="8740" y="12309"/>
                  </a:cubicBezTo>
                  <a:cubicBezTo>
                    <a:pt x="8306" y="12309"/>
                    <a:pt x="7839" y="12209"/>
                    <a:pt x="7405" y="12043"/>
                  </a:cubicBezTo>
                  <a:lnTo>
                    <a:pt x="7372" y="12109"/>
                  </a:lnTo>
                  <a:lnTo>
                    <a:pt x="7372" y="12009"/>
                  </a:lnTo>
                  <a:cubicBezTo>
                    <a:pt x="6538" y="11642"/>
                    <a:pt x="5871" y="10975"/>
                    <a:pt x="5504" y="10141"/>
                  </a:cubicBezTo>
                  <a:lnTo>
                    <a:pt x="5404" y="10141"/>
                  </a:lnTo>
                  <a:lnTo>
                    <a:pt x="5471" y="10108"/>
                  </a:lnTo>
                  <a:cubicBezTo>
                    <a:pt x="5304" y="9674"/>
                    <a:pt x="5204" y="9207"/>
                    <a:pt x="5204" y="8774"/>
                  </a:cubicBezTo>
                  <a:cubicBezTo>
                    <a:pt x="5204" y="8307"/>
                    <a:pt x="5304" y="7840"/>
                    <a:pt x="5471" y="7439"/>
                  </a:cubicBezTo>
                  <a:lnTo>
                    <a:pt x="5404" y="7373"/>
                  </a:lnTo>
                  <a:lnTo>
                    <a:pt x="5504" y="7373"/>
                  </a:lnTo>
                  <a:cubicBezTo>
                    <a:pt x="5871" y="6539"/>
                    <a:pt x="6538" y="5871"/>
                    <a:pt x="7372" y="5505"/>
                  </a:cubicBezTo>
                  <a:lnTo>
                    <a:pt x="7372" y="5438"/>
                  </a:lnTo>
                  <a:lnTo>
                    <a:pt x="7405" y="5471"/>
                  </a:lnTo>
                  <a:cubicBezTo>
                    <a:pt x="7839" y="5304"/>
                    <a:pt x="8306" y="5204"/>
                    <a:pt x="8740" y="5204"/>
                  </a:cubicBezTo>
                  <a:close/>
                  <a:moveTo>
                    <a:pt x="7372" y="1"/>
                  </a:moveTo>
                  <a:lnTo>
                    <a:pt x="7372" y="2202"/>
                  </a:lnTo>
                  <a:cubicBezTo>
                    <a:pt x="6538" y="2369"/>
                    <a:pt x="5804" y="2703"/>
                    <a:pt x="5137" y="3170"/>
                  </a:cubicBezTo>
                  <a:lnTo>
                    <a:pt x="3536" y="1602"/>
                  </a:lnTo>
                  <a:lnTo>
                    <a:pt x="1568" y="3536"/>
                  </a:lnTo>
                  <a:lnTo>
                    <a:pt x="3169" y="5138"/>
                  </a:lnTo>
                  <a:cubicBezTo>
                    <a:pt x="2702" y="5805"/>
                    <a:pt x="2402" y="6605"/>
                    <a:pt x="2202" y="7373"/>
                  </a:cubicBezTo>
                  <a:lnTo>
                    <a:pt x="0" y="7373"/>
                  </a:lnTo>
                  <a:lnTo>
                    <a:pt x="0" y="10141"/>
                  </a:lnTo>
                  <a:lnTo>
                    <a:pt x="2202" y="10141"/>
                  </a:lnTo>
                  <a:cubicBezTo>
                    <a:pt x="2369" y="10975"/>
                    <a:pt x="2702" y="11709"/>
                    <a:pt x="3169" y="12376"/>
                  </a:cubicBezTo>
                  <a:lnTo>
                    <a:pt x="1568" y="13977"/>
                  </a:lnTo>
                  <a:lnTo>
                    <a:pt x="3536" y="15945"/>
                  </a:lnTo>
                  <a:lnTo>
                    <a:pt x="5137" y="14344"/>
                  </a:lnTo>
                  <a:cubicBezTo>
                    <a:pt x="5804" y="14811"/>
                    <a:pt x="6572" y="15111"/>
                    <a:pt x="7372" y="15312"/>
                  </a:cubicBezTo>
                  <a:lnTo>
                    <a:pt x="7372" y="17513"/>
                  </a:lnTo>
                  <a:lnTo>
                    <a:pt x="10141" y="17513"/>
                  </a:lnTo>
                  <a:lnTo>
                    <a:pt x="10141" y="15312"/>
                  </a:lnTo>
                  <a:cubicBezTo>
                    <a:pt x="10975" y="15145"/>
                    <a:pt x="11709" y="14811"/>
                    <a:pt x="12376" y="14344"/>
                  </a:cubicBezTo>
                  <a:lnTo>
                    <a:pt x="13977" y="15945"/>
                  </a:lnTo>
                  <a:lnTo>
                    <a:pt x="15912" y="13977"/>
                  </a:lnTo>
                  <a:lnTo>
                    <a:pt x="14344" y="12376"/>
                  </a:lnTo>
                  <a:cubicBezTo>
                    <a:pt x="14811" y="11709"/>
                    <a:pt x="15078" y="10942"/>
                    <a:pt x="15311" y="10141"/>
                  </a:cubicBezTo>
                  <a:lnTo>
                    <a:pt x="17513" y="10141"/>
                  </a:lnTo>
                  <a:lnTo>
                    <a:pt x="17513" y="7373"/>
                  </a:lnTo>
                  <a:lnTo>
                    <a:pt x="15311" y="7373"/>
                  </a:lnTo>
                  <a:cubicBezTo>
                    <a:pt x="15144" y="6539"/>
                    <a:pt x="14811" y="5805"/>
                    <a:pt x="14344" y="5138"/>
                  </a:cubicBezTo>
                  <a:lnTo>
                    <a:pt x="15912" y="3536"/>
                  </a:lnTo>
                  <a:lnTo>
                    <a:pt x="13977" y="1602"/>
                  </a:lnTo>
                  <a:lnTo>
                    <a:pt x="12376" y="3170"/>
                  </a:lnTo>
                  <a:cubicBezTo>
                    <a:pt x="11709" y="2703"/>
                    <a:pt x="10908" y="2436"/>
                    <a:pt x="10141" y="2202"/>
                  </a:cubicBezTo>
                  <a:lnTo>
                    <a:pt x="10141" y="1"/>
                  </a:lnTo>
                  <a:close/>
                </a:path>
              </a:pathLst>
            </a:custGeom>
            <a:solidFill>
              <a:srgbClr val="6E9BD3">
                <a:alpha val="4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3" name="Google Shape;233;p35"/>
          <p:cNvGrpSpPr/>
          <p:nvPr/>
        </p:nvGrpSpPr>
        <p:grpSpPr>
          <a:xfrm>
            <a:off x="9470867" y="652300"/>
            <a:ext cx="988533" cy="997400"/>
            <a:chOff x="1549600" y="449100"/>
            <a:chExt cx="741400" cy="748050"/>
          </a:xfrm>
        </p:grpSpPr>
        <p:sp>
          <p:nvSpPr>
            <p:cNvPr id="234" name="Google Shape;234;p35"/>
            <p:cNvSpPr/>
            <p:nvPr/>
          </p:nvSpPr>
          <p:spPr>
            <a:xfrm>
              <a:off x="1549600" y="521650"/>
              <a:ext cx="675525" cy="675500"/>
            </a:xfrm>
            <a:custGeom>
              <a:avLst/>
              <a:gdLst/>
              <a:ahLst/>
              <a:cxnLst/>
              <a:rect l="l" t="t" r="r" b="b"/>
              <a:pathLst>
                <a:path w="27021" h="27020" extrusionOk="0">
                  <a:moveTo>
                    <a:pt x="13511" y="3403"/>
                  </a:moveTo>
                  <a:cubicBezTo>
                    <a:pt x="19081" y="3403"/>
                    <a:pt x="23618" y="7906"/>
                    <a:pt x="23618" y="13510"/>
                  </a:cubicBezTo>
                  <a:cubicBezTo>
                    <a:pt x="23618" y="19047"/>
                    <a:pt x="19115" y="23617"/>
                    <a:pt x="13511" y="23617"/>
                  </a:cubicBezTo>
                  <a:cubicBezTo>
                    <a:pt x="7973" y="23617"/>
                    <a:pt x="3437" y="19114"/>
                    <a:pt x="3437" y="13510"/>
                  </a:cubicBezTo>
                  <a:cubicBezTo>
                    <a:pt x="3437" y="7973"/>
                    <a:pt x="7940" y="3403"/>
                    <a:pt x="13511" y="3403"/>
                  </a:cubicBezTo>
                  <a:close/>
                  <a:moveTo>
                    <a:pt x="13511" y="0"/>
                  </a:moveTo>
                  <a:cubicBezTo>
                    <a:pt x="6072" y="0"/>
                    <a:pt x="1" y="6038"/>
                    <a:pt x="1" y="13510"/>
                  </a:cubicBezTo>
                  <a:cubicBezTo>
                    <a:pt x="1" y="20982"/>
                    <a:pt x="6072" y="27020"/>
                    <a:pt x="13511" y="27020"/>
                  </a:cubicBezTo>
                  <a:cubicBezTo>
                    <a:pt x="20983" y="27020"/>
                    <a:pt x="27020" y="20982"/>
                    <a:pt x="27020" y="13510"/>
                  </a:cubicBezTo>
                  <a:cubicBezTo>
                    <a:pt x="27020" y="6038"/>
                    <a:pt x="20983" y="0"/>
                    <a:pt x="13511" y="0"/>
                  </a:cubicBezTo>
                  <a:close/>
                </a:path>
              </a:pathLst>
            </a:custGeom>
            <a:solidFill>
              <a:srgbClr val="6E9BD3">
                <a:alpha val="4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 name="Google Shape;235;p35"/>
            <p:cNvSpPr/>
            <p:nvPr/>
          </p:nvSpPr>
          <p:spPr>
            <a:xfrm>
              <a:off x="1716400" y="688425"/>
              <a:ext cx="343600" cy="341950"/>
            </a:xfrm>
            <a:custGeom>
              <a:avLst/>
              <a:gdLst/>
              <a:ahLst/>
              <a:cxnLst/>
              <a:rect l="l" t="t" r="r" b="b"/>
              <a:pathLst>
                <a:path w="13744" h="13678" extrusionOk="0">
                  <a:moveTo>
                    <a:pt x="6839" y="3837"/>
                  </a:moveTo>
                  <a:cubicBezTo>
                    <a:pt x="8506" y="3837"/>
                    <a:pt x="9907" y="5171"/>
                    <a:pt x="9907" y="6872"/>
                  </a:cubicBezTo>
                  <a:cubicBezTo>
                    <a:pt x="9907" y="8507"/>
                    <a:pt x="8506" y="9875"/>
                    <a:pt x="6839" y="9875"/>
                  </a:cubicBezTo>
                  <a:cubicBezTo>
                    <a:pt x="5171" y="9875"/>
                    <a:pt x="3836" y="8540"/>
                    <a:pt x="3836" y="6872"/>
                  </a:cubicBezTo>
                  <a:cubicBezTo>
                    <a:pt x="3836" y="5205"/>
                    <a:pt x="5171" y="3837"/>
                    <a:pt x="6839" y="3837"/>
                  </a:cubicBezTo>
                  <a:close/>
                  <a:moveTo>
                    <a:pt x="6839" y="1"/>
                  </a:moveTo>
                  <a:cubicBezTo>
                    <a:pt x="3069" y="1"/>
                    <a:pt x="0" y="3103"/>
                    <a:pt x="0" y="6839"/>
                  </a:cubicBezTo>
                  <a:cubicBezTo>
                    <a:pt x="0" y="10642"/>
                    <a:pt x="3069" y="13677"/>
                    <a:pt x="6839" y="13677"/>
                  </a:cubicBezTo>
                  <a:cubicBezTo>
                    <a:pt x="10641" y="13677"/>
                    <a:pt x="13677" y="10575"/>
                    <a:pt x="13677" y="6839"/>
                  </a:cubicBezTo>
                  <a:cubicBezTo>
                    <a:pt x="13744" y="3036"/>
                    <a:pt x="10641" y="1"/>
                    <a:pt x="6839" y="1"/>
                  </a:cubicBezTo>
                  <a:close/>
                </a:path>
              </a:pathLst>
            </a:custGeom>
            <a:solidFill>
              <a:srgbClr val="6E9BD3">
                <a:alpha val="4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 name="Google Shape;236;p35"/>
            <p:cNvSpPr/>
            <p:nvPr/>
          </p:nvSpPr>
          <p:spPr>
            <a:xfrm>
              <a:off x="1877350" y="503100"/>
              <a:ext cx="361950" cy="363825"/>
            </a:xfrm>
            <a:custGeom>
              <a:avLst/>
              <a:gdLst/>
              <a:ahLst/>
              <a:cxnLst/>
              <a:rect l="l" t="t" r="r" b="b"/>
              <a:pathLst>
                <a:path w="14478" h="14553" extrusionOk="0">
                  <a:moveTo>
                    <a:pt x="14227" y="0"/>
                  </a:moveTo>
                  <a:cubicBezTo>
                    <a:pt x="14177" y="0"/>
                    <a:pt x="14127" y="25"/>
                    <a:pt x="14077" y="75"/>
                  </a:cubicBezTo>
                  <a:lnTo>
                    <a:pt x="67" y="14219"/>
                  </a:lnTo>
                  <a:cubicBezTo>
                    <a:pt x="0" y="14285"/>
                    <a:pt x="0" y="14419"/>
                    <a:pt x="67" y="14519"/>
                  </a:cubicBezTo>
                  <a:cubicBezTo>
                    <a:pt x="134" y="14552"/>
                    <a:pt x="200" y="14552"/>
                    <a:pt x="234" y="14552"/>
                  </a:cubicBezTo>
                  <a:cubicBezTo>
                    <a:pt x="267" y="14552"/>
                    <a:pt x="334" y="14552"/>
                    <a:pt x="367" y="14519"/>
                  </a:cubicBezTo>
                  <a:lnTo>
                    <a:pt x="14377" y="376"/>
                  </a:lnTo>
                  <a:cubicBezTo>
                    <a:pt x="14477" y="275"/>
                    <a:pt x="14477" y="142"/>
                    <a:pt x="14377" y="75"/>
                  </a:cubicBezTo>
                  <a:cubicBezTo>
                    <a:pt x="14327" y="25"/>
                    <a:pt x="14277" y="0"/>
                    <a:pt x="14227" y="0"/>
                  </a:cubicBezTo>
                  <a:close/>
                </a:path>
              </a:pathLst>
            </a:custGeom>
            <a:solidFill>
              <a:srgbClr val="6E9BD3">
                <a:alpha val="4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 name="Google Shape;237;p35"/>
            <p:cNvSpPr/>
            <p:nvPr/>
          </p:nvSpPr>
          <p:spPr>
            <a:xfrm>
              <a:off x="2187575" y="480775"/>
              <a:ext cx="74225" cy="74250"/>
            </a:xfrm>
            <a:custGeom>
              <a:avLst/>
              <a:gdLst/>
              <a:ahLst/>
              <a:cxnLst/>
              <a:rect l="l" t="t" r="r" b="b"/>
              <a:pathLst>
                <a:path w="2969" h="2970" extrusionOk="0">
                  <a:moveTo>
                    <a:pt x="234" y="1"/>
                  </a:moveTo>
                  <a:cubicBezTo>
                    <a:pt x="100" y="1"/>
                    <a:pt x="0" y="101"/>
                    <a:pt x="0" y="201"/>
                  </a:cubicBezTo>
                  <a:lnTo>
                    <a:pt x="0" y="2970"/>
                  </a:lnTo>
                  <a:lnTo>
                    <a:pt x="2769" y="2836"/>
                  </a:lnTo>
                  <a:cubicBezTo>
                    <a:pt x="2902" y="2836"/>
                    <a:pt x="2969" y="2770"/>
                    <a:pt x="2969" y="2636"/>
                  </a:cubicBezTo>
                  <a:cubicBezTo>
                    <a:pt x="2969" y="2503"/>
                    <a:pt x="2902" y="2436"/>
                    <a:pt x="2769" y="2436"/>
                  </a:cubicBezTo>
                  <a:lnTo>
                    <a:pt x="434" y="2569"/>
                  </a:lnTo>
                  <a:lnTo>
                    <a:pt x="434" y="201"/>
                  </a:lnTo>
                  <a:cubicBezTo>
                    <a:pt x="434" y="101"/>
                    <a:pt x="334" y="1"/>
                    <a:pt x="234" y="1"/>
                  </a:cubicBezTo>
                  <a:close/>
                </a:path>
              </a:pathLst>
            </a:custGeom>
            <a:solidFill>
              <a:srgbClr val="6E9BD3">
                <a:alpha val="4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35"/>
            <p:cNvSpPr/>
            <p:nvPr/>
          </p:nvSpPr>
          <p:spPr>
            <a:xfrm>
              <a:off x="2220100" y="449100"/>
              <a:ext cx="70900" cy="72575"/>
            </a:xfrm>
            <a:custGeom>
              <a:avLst/>
              <a:gdLst/>
              <a:ahLst/>
              <a:cxnLst/>
              <a:rect l="l" t="t" r="r" b="b"/>
              <a:pathLst>
                <a:path w="2836" h="2903" extrusionOk="0">
                  <a:moveTo>
                    <a:pt x="434" y="0"/>
                  </a:moveTo>
                  <a:cubicBezTo>
                    <a:pt x="334" y="0"/>
                    <a:pt x="200" y="67"/>
                    <a:pt x="200" y="201"/>
                  </a:cubicBezTo>
                  <a:lnTo>
                    <a:pt x="0" y="2902"/>
                  </a:lnTo>
                  <a:lnTo>
                    <a:pt x="0" y="2902"/>
                  </a:lnTo>
                  <a:lnTo>
                    <a:pt x="2635" y="2702"/>
                  </a:lnTo>
                  <a:cubicBezTo>
                    <a:pt x="2769" y="2702"/>
                    <a:pt x="2835" y="2602"/>
                    <a:pt x="2835" y="2502"/>
                  </a:cubicBezTo>
                  <a:cubicBezTo>
                    <a:pt x="2835" y="2369"/>
                    <a:pt x="2769" y="2269"/>
                    <a:pt x="2635" y="2269"/>
                  </a:cubicBezTo>
                  <a:lnTo>
                    <a:pt x="434" y="2402"/>
                  </a:lnTo>
                  <a:lnTo>
                    <a:pt x="634" y="201"/>
                  </a:lnTo>
                  <a:cubicBezTo>
                    <a:pt x="634" y="100"/>
                    <a:pt x="534" y="0"/>
                    <a:pt x="434" y="0"/>
                  </a:cubicBezTo>
                  <a:close/>
                </a:path>
              </a:pathLst>
            </a:custGeom>
            <a:solidFill>
              <a:srgbClr val="6E9BD3">
                <a:alpha val="4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036697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B0E89-A86A-A69A-B3DC-8DEEFBB690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Picture Placeholder 2">
            <a:extLst>
              <a:ext uri="{FF2B5EF4-FFF2-40B4-BE49-F238E27FC236}">
                <a16:creationId xmlns:a16="http://schemas.microsoft.com/office/drawing/2014/main" id="{A9528C0D-6313-6A3B-BE2E-762FDE4ACD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VN"/>
          </a:p>
        </p:txBody>
      </p:sp>
      <p:sp>
        <p:nvSpPr>
          <p:cNvPr id="4" name="Text Placeholder 3">
            <a:extLst>
              <a:ext uri="{FF2B5EF4-FFF2-40B4-BE49-F238E27FC236}">
                <a16:creationId xmlns:a16="http://schemas.microsoft.com/office/drawing/2014/main" id="{E6394794-372F-01FE-5EE3-F85D9B65AC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0C52C6-8111-D939-8CAA-EBEB2ED8E213}"/>
              </a:ext>
            </a:extLst>
          </p:cNvPr>
          <p:cNvSpPr>
            <a:spLocks noGrp="1"/>
          </p:cNvSpPr>
          <p:nvPr>
            <p:ph type="dt" sz="half" idx="10"/>
          </p:nvPr>
        </p:nvSpPr>
        <p:spPr/>
        <p:txBody>
          <a:bodyPr/>
          <a:lstStyle/>
          <a:p>
            <a:fld id="{31F56786-CC00-1949-877F-2429F79C63E4}" type="datetime1">
              <a:rPr lang="en-US" smtClean="0"/>
              <a:t>11/16/24</a:t>
            </a:fld>
            <a:endParaRPr lang="en-VN"/>
          </a:p>
        </p:txBody>
      </p:sp>
      <p:sp>
        <p:nvSpPr>
          <p:cNvPr id="6" name="Footer Placeholder 5">
            <a:extLst>
              <a:ext uri="{FF2B5EF4-FFF2-40B4-BE49-F238E27FC236}">
                <a16:creationId xmlns:a16="http://schemas.microsoft.com/office/drawing/2014/main" id="{1C86D285-03BA-CD7F-1DED-88427C75FCEA}"/>
              </a:ext>
            </a:extLst>
          </p:cNvPr>
          <p:cNvSpPr>
            <a:spLocks noGrp="1"/>
          </p:cNvSpPr>
          <p:nvPr>
            <p:ph type="ftr" sz="quarter" idx="11"/>
          </p:nvPr>
        </p:nvSpPr>
        <p:spPr/>
        <p:txBody>
          <a:bodyPr/>
          <a:lstStyle/>
          <a:p>
            <a:r>
              <a:rPr lang="en-VN"/>
              <a:t>1 </a:t>
            </a:r>
          </a:p>
        </p:txBody>
      </p:sp>
      <p:sp>
        <p:nvSpPr>
          <p:cNvPr id="7" name="Slide Number Placeholder 6">
            <a:extLst>
              <a:ext uri="{FF2B5EF4-FFF2-40B4-BE49-F238E27FC236}">
                <a16:creationId xmlns:a16="http://schemas.microsoft.com/office/drawing/2014/main" id="{D20934E5-A4F2-9936-937E-0971622F8737}"/>
              </a:ext>
            </a:extLst>
          </p:cNvPr>
          <p:cNvSpPr>
            <a:spLocks noGrp="1"/>
          </p:cNvSpPr>
          <p:nvPr>
            <p:ph type="sldNum" sz="quarter" idx="12"/>
          </p:nvPr>
        </p:nvSpPr>
        <p:spPr/>
        <p:txBody>
          <a:bodyPr/>
          <a:lstStyle/>
          <a:p>
            <a:fld id="{2851CB68-6F21-AF43-B057-CC91713153E9}" type="slidenum">
              <a:rPr lang="en-VN" smtClean="0"/>
              <a:t>‹#›</a:t>
            </a:fld>
            <a:endParaRPr lang="en-VN"/>
          </a:p>
        </p:txBody>
      </p:sp>
    </p:spTree>
    <p:extLst>
      <p:ext uri="{BB962C8B-B14F-4D97-AF65-F5344CB8AC3E}">
        <p14:creationId xmlns:p14="http://schemas.microsoft.com/office/powerpoint/2010/main" val="1897197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3.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34" Type="http://schemas.openxmlformats.org/officeDocument/2006/relationships/slideLayout" Target="../slideLayouts/slideLayout89.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33" Type="http://schemas.openxmlformats.org/officeDocument/2006/relationships/slideLayout" Target="../slideLayouts/slideLayout88.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29" Type="http://schemas.openxmlformats.org/officeDocument/2006/relationships/slideLayout" Target="../slideLayouts/slideLayout84.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32" Type="http://schemas.openxmlformats.org/officeDocument/2006/relationships/slideLayout" Target="../slideLayouts/slideLayout87.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31" Type="http://schemas.openxmlformats.org/officeDocument/2006/relationships/slideLayout" Target="../slideLayouts/slideLayout86.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30" Type="http://schemas.openxmlformats.org/officeDocument/2006/relationships/slideLayout" Target="../slideLayouts/slideLayout85.xml"/><Relationship Id="rId35" Type="http://schemas.openxmlformats.org/officeDocument/2006/relationships/theme" Target="../theme/theme4.xml"/><Relationship Id="rId8"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AC9FCF-56F8-529F-FABA-B5AF7351B3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VN"/>
          </a:p>
        </p:txBody>
      </p:sp>
      <p:sp>
        <p:nvSpPr>
          <p:cNvPr id="3" name="Text Placeholder 2">
            <a:extLst>
              <a:ext uri="{FF2B5EF4-FFF2-40B4-BE49-F238E27FC236}">
                <a16:creationId xmlns:a16="http://schemas.microsoft.com/office/drawing/2014/main" id="{4C0DC26C-7862-AC97-17E5-D3B2E60AB7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6A8177CE-206B-D724-4324-E0599113C4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A8AF13-5407-C041-A4D8-861353742830}" type="datetime1">
              <a:rPr lang="en-US" smtClean="0"/>
              <a:t>11/16/24</a:t>
            </a:fld>
            <a:endParaRPr lang="en-VN"/>
          </a:p>
        </p:txBody>
      </p:sp>
      <p:sp>
        <p:nvSpPr>
          <p:cNvPr id="5" name="Footer Placeholder 4">
            <a:extLst>
              <a:ext uri="{FF2B5EF4-FFF2-40B4-BE49-F238E27FC236}">
                <a16:creationId xmlns:a16="http://schemas.microsoft.com/office/drawing/2014/main" id="{38E1EA5B-3668-7695-3EB2-E57C4D63DD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VN"/>
              <a:t>1 </a:t>
            </a:r>
          </a:p>
        </p:txBody>
      </p:sp>
      <p:sp>
        <p:nvSpPr>
          <p:cNvPr id="6" name="Slide Number Placeholder 5">
            <a:extLst>
              <a:ext uri="{FF2B5EF4-FFF2-40B4-BE49-F238E27FC236}">
                <a16:creationId xmlns:a16="http://schemas.microsoft.com/office/drawing/2014/main" id="{1EA322DE-3FA3-F1C4-139F-CD7883DEC0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51CB68-6F21-AF43-B057-CC91713153E9}" type="slidenum">
              <a:rPr lang="en-VN" smtClean="0"/>
              <a:t>‹#›</a:t>
            </a:fld>
            <a:endParaRPr lang="en-VN"/>
          </a:p>
        </p:txBody>
      </p:sp>
    </p:spTree>
    <p:extLst>
      <p:ext uri="{BB962C8B-B14F-4D97-AF65-F5344CB8AC3E}">
        <p14:creationId xmlns:p14="http://schemas.microsoft.com/office/powerpoint/2010/main" val="26732161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60000" y="618400"/>
            <a:ext cx="102720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3"/>
              </a:buClr>
              <a:buSzPts val="2500"/>
              <a:buFont typeface="Inter"/>
              <a:buNone/>
              <a:defRPr sz="2500" b="1">
                <a:solidFill>
                  <a:schemeClr val="accent3"/>
                </a:solidFill>
                <a:latin typeface="Inter"/>
                <a:ea typeface="Inter"/>
                <a:cs typeface="Inter"/>
                <a:sym typeface="Inter"/>
              </a:defRPr>
            </a:lvl1pPr>
            <a:lvl2pPr lvl="1">
              <a:spcBef>
                <a:spcPts val="0"/>
              </a:spcBef>
              <a:spcAft>
                <a:spcPts val="0"/>
              </a:spcAft>
              <a:buClr>
                <a:schemeClr val="accent3"/>
              </a:buClr>
              <a:buSzPts val="3000"/>
              <a:buFont typeface="DM Serif Text"/>
              <a:buNone/>
              <a:defRPr sz="3000" b="1">
                <a:solidFill>
                  <a:schemeClr val="accent3"/>
                </a:solidFill>
                <a:latin typeface="DM Serif Text"/>
                <a:ea typeface="DM Serif Text"/>
                <a:cs typeface="DM Serif Text"/>
                <a:sym typeface="DM Serif Text"/>
              </a:defRPr>
            </a:lvl2pPr>
            <a:lvl3pPr lvl="2">
              <a:spcBef>
                <a:spcPts val="0"/>
              </a:spcBef>
              <a:spcAft>
                <a:spcPts val="0"/>
              </a:spcAft>
              <a:buClr>
                <a:schemeClr val="accent3"/>
              </a:buClr>
              <a:buSzPts val="3000"/>
              <a:buFont typeface="DM Serif Text"/>
              <a:buNone/>
              <a:defRPr sz="3000" b="1">
                <a:solidFill>
                  <a:schemeClr val="accent3"/>
                </a:solidFill>
                <a:latin typeface="DM Serif Text"/>
                <a:ea typeface="DM Serif Text"/>
                <a:cs typeface="DM Serif Text"/>
                <a:sym typeface="DM Serif Text"/>
              </a:defRPr>
            </a:lvl3pPr>
            <a:lvl4pPr lvl="3">
              <a:spcBef>
                <a:spcPts val="0"/>
              </a:spcBef>
              <a:spcAft>
                <a:spcPts val="0"/>
              </a:spcAft>
              <a:buClr>
                <a:schemeClr val="accent3"/>
              </a:buClr>
              <a:buSzPts val="3000"/>
              <a:buFont typeface="DM Serif Text"/>
              <a:buNone/>
              <a:defRPr sz="3000" b="1">
                <a:solidFill>
                  <a:schemeClr val="accent3"/>
                </a:solidFill>
                <a:latin typeface="DM Serif Text"/>
                <a:ea typeface="DM Serif Text"/>
                <a:cs typeface="DM Serif Text"/>
                <a:sym typeface="DM Serif Text"/>
              </a:defRPr>
            </a:lvl4pPr>
            <a:lvl5pPr lvl="4">
              <a:spcBef>
                <a:spcPts val="0"/>
              </a:spcBef>
              <a:spcAft>
                <a:spcPts val="0"/>
              </a:spcAft>
              <a:buClr>
                <a:schemeClr val="accent3"/>
              </a:buClr>
              <a:buSzPts val="3000"/>
              <a:buFont typeface="DM Serif Text"/>
              <a:buNone/>
              <a:defRPr sz="3000" b="1">
                <a:solidFill>
                  <a:schemeClr val="accent3"/>
                </a:solidFill>
                <a:latin typeface="DM Serif Text"/>
                <a:ea typeface="DM Serif Text"/>
                <a:cs typeface="DM Serif Text"/>
                <a:sym typeface="DM Serif Text"/>
              </a:defRPr>
            </a:lvl5pPr>
            <a:lvl6pPr lvl="5">
              <a:spcBef>
                <a:spcPts val="0"/>
              </a:spcBef>
              <a:spcAft>
                <a:spcPts val="0"/>
              </a:spcAft>
              <a:buClr>
                <a:schemeClr val="accent3"/>
              </a:buClr>
              <a:buSzPts val="3000"/>
              <a:buFont typeface="DM Serif Text"/>
              <a:buNone/>
              <a:defRPr sz="3000" b="1">
                <a:solidFill>
                  <a:schemeClr val="accent3"/>
                </a:solidFill>
                <a:latin typeface="DM Serif Text"/>
                <a:ea typeface="DM Serif Text"/>
                <a:cs typeface="DM Serif Text"/>
                <a:sym typeface="DM Serif Text"/>
              </a:defRPr>
            </a:lvl6pPr>
            <a:lvl7pPr lvl="6">
              <a:spcBef>
                <a:spcPts val="0"/>
              </a:spcBef>
              <a:spcAft>
                <a:spcPts val="0"/>
              </a:spcAft>
              <a:buClr>
                <a:schemeClr val="accent3"/>
              </a:buClr>
              <a:buSzPts val="3000"/>
              <a:buFont typeface="DM Serif Text"/>
              <a:buNone/>
              <a:defRPr sz="3000" b="1">
                <a:solidFill>
                  <a:schemeClr val="accent3"/>
                </a:solidFill>
                <a:latin typeface="DM Serif Text"/>
                <a:ea typeface="DM Serif Text"/>
                <a:cs typeface="DM Serif Text"/>
                <a:sym typeface="DM Serif Text"/>
              </a:defRPr>
            </a:lvl7pPr>
            <a:lvl8pPr lvl="7">
              <a:spcBef>
                <a:spcPts val="0"/>
              </a:spcBef>
              <a:spcAft>
                <a:spcPts val="0"/>
              </a:spcAft>
              <a:buClr>
                <a:schemeClr val="accent3"/>
              </a:buClr>
              <a:buSzPts val="3000"/>
              <a:buFont typeface="DM Serif Text"/>
              <a:buNone/>
              <a:defRPr sz="3000" b="1">
                <a:solidFill>
                  <a:schemeClr val="accent3"/>
                </a:solidFill>
                <a:latin typeface="DM Serif Text"/>
                <a:ea typeface="DM Serif Text"/>
                <a:cs typeface="DM Serif Text"/>
                <a:sym typeface="DM Serif Text"/>
              </a:defRPr>
            </a:lvl8pPr>
            <a:lvl9pPr lvl="8">
              <a:spcBef>
                <a:spcPts val="0"/>
              </a:spcBef>
              <a:spcAft>
                <a:spcPts val="0"/>
              </a:spcAft>
              <a:buClr>
                <a:schemeClr val="accent3"/>
              </a:buClr>
              <a:buSzPts val="3000"/>
              <a:buFont typeface="DM Serif Text"/>
              <a:buNone/>
              <a:defRPr sz="3000" b="1">
                <a:solidFill>
                  <a:schemeClr val="accent3"/>
                </a:solidFill>
                <a:latin typeface="DM Serif Text"/>
                <a:ea typeface="DM Serif Text"/>
                <a:cs typeface="DM Serif Text"/>
                <a:sym typeface="DM Serif Text"/>
              </a:defRPr>
            </a:lvl9pPr>
          </a:lstStyle>
          <a:p>
            <a:endParaRPr/>
          </a:p>
        </p:txBody>
      </p:sp>
      <p:sp>
        <p:nvSpPr>
          <p:cNvPr id="7" name="Google Shape;7;p1"/>
          <p:cNvSpPr txBox="1">
            <a:spLocks noGrp="1"/>
          </p:cNvSpPr>
          <p:nvPr>
            <p:ph type="body" idx="1"/>
          </p:nvPr>
        </p:nvSpPr>
        <p:spPr>
          <a:xfrm>
            <a:off x="960000" y="1536633"/>
            <a:ext cx="10272000" cy="4555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1pPr>
            <a:lvl2pPr marL="914400" lvl="1" indent="-317500">
              <a:lnSpc>
                <a:spcPct val="100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2pPr>
            <a:lvl3pPr marL="1371600" lvl="2" indent="-317500">
              <a:lnSpc>
                <a:spcPct val="100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3pPr>
            <a:lvl4pPr marL="1828800" lvl="3" indent="-317500">
              <a:lnSpc>
                <a:spcPct val="100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4pPr>
            <a:lvl5pPr marL="2286000" lvl="4" indent="-317500">
              <a:lnSpc>
                <a:spcPct val="100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5pPr>
            <a:lvl6pPr marL="2743200" lvl="5" indent="-317500">
              <a:lnSpc>
                <a:spcPct val="100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6pPr>
            <a:lvl7pPr marL="3200400" lvl="6" indent="-317500">
              <a:lnSpc>
                <a:spcPct val="100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7pPr>
            <a:lvl8pPr marL="3657600" lvl="7" indent="-317500">
              <a:lnSpc>
                <a:spcPct val="100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8pPr>
            <a:lvl9pPr marL="4114800" lvl="8" indent="-317500">
              <a:lnSpc>
                <a:spcPct val="100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9pPr>
          </a:lstStyle>
          <a:p>
            <a:endParaRPr/>
          </a:p>
        </p:txBody>
      </p:sp>
    </p:spTree>
    <p:extLst>
      <p:ext uri="{BB962C8B-B14F-4D97-AF65-F5344CB8AC3E}">
        <p14:creationId xmlns:p14="http://schemas.microsoft.com/office/powerpoint/2010/main" val="842518014"/>
      </p:ext>
    </p:extLst>
  </p:cSld>
  <p:clrMap bg1="lt1" tx1="dk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 id="2147483690" r:id="rId22"/>
    <p:sldLayoutId id="2147483691" r:id="rId23"/>
    <p:sldLayoutId id="2147483692" r:id="rId24"/>
    <p:sldLayoutId id="2147483693" r:id="rId25"/>
    <p:sldLayoutId id="2147483694" r:id="rId26"/>
    <p:sldLayoutId id="2147483695" r:id="rId27"/>
    <p:sldLayoutId id="2147483696" r:id="rId28"/>
    <p:sldLayoutId id="2147483697" r:id="rId29"/>
    <p:sldLayoutId id="2147483698" r:id="rId30"/>
    <p:sldLayoutId id="2147483699" r:id="rId31"/>
    <p:sldLayoutId id="2147483700" r:id="rId32"/>
    <p:sldLayoutId id="2147483701" r:id="rId3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09600" y="548633"/>
            <a:ext cx="10972800" cy="4952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609600" y="1536633"/>
            <a:ext cx="10972800" cy="47728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4051620595"/>
      </p:ext>
    </p:extLst>
  </p:cSld>
  <p:clrMap bg1="lt1" tx1="dk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60000" y="618400"/>
            <a:ext cx="102720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3"/>
              </a:buClr>
              <a:buSzPts val="2500"/>
              <a:buFont typeface="Inter"/>
              <a:buNone/>
              <a:defRPr sz="2500" b="1">
                <a:solidFill>
                  <a:schemeClr val="accent3"/>
                </a:solidFill>
                <a:latin typeface="Inter"/>
                <a:ea typeface="Inter"/>
                <a:cs typeface="Inter"/>
                <a:sym typeface="Inter"/>
              </a:defRPr>
            </a:lvl1pPr>
            <a:lvl2pPr lvl="1">
              <a:spcBef>
                <a:spcPts val="0"/>
              </a:spcBef>
              <a:spcAft>
                <a:spcPts val="0"/>
              </a:spcAft>
              <a:buClr>
                <a:schemeClr val="accent3"/>
              </a:buClr>
              <a:buSzPts val="3000"/>
              <a:buFont typeface="DM Serif Text"/>
              <a:buNone/>
              <a:defRPr sz="3000" b="1">
                <a:solidFill>
                  <a:schemeClr val="accent3"/>
                </a:solidFill>
                <a:latin typeface="DM Serif Text"/>
                <a:ea typeface="DM Serif Text"/>
                <a:cs typeface="DM Serif Text"/>
                <a:sym typeface="DM Serif Text"/>
              </a:defRPr>
            </a:lvl2pPr>
            <a:lvl3pPr lvl="2">
              <a:spcBef>
                <a:spcPts val="0"/>
              </a:spcBef>
              <a:spcAft>
                <a:spcPts val="0"/>
              </a:spcAft>
              <a:buClr>
                <a:schemeClr val="accent3"/>
              </a:buClr>
              <a:buSzPts val="3000"/>
              <a:buFont typeface="DM Serif Text"/>
              <a:buNone/>
              <a:defRPr sz="3000" b="1">
                <a:solidFill>
                  <a:schemeClr val="accent3"/>
                </a:solidFill>
                <a:latin typeface="DM Serif Text"/>
                <a:ea typeface="DM Serif Text"/>
                <a:cs typeface="DM Serif Text"/>
                <a:sym typeface="DM Serif Text"/>
              </a:defRPr>
            </a:lvl3pPr>
            <a:lvl4pPr lvl="3">
              <a:spcBef>
                <a:spcPts val="0"/>
              </a:spcBef>
              <a:spcAft>
                <a:spcPts val="0"/>
              </a:spcAft>
              <a:buClr>
                <a:schemeClr val="accent3"/>
              </a:buClr>
              <a:buSzPts val="3000"/>
              <a:buFont typeface="DM Serif Text"/>
              <a:buNone/>
              <a:defRPr sz="3000" b="1">
                <a:solidFill>
                  <a:schemeClr val="accent3"/>
                </a:solidFill>
                <a:latin typeface="DM Serif Text"/>
                <a:ea typeface="DM Serif Text"/>
                <a:cs typeface="DM Serif Text"/>
                <a:sym typeface="DM Serif Text"/>
              </a:defRPr>
            </a:lvl4pPr>
            <a:lvl5pPr lvl="4">
              <a:spcBef>
                <a:spcPts val="0"/>
              </a:spcBef>
              <a:spcAft>
                <a:spcPts val="0"/>
              </a:spcAft>
              <a:buClr>
                <a:schemeClr val="accent3"/>
              </a:buClr>
              <a:buSzPts val="3000"/>
              <a:buFont typeface="DM Serif Text"/>
              <a:buNone/>
              <a:defRPr sz="3000" b="1">
                <a:solidFill>
                  <a:schemeClr val="accent3"/>
                </a:solidFill>
                <a:latin typeface="DM Serif Text"/>
                <a:ea typeface="DM Serif Text"/>
                <a:cs typeface="DM Serif Text"/>
                <a:sym typeface="DM Serif Text"/>
              </a:defRPr>
            </a:lvl5pPr>
            <a:lvl6pPr lvl="5">
              <a:spcBef>
                <a:spcPts val="0"/>
              </a:spcBef>
              <a:spcAft>
                <a:spcPts val="0"/>
              </a:spcAft>
              <a:buClr>
                <a:schemeClr val="accent3"/>
              </a:buClr>
              <a:buSzPts val="3000"/>
              <a:buFont typeface="DM Serif Text"/>
              <a:buNone/>
              <a:defRPr sz="3000" b="1">
                <a:solidFill>
                  <a:schemeClr val="accent3"/>
                </a:solidFill>
                <a:latin typeface="DM Serif Text"/>
                <a:ea typeface="DM Serif Text"/>
                <a:cs typeface="DM Serif Text"/>
                <a:sym typeface="DM Serif Text"/>
              </a:defRPr>
            </a:lvl6pPr>
            <a:lvl7pPr lvl="6">
              <a:spcBef>
                <a:spcPts val="0"/>
              </a:spcBef>
              <a:spcAft>
                <a:spcPts val="0"/>
              </a:spcAft>
              <a:buClr>
                <a:schemeClr val="accent3"/>
              </a:buClr>
              <a:buSzPts val="3000"/>
              <a:buFont typeface="DM Serif Text"/>
              <a:buNone/>
              <a:defRPr sz="3000" b="1">
                <a:solidFill>
                  <a:schemeClr val="accent3"/>
                </a:solidFill>
                <a:latin typeface="DM Serif Text"/>
                <a:ea typeface="DM Serif Text"/>
                <a:cs typeface="DM Serif Text"/>
                <a:sym typeface="DM Serif Text"/>
              </a:defRPr>
            </a:lvl7pPr>
            <a:lvl8pPr lvl="7">
              <a:spcBef>
                <a:spcPts val="0"/>
              </a:spcBef>
              <a:spcAft>
                <a:spcPts val="0"/>
              </a:spcAft>
              <a:buClr>
                <a:schemeClr val="accent3"/>
              </a:buClr>
              <a:buSzPts val="3000"/>
              <a:buFont typeface="DM Serif Text"/>
              <a:buNone/>
              <a:defRPr sz="3000" b="1">
                <a:solidFill>
                  <a:schemeClr val="accent3"/>
                </a:solidFill>
                <a:latin typeface="DM Serif Text"/>
                <a:ea typeface="DM Serif Text"/>
                <a:cs typeface="DM Serif Text"/>
                <a:sym typeface="DM Serif Text"/>
              </a:defRPr>
            </a:lvl8pPr>
            <a:lvl9pPr lvl="8">
              <a:spcBef>
                <a:spcPts val="0"/>
              </a:spcBef>
              <a:spcAft>
                <a:spcPts val="0"/>
              </a:spcAft>
              <a:buClr>
                <a:schemeClr val="accent3"/>
              </a:buClr>
              <a:buSzPts val="3000"/>
              <a:buFont typeface="DM Serif Text"/>
              <a:buNone/>
              <a:defRPr sz="3000" b="1">
                <a:solidFill>
                  <a:schemeClr val="accent3"/>
                </a:solidFill>
                <a:latin typeface="DM Serif Text"/>
                <a:ea typeface="DM Serif Text"/>
                <a:cs typeface="DM Serif Text"/>
                <a:sym typeface="DM Serif Text"/>
              </a:defRPr>
            </a:lvl9pPr>
          </a:lstStyle>
          <a:p>
            <a:endParaRPr/>
          </a:p>
        </p:txBody>
      </p:sp>
      <p:sp>
        <p:nvSpPr>
          <p:cNvPr id="7" name="Google Shape;7;p1"/>
          <p:cNvSpPr txBox="1">
            <a:spLocks noGrp="1"/>
          </p:cNvSpPr>
          <p:nvPr>
            <p:ph type="body" idx="1"/>
          </p:nvPr>
        </p:nvSpPr>
        <p:spPr>
          <a:xfrm>
            <a:off x="960000" y="1536633"/>
            <a:ext cx="10272000" cy="4555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1pPr>
            <a:lvl2pPr marL="914400" lvl="1" indent="-317500">
              <a:lnSpc>
                <a:spcPct val="100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2pPr>
            <a:lvl3pPr marL="1371600" lvl="2" indent="-317500">
              <a:lnSpc>
                <a:spcPct val="100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3pPr>
            <a:lvl4pPr marL="1828800" lvl="3" indent="-317500">
              <a:lnSpc>
                <a:spcPct val="100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4pPr>
            <a:lvl5pPr marL="2286000" lvl="4" indent="-317500">
              <a:lnSpc>
                <a:spcPct val="100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5pPr>
            <a:lvl6pPr marL="2743200" lvl="5" indent="-317500">
              <a:lnSpc>
                <a:spcPct val="100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6pPr>
            <a:lvl7pPr marL="3200400" lvl="6" indent="-317500">
              <a:lnSpc>
                <a:spcPct val="100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7pPr>
            <a:lvl8pPr marL="3657600" lvl="7" indent="-317500">
              <a:lnSpc>
                <a:spcPct val="100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8pPr>
            <a:lvl9pPr marL="4114800" lvl="8" indent="-317500">
              <a:lnSpc>
                <a:spcPct val="100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9pPr>
          </a:lstStyle>
          <a:p>
            <a:endParaRPr/>
          </a:p>
        </p:txBody>
      </p:sp>
    </p:spTree>
    <p:extLst>
      <p:ext uri="{BB962C8B-B14F-4D97-AF65-F5344CB8AC3E}">
        <p14:creationId xmlns:p14="http://schemas.microsoft.com/office/powerpoint/2010/main" val="2174660040"/>
      </p:ext>
    </p:extLst>
  </p:cSld>
  <p:clrMap bg1="lt1" tx1="dk1" bg2="dk2" tx2="lt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 id="2147483760" r:id="rId24"/>
    <p:sldLayoutId id="2147483761" r:id="rId25"/>
    <p:sldLayoutId id="2147483762" r:id="rId26"/>
    <p:sldLayoutId id="2147483763" r:id="rId27"/>
    <p:sldLayoutId id="2147483764" r:id="rId28"/>
    <p:sldLayoutId id="2147483765" r:id="rId29"/>
    <p:sldLayoutId id="2147483766" r:id="rId30"/>
    <p:sldLayoutId id="2147483767" r:id="rId31"/>
    <p:sldLayoutId id="2147483768" r:id="rId32"/>
    <p:sldLayoutId id="2147483769" r:id="rId33"/>
    <p:sldLayoutId id="2147483770"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5"/>
          <p:cNvSpPr txBox="1">
            <a:spLocks noGrp="1"/>
          </p:cNvSpPr>
          <p:nvPr>
            <p:ph type="ctrTitle"/>
          </p:nvPr>
        </p:nvSpPr>
        <p:spPr>
          <a:xfrm>
            <a:off x="1272865" y="1542138"/>
            <a:ext cx="5693390" cy="2872602"/>
          </a:xfrm>
          <a:prstGeom prst="rect">
            <a:avLst/>
          </a:prstGeom>
        </p:spPr>
        <p:txBody>
          <a:bodyPr spcFirstLastPara="1" vert="horz" wrap="square" lIns="121900" tIns="121900" rIns="121900" bIns="121900" rtlCol="0" anchor="t" anchorCtr="0">
            <a:noAutofit/>
          </a:bodyPr>
          <a:lstStyle/>
          <a:p>
            <a:pPr algn="l">
              <a:spcBef>
                <a:spcPts val="0"/>
              </a:spcBef>
            </a:pPr>
            <a:r>
              <a:rPr lang="en-US" sz="5400" b="1" dirty="0"/>
              <a:t>Data-Driven Sales Growth Strategic Plan for Superstore</a:t>
            </a:r>
            <a:endParaRPr sz="5400" b="1" dirty="0"/>
          </a:p>
        </p:txBody>
      </p:sp>
      <p:grpSp>
        <p:nvGrpSpPr>
          <p:cNvPr id="48" name="Google Shape;48;p15"/>
          <p:cNvGrpSpPr/>
          <p:nvPr/>
        </p:nvGrpSpPr>
        <p:grpSpPr>
          <a:xfrm>
            <a:off x="7072365" y="1725698"/>
            <a:ext cx="3533673" cy="3406421"/>
            <a:chOff x="1353711" y="1020560"/>
            <a:chExt cx="3218281" cy="3102388"/>
          </a:xfrm>
        </p:grpSpPr>
        <p:grpSp>
          <p:nvGrpSpPr>
            <p:cNvPr id="49" name="Google Shape;49;p15"/>
            <p:cNvGrpSpPr/>
            <p:nvPr/>
          </p:nvGrpSpPr>
          <p:grpSpPr>
            <a:xfrm>
              <a:off x="1534658" y="1020560"/>
              <a:ext cx="2953198" cy="2899900"/>
              <a:chOff x="1534658" y="1020560"/>
              <a:chExt cx="2953198" cy="2899900"/>
            </a:xfrm>
          </p:grpSpPr>
          <p:sp>
            <p:nvSpPr>
              <p:cNvPr id="50" name="Google Shape;50;p15"/>
              <p:cNvSpPr/>
              <p:nvPr/>
            </p:nvSpPr>
            <p:spPr>
              <a:xfrm>
                <a:off x="1534658" y="1020560"/>
                <a:ext cx="2953198" cy="2899900"/>
              </a:xfrm>
              <a:custGeom>
                <a:avLst/>
                <a:gdLst/>
                <a:ahLst/>
                <a:cxnLst/>
                <a:rect l="l" t="t" r="r" b="b"/>
                <a:pathLst>
                  <a:path w="199473" h="195873" extrusionOk="0">
                    <a:moveTo>
                      <a:pt x="198898" y="575"/>
                    </a:moveTo>
                    <a:lnTo>
                      <a:pt x="198898" y="195297"/>
                    </a:lnTo>
                    <a:lnTo>
                      <a:pt x="587" y="195297"/>
                    </a:lnTo>
                    <a:lnTo>
                      <a:pt x="587" y="575"/>
                    </a:lnTo>
                    <a:close/>
                    <a:moveTo>
                      <a:pt x="0" y="0"/>
                    </a:moveTo>
                    <a:lnTo>
                      <a:pt x="0" y="195872"/>
                    </a:lnTo>
                    <a:lnTo>
                      <a:pt x="199473" y="195872"/>
                    </a:lnTo>
                    <a:lnTo>
                      <a:pt x="199473" y="0"/>
                    </a:lnTo>
                    <a:close/>
                  </a:path>
                </a:pathLst>
              </a:custGeom>
              <a:solidFill>
                <a:srgbClr val="666666">
                  <a:alpha val="37650"/>
                </a:srgbClr>
              </a:solidFill>
              <a:ln>
                <a:noFill/>
              </a:ln>
            </p:spPr>
            <p:txBody>
              <a:bodyPr spcFirstLastPara="1" wrap="square" lIns="121900" tIns="121900" rIns="121900" bIns="121900" anchor="ctr" anchorCtr="0">
                <a:noAutofit/>
              </a:bodyPr>
              <a:lstStyle/>
              <a:p>
                <a:endParaRPr sz="2400"/>
              </a:p>
            </p:txBody>
          </p:sp>
          <p:sp>
            <p:nvSpPr>
              <p:cNvPr id="51" name="Google Shape;51;p15"/>
              <p:cNvSpPr/>
              <p:nvPr/>
            </p:nvSpPr>
            <p:spPr>
              <a:xfrm>
                <a:off x="1538996" y="3499361"/>
                <a:ext cx="2944522" cy="8528"/>
              </a:xfrm>
              <a:custGeom>
                <a:avLst/>
                <a:gdLst/>
                <a:ahLst/>
                <a:cxnLst/>
                <a:rect l="l" t="t" r="r" b="b"/>
                <a:pathLst>
                  <a:path w="198887" h="576" extrusionOk="0">
                    <a:moveTo>
                      <a:pt x="1" y="1"/>
                    </a:moveTo>
                    <a:lnTo>
                      <a:pt x="1" y="575"/>
                    </a:lnTo>
                    <a:lnTo>
                      <a:pt x="198886" y="575"/>
                    </a:lnTo>
                    <a:lnTo>
                      <a:pt x="198886" y="1"/>
                    </a:lnTo>
                    <a:close/>
                  </a:path>
                </a:pathLst>
              </a:custGeom>
              <a:solidFill>
                <a:srgbClr val="666666">
                  <a:alpha val="37650"/>
                </a:srgbClr>
              </a:solidFill>
              <a:ln>
                <a:noFill/>
              </a:ln>
            </p:spPr>
            <p:txBody>
              <a:bodyPr spcFirstLastPara="1" wrap="square" lIns="121900" tIns="121900" rIns="121900" bIns="121900" anchor="ctr" anchorCtr="0">
                <a:noAutofit/>
              </a:bodyPr>
              <a:lstStyle/>
              <a:p>
                <a:endParaRPr sz="2400"/>
              </a:p>
            </p:txBody>
          </p:sp>
          <p:sp>
            <p:nvSpPr>
              <p:cNvPr id="52" name="Google Shape;52;p15"/>
              <p:cNvSpPr/>
              <p:nvPr/>
            </p:nvSpPr>
            <p:spPr>
              <a:xfrm>
                <a:off x="1538996" y="3086612"/>
                <a:ext cx="2944522" cy="8705"/>
              </a:xfrm>
              <a:custGeom>
                <a:avLst/>
                <a:gdLst/>
                <a:ahLst/>
                <a:cxnLst/>
                <a:rect l="l" t="t" r="r" b="b"/>
                <a:pathLst>
                  <a:path w="198887" h="588" extrusionOk="0">
                    <a:moveTo>
                      <a:pt x="1" y="0"/>
                    </a:moveTo>
                    <a:lnTo>
                      <a:pt x="1" y="587"/>
                    </a:lnTo>
                    <a:lnTo>
                      <a:pt x="198886" y="587"/>
                    </a:lnTo>
                    <a:lnTo>
                      <a:pt x="198886" y="0"/>
                    </a:lnTo>
                    <a:close/>
                  </a:path>
                </a:pathLst>
              </a:custGeom>
              <a:solidFill>
                <a:srgbClr val="666666">
                  <a:alpha val="37650"/>
                </a:srgbClr>
              </a:solidFill>
              <a:ln>
                <a:noFill/>
              </a:ln>
            </p:spPr>
            <p:txBody>
              <a:bodyPr spcFirstLastPara="1" wrap="square" lIns="121900" tIns="121900" rIns="121900" bIns="121900" anchor="ctr" anchorCtr="0">
                <a:noAutofit/>
              </a:bodyPr>
              <a:lstStyle/>
              <a:p>
                <a:endParaRPr sz="2400"/>
              </a:p>
            </p:txBody>
          </p:sp>
          <p:sp>
            <p:nvSpPr>
              <p:cNvPr id="53" name="Google Shape;53;p15"/>
              <p:cNvSpPr/>
              <p:nvPr/>
            </p:nvSpPr>
            <p:spPr>
              <a:xfrm>
                <a:off x="1538996" y="2674041"/>
                <a:ext cx="2944522" cy="8513"/>
              </a:xfrm>
              <a:custGeom>
                <a:avLst/>
                <a:gdLst/>
                <a:ahLst/>
                <a:cxnLst/>
                <a:rect l="l" t="t" r="r" b="b"/>
                <a:pathLst>
                  <a:path w="198887" h="575" extrusionOk="0">
                    <a:moveTo>
                      <a:pt x="1" y="0"/>
                    </a:moveTo>
                    <a:lnTo>
                      <a:pt x="1" y="575"/>
                    </a:lnTo>
                    <a:lnTo>
                      <a:pt x="198886" y="575"/>
                    </a:lnTo>
                    <a:lnTo>
                      <a:pt x="198886" y="0"/>
                    </a:lnTo>
                    <a:close/>
                  </a:path>
                </a:pathLst>
              </a:custGeom>
              <a:solidFill>
                <a:srgbClr val="666666">
                  <a:alpha val="37650"/>
                </a:srgbClr>
              </a:solidFill>
              <a:ln>
                <a:noFill/>
              </a:ln>
            </p:spPr>
            <p:txBody>
              <a:bodyPr spcFirstLastPara="1" wrap="square" lIns="121900" tIns="121900" rIns="121900" bIns="121900" anchor="ctr" anchorCtr="0">
                <a:noAutofit/>
              </a:bodyPr>
              <a:lstStyle/>
              <a:p>
                <a:endParaRPr sz="2400"/>
              </a:p>
            </p:txBody>
          </p:sp>
          <p:sp>
            <p:nvSpPr>
              <p:cNvPr id="54" name="Google Shape;54;p15"/>
              <p:cNvSpPr/>
              <p:nvPr/>
            </p:nvSpPr>
            <p:spPr>
              <a:xfrm>
                <a:off x="1538996" y="2261470"/>
                <a:ext cx="2944522" cy="8528"/>
              </a:xfrm>
              <a:custGeom>
                <a:avLst/>
                <a:gdLst/>
                <a:ahLst/>
                <a:cxnLst/>
                <a:rect l="l" t="t" r="r" b="b"/>
                <a:pathLst>
                  <a:path w="198887" h="576" extrusionOk="0">
                    <a:moveTo>
                      <a:pt x="1" y="0"/>
                    </a:moveTo>
                    <a:lnTo>
                      <a:pt x="1" y="575"/>
                    </a:lnTo>
                    <a:lnTo>
                      <a:pt x="198886" y="575"/>
                    </a:lnTo>
                    <a:lnTo>
                      <a:pt x="198886" y="0"/>
                    </a:lnTo>
                    <a:close/>
                  </a:path>
                </a:pathLst>
              </a:custGeom>
              <a:solidFill>
                <a:srgbClr val="666666">
                  <a:alpha val="37650"/>
                </a:srgbClr>
              </a:solidFill>
              <a:ln>
                <a:noFill/>
              </a:ln>
            </p:spPr>
            <p:txBody>
              <a:bodyPr spcFirstLastPara="1" wrap="square" lIns="121900" tIns="121900" rIns="121900" bIns="121900" anchor="ctr" anchorCtr="0">
                <a:noAutofit/>
              </a:bodyPr>
              <a:lstStyle/>
              <a:p>
                <a:endParaRPr sz="2400"/>
              </a:p>
            </p:txBody>
          </p:sp>
          <p:sp>
            <p:nvSpPr>
              <p:cNvPr id="55" name="Google Shape;55;p15"/>
              <p:cNvSpPr/>
              <p:nvPr/>
            </p:nvSpPr>
            <p:spPr>
              <a:xfrm>
                <a:off x="1538996" y="1848707"/>
                <a:ext cx="2944522" cy="8528"/>
              </a:xfrm>
              <a:custGeom>
                <a:avLst/>
                <a:gdLst/>
                <a:ahLst/>
                <a:cxnLst/>
                <a:rect l="l" t="t" r="r" b="b"/>
                <a:pathLst>
                  <a:path w="198887" h="576" extrusionOk="0">
                    <a:moveTo>
                      <a:pt x="1" y="1"/>
                    </a:moveTo>
                    <a:lnTo>
                      <a:pt x="1" y="576"/>
                    </a:lnTo>
                    <a:lnTo>
                      <a:pt x="198886" y="576"/>
                    </a:lnTo>
                    <a:lnTo>
                      <a:pt x="198886" y="1"/>
                    </a:lnTo>
                    <a:close/>
                  </a:path>
                </a:pathLst>
              </a:custGeom>
              <a:solidFill>
                <a:srgbClr val="666666">
                  <a:alpha val="37650"/>
                </a:srgbClr>
              </a:solidFill>
              <a:ln>
                <a:noFill/>
              </a:ln>
            </p:spPr>
            <p:txBody>
              <a:bodyPr spcFirstLastPara="1" wrap="square" lIns="121900" tIns="121900" rIns="121900" bIns="121900" anchor="ctr" anchorCtr="0">
                <a:noAutofit/>
              </a:bodyPr>
              <a:lstStyle/>
              <a:p>
                <a:endParaRPr sz="2400"/>
              </a:p>
            </p:txBody>
          </p:sp>
          <p:sp>
            <p:nvSpPr>
              <p:cNvPr id="56" name="Google Shape;56;p15"/>
              <p:cNvSpPr/>
              <p:nvPr/>
            </p:nvSpPr>
            <p:spPr>
              <a:xfrm>
                <a:off x="1538996" y="1436151"/>
                <a:ext cx="2944522" cy="8513"/>
              </a:xfrm>
              <a:custGeom>
                <a:avLst/>
                <a:gdLst/>
                <a:ahLst/>
                <a:cxnLst/>
                <a:rect l="l" t="t" r="r" b="b"/>
                <a:pathLst>
                  <a:path w="198887" h="575" extrusionOk="0">
                    <a:moveTo>
                      <a:pt x="1" y="0"/>
                    </a:moveTo>
                    <a:lnTo>
                      <a:pt x="1" y="575"/>
                    </a:lnTo>
                    <a:lnTo>
                      <a:pt x="198886" y="575"/>
                    </a:lnTo>
                    <a:lnTo>
                      <a:pt x="198886" y="0"/>
                    </a:lnTo>
                    <a:close/>
                  </a:path>
                </a:pathLst>
              </a:custGeom>
              <a:solidFill>
                <a:srgbClr val="666666">
                  <a:alpha val="37650"/>
                </a:srgbClr>
              </a:solidFill>
              <a:ln>
                <a:noFill/>
              </a:ln>
            </p:spPr>
            <p:txBody>
              <a:bodyPr spcFirstLastPara="1" wrap="square" lIns="121900" tIns="121900" rIns="121900" bIns="121900" anchor="ctr" anchorCtr="0">
                <a:noAutofit/>
              </a:bodyPr>
              <a:lstStyle/>
              <a:p>
                <a:endParaRPr sz="2400"/>
              </a:p>
            </p:txBody>
          </p:sp>
          <p:sp>
            <p:nvSpPr>
              <p:cNvPr id="57" name="Google Shape;57;p15"/>
              <p:cNvSpPr/>
              <p:nvPr/>
            </p:nvSpPr>
            <p:spPr>
              <a:xfrm>
                <a:off x="3988498" y="1024705"/>
                <a:ext cx="8513" cy="2891594"/>
              </a:xfrm>
              <a:custGeom>
                <a:avLst/>
                <a:gdLst/>
                <a:ahLst/>
                <a:cxnLst/>
                <a:rect l="l" t="t" r="r" b="b"/>
                <a:pathLst>
                  <a:path w="575" h="195312" extrusionOk="0">
                    <a:moveTo>
                      <a:pt x="0" y="1"/>
                    </a:moveTo>
                    <a:lnTo>
                      <a:pt x="0" y="195311"/>
                    </a:lnTo>
                    <a:lnTo>
                      <a:pt x="575" y="195311"/>
                    </a:lnTo>
                    <a:lnTo>
                      <a:pt x="575" y="1"/>
                    </a:lnTo>
                    <a:close/>
                  </a:path>
                </a:pathLst>
              </a:custGeom>
              <a:solidFill>
                <a:srgbClr val="666666">
                  <a:alpha val="37650"/>
                </a:srgbClr>
              </a:solidFill>
              <a:ln>
                <a:noFill/>
              </a:ln>
            </p:spPr>
            <p:txBody>
              <a:bodyPr spcFirstLastPara="1" wrap="square" lIns="121900" tIns="121900" rIns="121900" bIns="121900" anchor="ctr" anchorCtr="0">
                <a:noAutofit/>
              </a:bodyPr>
              <a:lstStyle/>
              <a:p>
                <a:endParaRPr sz="2400"/>
              </a:p>
            </p:txBody>
          </p:sp>
          <p:sp>
            <p:nvSpPr>
              <p:cNvPr id="58" name="Google Shape;58;p15"/>
              <p:cNvSpPr/>
              <p:nvPr/>
            </p:nvSpPr>
            <p:spPr>
              <a:xfrm>
                <a:off x="3497845" y="1024705"/>
                <a:ext cx="8513" cy="2891594"/>
              </a:xfrm>
              <a:custGeom>
                <a:avLst/>
                <a:gdLst/>
                <a:ahLst/>
                <a:cxnLst/>
                <a:rect l="l" t="t" r="r" b="b"/>
                <a:pathLst>
                  <a:path w="575" h="195312" extrusionOk="0">
                    <a:moveTo>
                      <a:pt x="0" y="1"/>
                    </a:moveTo>
                    <a:lnTo>
                      <a:pt x="0" y="195311"/>
                    </a:lnTo>
                    <a:lnTo>
                      <a:pt x="575" y="195311"/>
                    </a:lnTo>
                    <a:lnTo>
                      <a:pt x="575" y="1"/>
                    </a:lnTo>
                    <a:close/>
                  </a:path>
                </a:pathLst>
              </a:custGeom>
              <a:solidFill>
                <a:srgbClr val="666666">
                  <a:alpha val="37650"/>
                </a:srgbClr>
              </a:solidFill>
              <a:ln>
                <a:noFill/>
              </a:ln>
            </p:spPr>
            <p:txBody>
              <a:bodyPr spcFirstLastPara="1" wrap="square" lIns="121900" tIns="121900" rIns="121900" bIns="121900" anchor="ctr" anchorCtr="0">
                <a:noAutofit/>
              </a:bodyPr>
              <a:lstStyle/>
              <a:p>
                <a:endParaRPr sz="2400"/>
              </a:p>
            </p:txBody>
          </p:sp>
          <p:sp>
            <p:nvSpPr>
              <p:cNvPr id="59" name="Google Shape;59;p15"/>
              <p:cNvSpPr/>
              <p:nvPr/>
            </p:nvSpPr>
            <p:spPr>
              <a:xfrm>
                <a:off x="3007000" y="1024705"/>
                <a:ext cx="8513" cy="2891594"/>
              </a:xfrm>
              <a:custGeom>
                <a:avLst/>
                <a:gdLst/>
                <a:ahLst/>
                <a:cxnLst/>
                <a:rect l="l" t="t" r="r" b="b"/>
                <a:pathLst>
                  <a:path w="575" h="195312" extrusionOk="0">
                    <a:moveTo>
                      <a:pt x="0" y="1"/>
                    </a:moveTo>
                    <a:lnTo>
                      <a:pt x="0" y="195311"/>
                    </a:lnTo>
                    <a:lnTo>
                      <a:pt x="575" y="195311"/>
                    </a:lnTo>
                    <a:lnTo>
                      <a:pt x="575" y="1"/>
                    </a:lnTo>
                    <a:close/>
                  </a:path>
                </a:pathLst>
              </a:custGeom>
              <a:solidFill>
                <a:srgbClr val="666666">
                  <a:alpha val="37650"/>
                </a:srgbClr>
              </a:solidFill>
              <a:ln>
                <a:noFill/>
              </a:ln>
            </p:spPr>
            <p:txBody>
              <a:bodyPr spcFirstLastPara="1" wrap="square" lIns="121900" tIns="121900" rIns="121900" bIns="121900" anchor="ctr" anchorCtr="0">
                <a:noAutofit/>
              </a:bodyPr>
              <a:lstStyle/>
              <a:p>
                <a:endParaRPr sz="2400"/>
              </a:p>
            </p:txBody>
          </p:sp>
          <p:sp>
            <p:nvSpPr>
              <p:cNvPr id="60" name="Google Shape;60;p15"/>
              <p:cNvSpPr/>
              <p:nvPr/>
            </p:nvSpPr>
            <p:spPr>
              <a:xfrm>
                <a:off x="2516333" y="1024705"/>
                <a:ext cx="8528" cy="2891594"/>
              </a:xfrm>
              <a:custGeom>
                <a:avLst/>
                <a:gdLst/>
                <a:ahLst/>
                <a:cxnLst/>
                <a:rect l="l" t="t" r="r" b="b"/>
                <a:pathLst>
                  <a:path w="576" h="195312" extrusionOk="0">
                    <a:moveTo>
                      <a:pt x="1" y="1"/>
                    </a:moveTo>
                    <a:lnTo>
                      <a:pt x="1" y="195311"/>
                    </a:lnTo>
                    <a:lnTo>
                      <a:pt x="576" y="195311"/>
                    </a:lnTo>
                    <a:lnTo>
                      <a:pt x="576" y="1"/>
                    </a:lnTo>
                    <a:close/>
                  </a:path>
                </a:pathLst>
              </a:custGeom>
              <a:solidFill>
                <a:srgbClr val="666666">
                  <a:alpha val="37650"/>
                </a:srgbClr>
              </a:solidFill>
              <a:ln>
                <a:noFill/>
              </a:ln>
            </p:spPr>
            <p:txBody>
              <a:bodyPr spcFirstLastPara="1" wrap="square" lIns="121900" tIns="121900" rIns="121900" bIns="121900" anchor="ctr" anchorCtr="0">
                <a:noAutofit/>
              </a:bodyPr>
              <a:lstStyle/>
              <a:p>
                <a:endParaRPr sz="2400"/>
              </a:p>
            </p:txBody>
          </p:sp>
          <p:sp>
            <p:nvSpPr>
              <p:cNvPr id="61" name="Google Shape;61;p15"/>
              <p:cNvSpPr/>
              <p:nvPr/>
            </p:nvSpPr>
            <p:spPr>
              <a:xfrm>
                <a:off x="2025488" y="1024705"/>
                <a:ext cx="8528" cy="2891594"/>
              </a:xfrm>
              <a:custGeom>
                <a:avLst/>
                <a:gdLst/>
                <a:ahLst/>
                <a:cxnLst/>
                <a:rect l="l" t="t" r="r" b="b"/>
                <a:pathLst>
                  <a:path w="576" h="195312" extrusionOk="0">
                    <a:moveTo>
                      <a:pt x="1" y="1"/>
                    </a:moveTo>
                    <a:lnTo>
                      <a:pt x="1" y="195311"/>
                    </a:lnTo>
                    <a:lnTo>
                      <a:pt x="576" y="195311"/>
                    </a:lnTo>
                    <a:lnTo>
                      <a:pt x="576" y="1"/>
                    </a:lnTo>
                    <a:close/>
                  </a:path>
                </a:pathLst>
              </a:custGeom>
              <a:solidFill>
                <a:srgbClr val="666666">
                  <a:alpha val="37650"/>
                </a:srgbClr>
              </a:solidFill>
              <a:ln>
                <a:noFill/>
              </a:ln>
            </p:spPr>
            <p:txBody>
              <a:bodyPr spcFirstLastPara="1" wrap="square" lIns="121900" tIns="121900" rIns="121900" bIns="121900" anchor="ctr" anchorCtr="0">
                <a:noAutofit/>
              </a:bodyPr>
              <a:lstStyle/>
              <a:p>
                <a:endParaRPr sz="2400"/>
              </a:p>
            </p:txBody>
          </p:sp>
        </p:grpSp>
        <p:sp>
          <p:nvSpPr>
            <p:cNvPr id="62" name="Google Shape;62;p15"/>
            <p:cNvSpPr/>
            <p:nvPr/>
          </p:nvSpPr>
          <p:spPr>
            <a:xfrm>
              <a:off x="1353711" y="1669093"/>
              <a:ext cx="3182557" cy="1633450"/>
            </a:xfrm>
            <a:custGeom>
              <a:avLst/>
              <a:gdLst/>
              <a:ahLst/>
              <a:cxnLst/>
              <a:rect l="l" t="t" r="r" b="b"/>
              <a:pathLst>
                <a:path w="214965" h="110331" extrusionOk="0">
                  <a:moveTo>
                    <a:pt x="214964" y="0"/>
                  </a:moveTo>
                  <a:lnTo>
                    <a:pt x="176906" y="8442"/>
                  </a:lnTo>
                  <a:lnTo>
                    <a:pt x="183918" y="16667"/>
                  </a:lnTo>
                  <a:lnTo>
                    <a:pt x="155055" y="39936"/>
                  </a:lnTo>
                  <a:lnTo>
                    <a:pt x="140508" y="21635"/>
                  </a:lnTo>
                  <a:lnTo>
                    <a:pt x="140470" y="21673"/>
                  </a:lnTo>
                  <a:lnTo>
                    <a:pt x="140240" y="21392"/>
                  </a:lnTo>
                  <a:lnTo>
                    <a:pt x="89692" y="62145"/>
                  </a:lnTo>
                  <a:lnTo>
                    <a:pt x="81723" y="52107"/>
                  </a:lnTo>
                  <a:lnTo>
                    <a:pt x="81735" y="52107"/>
                  </a:lnTo>
                  <a:lnTo>
                    <a:pt x="72246" y="40166"/>
                  </a:lnTo>
                  <a:lnTo>
                    <a:pt x="0" y="98402"/>
                  </a:lnTo>
                  <a:lnTo>
                    <a:pt x="9489" y="110331"/>
                  </a:lnTo>
                  <a:lnTo>
                    <a:pt x="69871" y="61660"/>
                  </a:lnTo>
                  <a:lnTo>
                    <a:pt x="87329" y="83626"/>
                  </a:lnTo>
                  <a:lnTo>
                    <a:pt x="89743" y="81685"/>
                  </a:lnTo>
                  <a:lnTo>
                    <a:pt x="137929" y="42848"/>
                  </a:lnTo>
                  <a:lnTo>
                    <a:pt x="152654" y="61391"/>
                  </a:lnTo>
                  <a:lnTo>
                    <a:pt x="152756" y="61315"/>
                  </a:lnTo>
                  <a:lnTo>
                    <a:pt x="152769" y="61353"/>
                  </a:lnTo>
                  <a:lnTo>
                    <a:pt x="193802" y="28276"/>
                  </a:lnTo>
                  <a:lnTo>
                    <a:pt x="200903" y="36615"/>
                  </a:lnTo>
                  <a:lnTo>
                    <a:pt x="214964"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63" name="Google Shape;63;p15"/>
            <p:cNvSpPr/>
            <p:nvPr/>
          </p:nvSpPr>
          <p:spPr>
            <a:xfrm>
              <a:off x="3807921" y="3963364"/>
              <a:ext cx="764071" cy="159583"/>
            </a:xfrm>
            <a:custGeom>
              <a:avLst/>
              <a:gdLst/>
              <a:ahLst/>
              <a:cxnLst/>
              <a:rect l="l" t="t" r="r" b="b"/>
              <a:pathLst>
                <a:path w="51609" h="10779" extrusionOk="0">
                  <a:moveTo>
                    <a:pt x="1" y="0"/>
                  </a:moveTo>
                  <a:lnTo>
                    <a:pt x="1" y="5390"/>
                  </a:lnTo>
                  <a:lnTo>
                    <a:pt x="1" y="5530"/>
                  </a:lnTo>
                  <a:lnTo>
                    <a:pt x="26" y="5671"/>
                  </a:lnTo>
                  <a:lnTo>
                    <a:pt x="77" y="5811"/>
                  </a:lnTo>
                  <a:lnTo>
                    <a:pt x="128" y="5939"/>
                  </a:lnTo>
                  <a:lnTo>
                    <a:pt x="205" y="6079"/>
                  </a:lnTo>
                  <a:lnTo>
                    <a:pt x="294" y="6207"/>
                  </a:lnTo>
                  <a:lnTo>
                    <a:pt x="397" y="6347"/>
                  </a:lnTo>
                  <a:lnTo>
                    <a:pt x="524" y="6475"/>
                  </a:lnTo>
                  <a:lnTo>
                    <a:pt x="665" y="6603"/>
                  </a:lnTo>
                  <a:lnTo>
                    <a:pt x="805" y="6743"/>
                  </a:lnTo>
                  <a:lnTo>
                    <a:pt x="971" y="6871"/>
                  </a:lnTo>
                  <a:lnTo>
                    <a:pt x="1163" y="6999"/>
                  </a:lnTo>
                  <a:lnTo>
                    <a:pt x="1354" y="7126"/>
                  </a:lnTo>
                  <a:lnTo>
                    <a:pt x="1559" y="7241"/>
                  </a:lnTo>
                  <a:lnTo>
                    <a:pt x="1789" y="7369"/>
                  </a:lnTo>
                  <a:lnTo>
                    <a:pt x="2031" y="7484"/>
                  </a:lnTo>
                  <a:lnTo>
                    <a:pt x="2542" y="7727"/>
                  </a:lnTo>
                  <a:lnTo>
                    <a:pt x="3117" y="7957"/>
                  </a:lnTo>
                  <a:lnTo>
                    <a:pt x="3730" y="8186"/>
                  </a:lnTo>
                  <a:lnTo>
                    <a:pt x="4407" y="8404"/>
                  </a:lnTo>
                  <a:lnTo>
                    <a:pt x="5122" y="8621"/>
                  </a:lnTo>
                  <a:lnTo>
                    <a:pt x="5888" y="8825"/>
                  </a:lnTo>
                  <a:lnTo>
                    <a:pt x="6706" y="9017"/>
                  </a:lnTo>
                  <a:lnTo>
                    <a:pt x="7561" y="9208"/>
                  </a:lnTo>
                  <a:lnTo>
                    <a:pt x="8455" y="9387"/>
                  </a:lnTo>
                  <a:lnTo>
                    <a:pt x="9388" y="9553"/>
                  </a:lnTo>
                  <a:lnTo>
                    <a:pt x="10358" y="9706"/>
                  </a:lnTo>
                  <a:lnTo>
                    <a:pt x="11380" y="9859"/>
                  </a:lnTo>
                  <a:lnTo>
                    <a:pt x="12427" y="10000"/>
                  </a:lnTo>
                  <a:lnTo>
                    <a:pt x="13500" y="10128"/>
                  </a:lnTo>
                  <a:lnTo>
                    <a:pt x="14611" y="10255"/>
                  </a:lnTo>
                  <a:lnTo>
                    <a:pt x="15760" y="10358"/>
                  </a:lnTo>
                  <a:lnTo>
                    <a:pt x="16935" y="10460"/>
                  </a:lnTo>
                  <a:lnTo>
                    <a:pt x="18136" y="10536"/>
                  </a:lnTo>
                  <a:lnTo>
                    <a:pt x="19362" y="10613"/>
                  </a:lnTo>
                  <a:lnTo>
                    <a:pt x="20601" y="10677"/>
                  </a:lnTo>
                  <a:lnTo>
                    <a:pt x="21878" y="10728"/>
                  </a:lnTo>
                  <a:lnTo>
                    <a:pt x="23168" y="10753"/>
                  </a:lnTo>
                  <a:lnTo>
                    <a:pt x="24483" y="10779"/>
                  </a:lnTo>
                  <a:lnTo>
                    <a:pt x="27139" y="10779"/>
                  </a:lnTo>
                  <a:lnTo>
                    <a:pt x="28442" y="10753"/>
                  </a:lnTo>
                  <a:lnTo>
                    <a:pt x="29732" y="10728"/>
                  </a:lnTo>
                  <a:lnTo>
                    <a:pt x="31009" y="10677"/>
                  </a:lnTo>
                  <a:lnTo>
                    <a:pt x="32261" y="10613"/>
                  </a:lnTo>
                  <a:lnTo>
                    <a:pt x="33474" y="10536"/>
                  </a:lnTo>
                  <a:lnTo>
                    <a:pt x="34674" y="10460"/>
                  </a:lnTo>
                  <a:lnTo>
                    <a:pt x="35849" y="10358"/>
                  </a:lnTo>
                  <a:lnTo>
                    <a:pt x="36999" y="10255"/>
                  </a:lnTo>
                  <a:lnTo>
                    <a:pt x="38110" y="10128"/>
                  </a:lnTo>
                  <a:lnTo>
                    <a:pt x="39183" y="10000"/>
                  </a:lnTo>
                  <a:lnTo>
                    <a:pt x="40230" y="9859"/>
                  </a:lnTo>
                  <a:lnTo>
                    <a:pt x="41252" y="9706"/>
                  </a:lnTo>
                  <a:lnTo>
                    <a:pt x="42222" y="9553"/>
                  </a:lnTo>
                  <a:lnTo>
                    <a:pt x="43154" y="9387"/>
                  </a:lnTo>
                  <a:lnTo>
                    <a:pt x="44048" y="9208"/>
                  </a:lnTo>
                  <a:lnTo>
                    <a:pt x="44904" y="9017"/>
                  </a:lnTo>
                  <a:lnTo>
                    <a:pt x="45722" y="8825"/>
                  </a:lnTo>
                  <a:lnTo>
                    <a:pt x="46488" y="8621"/>
                  </a:lnTo>
                  <a:lnTo>
                    <a:pt x="47203" y="8404"/>
                  </a:lnTo>
                  <a:lnTo>
                    <a:pt x="47880" y="8186"/>
                  </a:lnTo>
                  <a:lnTo>
                    <a:pt x="48493" y="7957"/>
                  </a:lnTo>
                  <a:lnTo>
                    <a:pt x="49068" y="7727"/>
                  </a:lnTo>
                  <a:lnTo>
                    <a:pt x="49578" y="7484"/>
                  </a:lnTo>
                  <a:lnTo>
                    <a:pt x="49821" y="7369"/>
                  </a:lnTo>
                  <a:lnTo>
                    <a:pt x="50051" y="7241"/>
                  </a:lnTo>
                  <a:lnTo>
                    <a:pt x="50255" y="7126"/>
                  </a:lnTo>
                  <a:lnTo>
                    <a:pt x="50447" y="6999"/>
                  </a:lnTo>
                  <a:lnTo>
                    <a:pt x="50638" y="6871"/>
                  </a:lnTo>
                  <a:lnTo>
                    <a:pt x="50804" y="6743"/>
                  </a:lnTo>
                  <a:lnTo>
                    <a:pt x="50958" y="6603"/>
                  </a:lnTo>
                  <a:lnTo>
                    <a:pt x="51085" y="6475"/>
                  </a:lnTo>
                  <a:lnTo>
                    <a:pt x="51213" y="6347"/>
                  </a:lnTo>
                  <a:lnTo>
                    <a:pt x="51315" y="6207"/>
                  </a:lnTo>
                  <a:lnTo>
                    <a:pt x="51405" y="6079"/>
                  </a:lnTo>
                  <a:lnTo>
                    <a:pt x="51481" y="5939"/>
                  </a:lnTo>
                  <a:lnTo>
                    <a:pt x="51532" y="5811"/>
                  </a:lnTo>
                  <a:lnTo>
                    <a:pt x="51583" y="5671"/>
                  </a:lnTo>
                  <a:lnTo>
                    <a:pt x="51609" y="5530"/>
                  </a:lnTo>
                  <a:lnTo>
                    <a:pt x="51609" y="5390"/>
                  </a:lnTo>
                  <a:lnTo>
                    <a:pt x="51609" y="0"/>
                  </a:lnTo>
                  <a:close/>
                </a:path>
              </a:pathLst>
            </a:custGeom>
            <a:solidFill>
              <a:srgbClr val="FFCB91"/>
            </a:solidFill>
            <a:ln>
              <a:noFill/>
            </a:ln>
          </p:spPr>
          <p:txBody>
            <a:bodyPr spcFirstLastPara="1" wrap="square" lIns="121900" tIns="121900" rIns="121900" bIns="121900" anchor="ctr" anchorCtr="0">
              <a:noAutofit/>
            </a:bodyPr>
            <a:lstStyle/>
            <a:p>
              <a:endParaRPr sz="2400"/>
            </a:p>
          </p:txBody>
        </p:sp>
        <p:sp>
          <p:nvSpPr>
            <p:cNvPr id="64" name="Google Shape;64;p15"/>
            <p:cNvSpPr/>
            <p:nvPr/>
          </p:nvSpPr>
          <p:spPr>
            <a:xfrm>
              <a:off x="3807921" y="3883565"/>
              <a:ext cx="764071" cy="159598"/>
            </a:xfrm>
            <a:custGeom>
              <a:avLst/>
              <a:gdLst/>
              <a:ahLst/>
              <a:cxnLst/>
              <a:rect l="l" t="t" r="r" b="b"/>
              <a:pathLst>
                <a:path w="51609" h="10780" extrusionOk="0">
                  <a:moveTo>
                    <a:pt x="24483" y="1"/>
                  </a:moveTo>
                  <a:lnTo>
                    <a:pt x="23168" y="26"/>
                  </a:lnTo>
                  <a:lnTo>
                    <a:pt x="21878" y="65"/>
                  </a:lnTo>
                  <a:lnTo>
                    <a:pt x="20601" y="103"/>
                  </a:lnTo>
                  <a:lnTo>
                    <a:pt x="19362" y="167"/>
                  </a:lnTo>
                  <a:lnTo>
                    <a:pt x="18136" y="243"/>
                  </a:lnTo>
                  <a:lnTo>
                    <a:pt x="16935" y="320"/>
                  </a:lnTo>
                  <a:lnTo>
                    <a:pt x="15760" y="422"/>
                  </a:lnTo>
                  <a:lnTo>
                    <a:pt x="14611" y="524"/>
                  </a:lnTo>
                  <a:lnTo>
                    <a:pt x="13500" y="652"/>
                  </a:lnTo>
                  <a:lnTo>
                    <a:pt x="12427" y="780"/>
                  </a:lnTo>
                  <a:lnTo>
                    <a:pt x="11380" y="920"/>
                  </a:lnTo>
                  <a:lnTo>
                    <a:pt x="10358" y="1073"/>
                  </a:lnTo>
                  <a:lnTo>
                    <a:pt x="9388" y="1227"/>
                  </a:lnTo>
                  <a:lnTo>
                    <a:pt x="8455" y="1393"/>
                  </a:lnTo>
                  <a:lnTo>
                    <a:pt x="7561" y="1572"/>
                  </a:lnTo>
                  <a:lnTo>
                    <a:pt x="6706" y="1763"/>
                  </a:lnTo>
                  <a:lnTo>
                    <a:pt x="5888" y="1955"/>
                  </a:lnTo>
                  <a:lnTo>
                    <a:pt x="5122" y="2159"/>
                  </a:lnTo>
                  <a:lnTo>
                    <a:pt x="4407" y="2376"/>
                  </a:lnTo>
                  <a:lnTo>
                    <a:pt x="3730" y="2593"/>
                  </a:lnTo>
                  <a:lnTo>
                    <a:pt x="3117" y="2823"/>
                  </a:lnTo>
                  <a:lnTo>
                    <a:pt x="2542" y="3053"/>
                  </a:lnTo>
                  <a:lnTo>
                    <a:pt x="2031" y="3296"/>
                  </a:lnTo>
                  <a:lnTo>
                    <a:pt x="1789" y="3411"/>
                  </a:lnTo>
                  <a:lnTo>
                    <a:pt x="1559" y="3538"/>
                  </a:lnTo>
                  <a:lnTo>
                    <a:pt x="1354" y="3653"/>
                  </a:lnTo>
                  <a:lnTo>
                    <a:pt x="1163" y="3781"/>
                  </a:lnTo>
                  <a:lnTo>
                    <a:pt x="971" y="3909"/>
                  </a:lnTo>
                  <a:lnTo>
                    <a:pt x="805" y="4036"/>
                  </a:lnTo>
                  <a:lnTo>
                    <a:pt x="665" y="4177"/>
                  </a:lnTo>
                  <a:lnTo>
                    <a:pt x="524" y="4305"/>
                  </a:lnTo>
                  <a:lnTo>
                    <a:pt x="397" y="4432"/>
                  </a:lnTo>
                  <a:lnTo>
                    <a:pt x="294" y="4573"/>
                  </a:lnTo>
                  <a:lnTo>
                    <a:pt x="205" y="4700"/>
                  </a:lnTo>
                  <a:lnTo>
                    <a:pt x="128" y="4841"/>
                  </a:lnTo>
                  <a:lnTo>
                    <a:pt x="77" y="4969"/>
                  </a:lnTo>
                  <a:lnTo>
                    <a:pt x="26" y="5109"/>
                  </a:lnTo>
                  <a:lnTo>
                    <a:pt x="1" y="5250"/>
                  </a:lnTo>
                  <a:lnTo>
                    <a:pt x="1" y="5390"/>
                  </a:lnTo>
                  <a:lnTo>
                    <a:pt x="1" y="5531"/>
                  </a:lnTo>
                  <a:lnTo>
                    <a:pt x="26" y="5671"/>
                  </a:lnTo>
                  <a:lnTo>
                    <a:pt x="77" y="5799"/>
                  </a:lnTo>
                  <a:lnTo>
                    <a:pt x="128" y="5939"/>
                  </a:lnTo>
                  <a:lnTo>
                    <a:pt x="205" y="6080"/>
                  </a:lnTo>
                  <a:lnTo>
                    <a:pt x="294" y="6207"/>
                  </a:lnTo>
                  <a:lnTo>
                    <a:pt x="397" y="6348"/>
                  </a:lnTo>
                  <a:lnTo>
                    <a:pt x="524" y="6476"/>
                  </a:lnTo>
                  <a:lnTo>
                    <a:pt x="665" y="6603"/>
                  </a:lnTo>
                  <a:lnTo>
                    <a:pt x="805" y="6731"/>
                  </a:lnTo>
                  <a:lnTo>
                    <a:pt x="971" y="6859"/>
                  </a:lnTo>
                  <a:lnTo>
                    <a:pt x="1163" y="6987"/>
                  </a:lnTo>
                  <a:lnTo>
                    <a:pt x="1354" y="7114"/>
                  </a:lnTo>
                  <a:lnTo>
                    <a:pt x="1559" y="7242"/>
                  </a:lnTo>
                  <a:lnTo>
                    <a:pt x="1789" y="7370"/>
                  </a:lnTo>
                  <a:lnTo>
                    <a:pt x="2031" y="7485"/>
                  </a:lnTo>
                  <a:lnTo>
                    <a:pt x="2542" y="7727"/>
                  </a:lnTo>
                  <a:lnTo>
                    <a:pt x="3117" y="7957"/>
                  </a:lnTo>
                  <a:lnTo>
                    <a:pt x="3730" y="8187"/>
                  </a:lnTo>
                  <a:lnTo>
                    <a:pt x="4407" y="8404"/>
                  </a:lnTo>
                  <a:lnTo>
                    <a:pt x="5122" y="8621"/>
                  </a:lnTo>
                  <a:lnTo>
                    <a:pt x="5888" y="8813"/>
                  </a:lnTo>
                  <a:lnTo>
                    <a:pt x="6706" y="9017"/>
                  </a:lnTo>
                  <a:lnTo>
                    <a:pt x="7561" y="9196"/>
                  </a:lnTo>
                  <a:lnTo>
                    <a:pt x="8455" y="9375"/>
                  </a:lnTo>
                  <a:lnTo>
                    <a:pt x="9388" y="9554"/>
                  </a:lnTo>
                  <a:lnTo>
                    <a:pt x="10358" y="9707"/>
                  </a:lnTo>
                  <a:lnTo>
                    <a:pt x="11380" y="9860"/>
                  </a:lnTo>
                  <a:lnTo>
                    <a:pt x="12427" y="10001"/>
                  </a:lnTo>
                  <a:lnTo>
                    <a:pt x="13500" y="10128"/>
                  </a:lnTo>
                  <a:lnTo>
                    <a:pt x="14611" y="10243"/>
                  </a:lnTo>
                  <a:lnTo>
                    <a:pt x="15760" y="10358"/>
                  </a:lnTo>
                  <a:lnTo>
                    <a:pt x="16935" y="10460"/>
                  </a:lnTo>
                  <a:lnTo>
                    <a:pt x="18136" y="10537"/>
                  </a:lnTo>
                  <a:lnTo>
                    <a:pt x="19362" y="10614"/>
                  </a:lnTo>
                  <a:lnTo>
                    <a:pt x="20601" y="10677"/>
                  </a:lnTo>
                  <a:lnTo>
                    <a:pt x="21878" y="10716"/>
                  </a:lnTo>
                  <a:lnTo>
                    <a:pt x="23168" y="10754"/>
                  </a:lnTo>
                  <a:lnTo>
                    <a:pt x="24483" y="10780"/>
                  </a:lnTo>
                  <a:lnTo>
                    <a:pt x="27139" y="10780"/>
                  </a:lnTo>
                  <a:lnTo>
                    <a:pt x="28442" y="10754"/>
                  </a:lnTo>
                  <a:lnTo>
                    <a:pt x="29732" y="10716"/>
                  </a:lnTo>
                  <a:lnTo>
                    <a:pt x="31009" y="10677"/>
                  </a:lnTo>
                  <a:lnTo>
                    <a:pt x="32261" y="10614"/>
                  </a:lnTo>
                  <a:lnTo>
                    <a:pt x="33474" y="10537"/>
                  </a:lnTo>
                  <a:lnTo>
                    <a:pt x="34674" y="10460"/>
                  </a:lnTo>
                  <a:lnTo>
                    <a:pt x="35849" y="10358"/>
                  </a:lnTo>
                  <a:lnTo>
                    <a:pt x="36999" y="10243"/>
                  </a:lnTo>
                  <a:lnTo>
                    <a:pt x="38110" y="10128"/>
                  </a:lnTo>
                  <a:lnTo>
                    <a:pt x="39183" y="10001"/>
                  </a:lnTo>
                  <a:lnTo>
                    <a:pt x="40230" y="9860"/>
                  </a:lnTo>
                  <a:lnTo>
                    <a:pt x="41252" y="9707"/>
                  </a:lnTo>
                  <a:lnTo>
                    <a:pt x="42222" y="9554"/>
                  </a:lnTo>
                  <a:lnTo>
                    <a:pt x="43154" y="9375"/>
                  </a:lnTo>
                  <a:lnTo>
                    <a:pt x="44048" y="9196"/>
                  </a:lnTo>
                  <a:lnTo>
                    <a:pt x="44904" y="9017"/>
                  </a:lnTo>
                  <a:lnTo>
                    <a:pt x="45722" y="8813"/>
                  </a:lnTo>
                  <a:lnTo>
                    <a:pt x="46488" y="8621"/>
                  </a:lnTo>
                  <a:lnTo>
                    <a:pt x="47203" y="8404"/>
                  </a:lnTo>
                  <a:lnTo>
                    <a:pt x="47880" y="8187"/>
                  </a:lnTo>
                  <a:lnTo>
                    <a:pt x="48493" y="7957"/>
                  </a:lnTo>
                  <a:lnTo>
                    <a:pt x="49068" y="7727"/>
                  </a:lnTo>
                  <a:lnTo>
                    <a:pt x="49578" y="7485"/>
                  </a:lnTo>
                  <a:lnTo>
                    <a:pt x="49821" y="7370"/>
                  </a:lnTo>
                  <a:lnTo>
                    <a:pt x="50051" y="7242"/>
                  </a:lnTo>
                  <a:lnTo>
                    <a:pt x="50255" y="7114"/>
                  </a:lnTo>
                  <a:lnTo>
                    <a:pt x="50447" y="6987"/>
                  </a:lnTo>
                  <a:lnTo>
                    <a:pt x="50638" y="6859"/>
                  </a:lnTo>
                  <a:lnTo>
                    <a:pt x="50804" y="6731"/>
                  </a:lnTo>
                  <a:lnTo>
                    <a:pt x="50958" y="6603"/>
                  </a:lnTo>
                  <a:lnTo>
                    <a:pt x="51085" y="6476"/>
                  </a:lnTo>
                  <a:lnTo>
                    <a:pt x="51213" y="6348"/>
                  </a:lnTo>
                  <a:lnTo>
                    <a:pt x="51315" y="6207"/>
                  </a:lnTo>
                  <a:lnTo>
                    <a:pt x="51405" y="6080"/>
                  </a:lnTo>
                  <a:lnTo>
                    <a:pt x="51481" y="5939"/>
                  </a:lnTo>
                  <a:lnTo>
                    <a:pt x="51532" y="5799"/>
                  </a:lnTo>
                  <a:lnTo>
                    <a:pt x="51583" y="5671"/>
                  </a:lnTo>
                  <a:lnTo>
                    <a:pt x="51609" y="5531"/>
                  </a:lnTo>
                  <a:lnTo>
                    <a:pt x="51609" y="5390"/>
                  </a:lnTo>
                  <a:lnTo>
                    <a:pt x="51609" y="5250"/>
                  </a:lnTo>
                  <a:lnTo>
                    <a:pt x="51583" y="5109"/>
                  </a:lnTo>
                  <a:lnTo>
                    <a:pt x="51532" y="4969"/>
                  </a:lnTo>
                  <a:lnTo>
                    <a:pt x="51481" y="4841"/>
                  </a:lnTo>
                  <a:lnTo>
                    <a:pt x="51405" y="4700"/>
                  </a:lnTo>
                  <a:lnTo>
                    <a:pt x="51315" y="4573"/>
                  </a:lnTo>
                  <a:lnTo>
                    <a:pt x="51213" y="4432"/>
                  </a:lnTo>
                  <a:lnTo>
                    <a:pt x="51085" y="4305"/>
                  </a:lnTo>
                  <a:lnTo>
                    <a:pt x="50958" y="4177"/>
                  </a:lnTo>
                  <a:lnTo>
                    <a:pt x="50804" y="4036"/>
                  </a:lnTo>
                  <a:lnTo>
                    <a:pt x="50638" y="3909"/>
                  </a:lnTo>
                  <a:lnTo>
                    <a:pt x="50447" y="3781"/>
                  </a:lnTo>
                  <a:lnTo>
                    <a:pt x="50255" y="3653"/>
                  </a:lnTo>
                  <a:lnTo>
                    <a:pt x="50051" y="3538"/>
                  </a:lnTo>
                  <a:lnTo>
                    <a:pt x="49821" y="3411"/>
                  </a:lnTo>
                  <a:lnTo>
                    <a:pt x="49578" y="3296"/>
                  </a:lnTo>
                  <a:lnTo>
                    <a:pt x="49068" y="3053"/>
                  </a:lnTo>
                  <a:lnTo>
                    <a:pt x="48493" y="2823"/>
                  </a:lnTo>
                  <a:lnTo>
                    <a:pt x="47880" y="2593"/>
                  </a:lnTo>
                  <a:lnTo>
                    <a:pt x="47203" y="2376"/>
                  </a:lnTo>
                  <a:lnTo>
                    <a:pt x="46488" y="2159"/>
                  </a:lnTo>
                  <a:lnTo>
                    <a:pt x="45722" y="1955"/>
                  </a:lnTo>
                  <a:lnTo>
                    <a:pt x="44904" y="1763"/>
                  </a:lnTo>
                  <a:lnTo>
                    <a:pt x="44048" y="1572"/>
                  </a:lnTo>
                  <a:lnTo>
                    <a:pt x="43154" y="1393"/>
                  </a:lnTo>
                  <a:lnTo>
                    <a:pt x="42222" y="1227"/>
                  </a:lnTo>
                  <a:lnTo>
                    <a:pt x="41252" y="1073"/>
                  </a:lnTo>
                  <a:lnTo>
                    <a:pt x="40230" y="920"/>
                  </a:lnTo>
                  <a:lnTo>
                    <a:pt x="39183" y="780"/>
                  </a:lnTo>
                  <a:lnTo>
                    <a:pt x="38110" y="652"/>
                  </a:lnTo>
                  <a:lnTo>
                    <a:pt x="36999" y="524"/>
                  </a:lnTo>
                  <a:lnTo>
                    <a:pt x="35849" y="422"/>
                  </a:lnTo>
                  <a:lnTo>
                    <a:pt x="34674" y="320"/>
                  </a:lnTo>
                  <a:lnTo>
                    <a:pt x="33474" y="243"/>
                  </a:lnTo>
                  <a:lnTo>
                    <a:pt x="32261" y="167"/>
                  </a:lnTo>
                  <a:lnTo>
                    <a:pt x="31009" y="103"/>
                  </a:lnTo>
                  <a:lnTo>
                    <a:pt x="29732" y="65"/>
                  </a:lnTo>
                  <a:lnTo>
                    <a:pt x="28442" y="26"/>
                  </a:lnTo>
                  <a:lnTo>
                    <a:pt x="27139"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65" name="Google Shape;65;p15"/>
            <p:cNvSpPr/>
            <p:nvPr/>
          </p:nvSpPr>
          <p:spPr>
            <a:xfrm>
              <a:off x="3876187" y="3897749"/>
              <a:ext cx="627554" cy="112326"/>
            </a:xfrm>
            <a:custGeom>
              <a:avLst/>
              <a:gdLst/>
              <a:ahLst/>
              <a:cxnLst/>
              <a:rect l="l" t="t" r="r" b="b"/>
              <a:pathLst>
                <a:path w="42388" h="7587" extrusionOk="0">
                  <a:moveTo>
                    <a:pt x="20102" y="0"/>
                  </a:moveTo>
                  <a:lnTo>
                    <a:pt x="19029" y="26"/>
                  </a:lnTo>
                  <a:lnTo>
                    <a:pt x="17969" y="52"/>
                  </a:lnTo>
                  <a:lnTo>
                    <a:pt x="16922" y="77"/>
                  </a:lnTo>
                  <a:lnTo>
                    <a:pt x="15900" y="115"/>
                  </a:lnTo>
                  <a:lnTo>
                    <a:pt x="14891" y="167"/>
                  </a:lnTo>
                  <a:lnTo>
                    <a:pt x="13908" y="230"/>
                  </a:lnTo>
                  <a:lnTo>
                    <a:pt x="12950" y="294"/>
                  </a:lnTo>
                  <a:lnTo>
                    <a:pt x="12005" y="371"/>
                  </a:lnTo>
                  <a:lnTo>
                    <a:pt x="11085" y="460"/>
                  </a:lnTo>
                  <a:lnTo>
                    <a:pt x="10204" y="550"/>
                  </a:lnTo>
                  <a:lnTo>
                    <a:pt x="9349" y="652"/>
                  </a:lnTo>
                  <a:lnTo>
                    <a:pt x="8518" y="754"/>
                  </a:lnTo>
                  <a:lnTo>
                    <a:pt x="7714" y="869"/>
                  </a:lnTo>
                  <a:lnTo>
                    <a:pt x="6948" y="984"/>
                  </a:lnTo>
                  <a:lnTo>
                    <a:pt x="6207" y="1112"/>
                  </a:lnTo>
                  <a:lnTo>
                    <a:pt x="5504" y="1239"/>
                  </a:lnTo>
                  <a:lnTo>
                    <a:pt x="4840" y="1380"/>
                  </a:lnTo>
                  <a:lnTo>
                    <a:pt x="4215" y="1520"/>
                  </a:lnTo>
                  <a:lnTo>
                    <a:pt x="3614" y="1674"/>
                  </a:lnTo>
                  <a:lnTo>
                    <a:pt x="3065" y="1827"/>
                  </a:lnTo>
                  <a:lnTo>
                    <a:pt x="2554" y="1980"/>
                  </a:lnTo>
                  <a:lnTo>
                    <a:pt x="2095" y="2146"/>
                  </a:lnTo>
                  <a:lnTo>
                    <a:pt x="1660" y="2312"/>
                  </a:lnTo>
                  <a:lnTo>
                    <a:pt x="1290" y="2491"/>
                  </a:lnTo>
                  <a:lnTo>
                    <a:pt x="958" y="2670"/>
                  </a:lnTo>
                  <a:lnTo>
                    <a:pt x="664" y="2848"/>
                  </a:lnTo>
                  <a:lnTo>
                    <a:pt x="537" y="2938"/>
                  </a:lnTo>
                  <a:lnTo>
                    <a:pt x="434" y="3027"/>
                  </a:lnTo>
                  <a:lnTo>
                    <a:pt x="332" y="3117"/>
                  </a:lnTo>
                  <a:lnTo>
                    <a:pt x="243" y="3219"/>
                  </a:lnTo>
                  <a:lnTo>
                    <a:pt x="166" y="3308"/>
                  </a:lnTo>
                  <a:lnTo>
                    <a:pt x="102" y="3410"/>
                  </a:lnTo>
                  <a:lnTo>
                    <a:pt x="64" y="3500"/>
                  </a:lnTo>
                  <a:lnTo>
                    <a:pt x="26" y="3602"/>
                  </a:lnTo>
                  <a:lnTo>
                    <a:pt x="0" y="3691"/>
                  </a:lnTo>
                  <a:lnTo>
                    <a:pt x="0" y="3794"/>
                  </a:lnTo>
                  <a:lnTo>
                    <a:pt x="0" y="3896"/>
                  </a:lnTo>
                  <a:lnTo>
                    <a:pt x="26" y="3985"/>
                  </a:lnTo>
                  <a:lnTo>
                    <a:pt x="64" y="4087"/>
                  </a:lnTo>
                  <a:lnTo>
                    <a:pt x="102" y="4177"/>
                  </a:lnTo>
                  <a:lnTo>
                    <a:pt x="166" y="4279"/>
                  </a:lnTo>
                  <a:lnTo>
                    <a:pt x="243" y="4368"/>
                  </a:lnTo>
                  <a:lnTo>
                    <a:pt x="332" y="4458"/>
                  </a:lnTo>
                  <a:lnTo>
                    <a:pt x="434" y="4560"/>
                  </a:lnTo>
                  <a:lnTo>
                    <a:pt x="537" y="4649"/>
                  </a:lnTo>
                  <a:lnTo>
                    <a:pt x="664" y="4739"/>
                  </a:lnTo>
                  <a:lnTo>
                    <a:pt x="958" y="4917"/>
                  </a:lnTo>
                  <a:lnTo>
                    <a:pt x="1290" y="5096"/>
                  </a:lnTo>
                  <a:lnTo>
                    <a:pt x="1660" y="5262"/>
                  </a:lnTo>
                  <a:lnTo>
                    <a:pt x="2095" y="5441"/>
                  </a:lnTo>
                  <a:lnTo>
                    <a:pt x="2554" y="5594"/>
                  </a:lnTo>
                  <a:lnTo>
                    <a:pt x="3065" y="5760"/>
                  </a:lnTo>
                  <a:lnTo>
                    <a:pt x="3614" y="5914"/>
                  </a:lnTo>
                  <a:lnTo>
                    <a:pt x="4215" y="6054"/>
                  </a:lnTo>
                  <a:lnTo>
                    <a:pt x="4840" y="6207"/>
                  </a:lnTo>
                  <a:lnTo>
                    <a:pt x="5504" y="6335"/>
                  </a:lnTo>
                  <a:lnTo>
                    <a:pt x="6207" y="6476"/>
                  </a:lnTo>
                  <a:lnTo>
                    <a:pt x="6948" y="6603"/>
                  </a:lnTo>
                  <a:lnTo>
                    <a:pt x="7714" y="6718"/>
                  </a:lnTo>
                  <a:lnTo>
                    <a:pt x="8518" y="6833"/>
                  </a:lnTo>
                  <a:lnTo>
                    <a:pt x="9349" y="6935"/>
                  </a:lnTo>
                  <a:lnTo>
                    <a:pt x="10204" y="7037"/>
                  </a:lnTo>
                  <a:lnTo>
                    <a:pt x="11085" y="7127"/>
                  </a:lnTo>
                  <a:lnTo>
                    <a:pt x="12005" y="7203"/>
                  </a:lnTo>
                  <a:lnTo>
                    <a:pt x="12950" y="7280"/>
                  </a:lnTo>
                  <a:lnTo>
                    <a:pt x="13908" y="7357"/>
                  </a:lnTo>
                  <a:lnTo>
                    <a:pt x="14891" y="7408"/>
                  </a:lnTo>
                  <a:lnTo>
                    <a:pt x="15900" y="7459"/>
                  </a:lnTo>
                  <a:lnTo>
                    <a:pt x="16922" y="7510"/>
                  </a:lnTo>
                  <a:lnTo>
                    <a:pt x="17969" y="7536"/>
                  </a:lnTo>
                  <a:lnTo>
                    <a:pt x="19029" y="7561"/>
                  </a:lnTo>
                  <a:lnTo>
                    <a:pt x="20102" y="7574"/>
                  </a:lnTo>
                  <a:lnTo>
                    <a:pt x="21200" y="7587"/>
                  </a:lnTo>
                  <a:lnTo>
                    <a:pt x="22286" y="7574"/>
                  </a:lnTo>
                  <a:lnTo>
                    <a:pt x="23359" y="7561"/>
                  </a:lnTo>
                  <a:lnTo>
                    <a:pt x="24419" y="7536"/>
                  </a:lnTo>
                  <a:lnTo>
                    <a:pt x="25466" y="7510"/>
                  </a:lnTo>
                  <a:lnTo>
                    <a:pt x="26488" y="7459"/>
                  </a:lnTo>
                  <a:lnTo>
                    <a:pt x="27496" y="7408"/>
                  </a:lnTo>
                  <a:lnTo>
                    <a:pt x="28480" y="7357"/>
                  </a:lnTo>
                  <a:lnTo>
                    <a:pt x="29450" y="7280"/>
                  </a:lnTo>
                  <a:lnTo>
                    <a:pt x="30383" y="7203"/>
                  </a:lnTo>
                  <a:lnTo>
                    <a:pt x="31302" y="7127"/>
                  </a:lnTo>
                  <a:lnTo>
                    <a:pt x="32183" y="7037"/>
                  </a:lnTo>
                  <a:lnTo>
                    <a:pt x="33039" y="6935"/>
                  </a:lnTo>
                  <a:lnTo>
                    <a:pt x="33869" y="6833"/>
                  </a:lnTo>
                  <a:lnTo>
                    <a:pt x="34674" y="6718"/>
                  </a:lnTo>
                  <a:lnTo>
                    <a:pt x="35440" y="6603"/>
                  </a:lnTo>
                  <a:lnTo>
                    <a:pt x="36181" y="6476"/>
                  </a:lnTo>
                  <a:lnTo>
                    <a:pt x="36883" y="6335"/>
                  </a:lnTo>
                  <a:lnTo>
                    <a:pt x="37547" y="6207"/>
                  </a:lnTo>
                  <a:lnTo>
                    <a:pt x="38173" y="6054"/>
                  </a:lnTo>
                  <a:lnTo>
                    <a:pt x="38773" y="5914"/>
                  </a:lnTo>
                  <a:lnTo>
                    <a:pt x="39323" y="5760"/>
                  </a:lnTo>
                  <a:lnTo>
                    <a:pt x="39833" y="5594"/>
                  </a:lnTo>
                  <a:lnTo>
                    <a:pt x="40293" y="5441"/>
                  </a:lnTo>
                  <a:lnTo>
                    <a:pt x="40727" y="5262"/>
                  </a:lnTo>
                  <a:lnTo>
                    <a:pt x="41098" y="5096"/>
                  </a:lnTo>
                  <a:lnTo>
                    <a:pt x="41443" y="4917"/>
                  </a:lnTo>
                  <a:lnTo>
                    <a:pt x="41724" y="4739"/>
                  </a:lnTo>
                  <a:lnTo>
                    <a:pt x="41851" y="4649"/>
                  </a:lnTo>
                  <a:lnTo>
                    <a:pt x="41953" y="4560"/>
                  </a:lnTo>
                  <a:lnTo>
                    <a:pt x="42056" y="4458"/>
                  </a:lnTo>
                  <a:lnTo>
                    <a:pt x="42145" y="4368"/>
                  </a:lnTo>
                  <a:lnTo>
                    <a:pt x="42222" y="4279"/>
                  </a:lnTo>
                  <a:lnTo>
                    <a:pt x="42285" y="4177"/>
                  </a:lnTo>
                  <a:lnTo>
                    <a:pt x="42324" y="4087"/>
                  </a:lnTo>
                  <a:lnTo>
                    <a:pt x="42362" y="3985"/>
                  </a:lnTo>
                  <a:lnTo>
                    <a:pt x="42388" y="3896"/>
                  </a:lnTo>
                  <a:lnTo>
                    <a:pt x="42388" y="3794"/>
                  </a:lnTo>
                  <a:lnTo>
                    <a:pt x="42388" y="3691"/>
                  </a:lnTo>
                  <a:lnTo>
                    <a:pt x="42362" y="3602"/>
                  </a:lnTo>
                  <a:lnTo>
                    <a:pt x="42324" y="3500"/>
                  </a:lnTo>
                  <a:lnTo>
                    <a:pt x="42285" y="3410"/>
                  </a:lnTo>
                  <a:lnTo>
                    <a:pt x="42222" y="3308"/>
                  </a:lnTo>
                  <a:lnTo>
                    <a:pt x="42145" y="3219"/>
                  </a:lnTo>
                  <a:lnTo>
                    <a:pt x="42056" y="3117"/>
                  </a:lnTo>
                  <a:lnTo>
                    <a:pt x="41953" y="3027"/>
                  </a:lnTo>
                  <a:lnTo>
                    <a:pt x="41851" y="2938"/>
                  </a:lnTo>
                  <a:lnTo>
                    <a:pt x="41724" y="2848"/>
                  </a:lnTo>
                  <a:lnTo>
                    <a:pt x="41443" y="2670"/>
                  </a:lnTo>
                  <a:lnTo>
                    <a:pt x="41098" y="2491"/>
                  </a:lnTo>
                  <a:lnTo>
                    <a:pt x="40727" y="2312"/>
                  </a:lnTo>
                  <a:lnTo>
                    <a:pt x="40293" y="2146"/>
                  </a:lnTo>
                  <a:lnTo>
                    <a:pt x="39833" y="1980"/>
                  </a:lnTo>
                  <a:lnTo>
                    <a:pt x="39323" y="1827"/>
                  </a:lnTo>
                  <a:lnTo>
                    <a:pt x="38773" y="1674"/>
                  </a:lnTo>
                  <a:lnTo>
                    <a:pt x="38173" y="1520"/>
                  </a:lnTo>
                  <a:lnTo>
                    <a:pt x="37547" y="1380"/>
                  </a:lnTo>
                  <a:lnTo>
                    <a:pt x="36883" y="1239"/>
                  </a:lnTo>
                  <a:lnTo>
                    <a:pt x="36181" y="1112"/>
                  </a:lnTo>
                  <a:lnTo>
                    <a:pt x="35440" y="984"/>
                  </a:lnTo>
                  <a:lnTo>
                    <a:pt x="34674" y="869"/>
                  </a:lnTo>
                  <a:lnTo>
                    <a:pt x="33869" y="754"/>
                  </a:lnTo>
                  <a:lnTo>
                    <a:pt x="33039" y="652"/>
                  </a:lnTo>
                  <a:lnTo>
                    <a:pt x="32183" y="550"/>
                  </a:lnTo>
                  <a:lnTo>
                    <a:pt x="31302" y="460"/>
                  </a:lnTo>
                  <a:lnTo>
                    <a:pt x="30383" y="371"/>
                  </a:lnTo>
                  <a:lnTo>
                    <a:pt x="29450" y="294"/>
                  </a:lnTo>
                  <a:lnTo>
                    <a:pt x="28480" y="230"/>
                  </a:lnTo>
                  <a:lnTo>
                    <a:pt x="27496" y="167"/>
                  </a:lnTo>
                  <a:lnTo>
                    <a:pt x="26488" y="115"/>
                  </a:lnTo>
                  <a:lnTo>
                    <a:pt x="25466" y="77"/>
                  </a:lnTo>
                  <a:lnTo>
                    <a:pt x="24419" y="52"/>
                  </a:lnTo>
                  <a:lnTo>
                    <a:pt x="23359" y="26"/>
                  </a:lnTo>
                  <a:lnTo>
                    <a:pt x="22286" y="0"/>
                  </a:lnTo>
                  <a:close/>
                </a:path>
              </a:pathLst>
            </a:custGeom>
            <a:solidFill>
              <a:srgbClr val="EFC072"/>
            </a:solidFill>
            <a:ln>
              <a:noFill/>
            </a:ln>
          </p:spPr>
          <p:txBody>
            <a:bodyPr spcFirstLastPara="1" wrap="square" lIns="121900" tIns="121900" rIns="121900" bIns="121900" anchor="ctr" anchorCtr="0">
              <a:noAutofit/>
            </a:bodyPr>
            <a:lstStyle/>
            <a:p>
              <a:endParaRPr sz="2400"/>
            </a:p>
          </p:txBody>
        </p:sp>
        <p:sp>
          <p:nvSpPr>
            <p:cNvPr id="66" name="Google Shape;66;p15"/>
            <p:cNvSpPr/>
            <p:nvPr/>
          </p:nvSpPr>
          <p:spPr>
            <a:xfrm>
              <a:off x="3885440" y="3897749"/>
              <a:ext cx="609033" cy="83397"/>
            </a:xfrm>
            <a:custGeom>
              <a:avLst/>
              <a:gdLst/>
              <a:ahLst/>
              <a:cxnLst/>
              <a:rect l="l" t="t" r="r" b="b"/>
              <a:pathLst>
                <a:path w="41137" h="5633" extrusionOk="0">
                  <a:moveTo>
                    <a:pt x="19949" y="0"/>
                  </a:moveTo>
                  <a:lnTo>
                    <a:pt x="18238" y="13"/>
                  </a:lnTo>
                  <a:lnTo>
                    <a:pt x="16565" y="52"/>
                  </a:lnTo>
                  <a:lnTo>
                    <a:pt x="14943" y="103"/>
                  </a:lnTo>
                  <a:lnTo>
                    <a:pt x="13360" y="192"/>
                  </a:lnTo>
                  <a:lnTo>
                    <a:pt x="11840" y="294"/>
                  </a:lnTo>
                  <a:lnTo>
                    <a:pt x="10371" y="409"/>
                  </a:lnTo>
                  <a:lnTo>
                    <a:pt x="8966" y="550"/>
                  </a:lnTo>
                  <a:lnTo>
                    <a:pt x="7625" y="703"/>
                  </a:lnTo>
                  <a:lnTo>
                    <a:pt x="6361" y="882"/>
                  </a:lnTo>
                  <a:lnTo>
                    <a:pt x="5173" y="1073"/>
                  </a:lnTo>
                  <a:lnTo>
                    <a:pt x="4075" y="1278"/>
                  </a:lnTo>
                  <a:lnTo>
                    <a:pt x="3551" y="1393"/>
                  </a:lnTo>
                  <a:lnTo>
                    <a:pt x="3066" y="1508"/>
                  </a:lnTo>
                  <a:lnTo>
                    <a:pt x="2593" y="1622"/>
                  </a:lnTo>
                  <a:lnTo>
                    <a:pt x="2134" y="1737"/>
                  </a:lnTo>
                  <a:lnTo>
                    <a:pt x="1712" y="1852"/>
                  </a:lnTo>
                  <a:lnTo>
                    <a:pt x="1316" y="1980"/>
                  </a:lnTo>
                  <a:lnTo>
                    <a:pt x="946" y="2108"/>
                  </a:lnTo>
                  <a:lnTo>
                    <a:pt x="601" y="2248"/>
                  </a:lnTo>
                  <a:lnTo>
                    <a:pt x="282" y="2376"/>
                  </a:lnTo>
                  <a:lnTo>
                    <a:pt x="1" y="2516"/>
                  </a:lnTo>
                  <a:lnTo>
                    <a:pt x="1" y="2516"/>
                  </a:lnTo>
                  <a:lnTo>
                    <a:pt x="716" y="2299"/>
                  </a:lnTo>
                  <a:lnTo>
                    <a:pt x="1508" y="2095"/>
                  </a:lnTo>
                  <a:lnTo>
                    <a:pt x="2364" y="1903"/>
                  </a:lnTo>
                  <a:lnTo>
                    <a:pt x="3296" y="1712"/>
                  </a:lnTo>
                  <a:lnTo>
                    <a:pt x="4292" y="1546"/>
                  </a:lnTo>
                  <a:lnTo>
                    <a:pt x="5352" y="1380"/>
                  </a:lnTo>
                  <a:lnTo>
                    <a:pt x="6463" y="1239"/>
                  </a:lnTo>
                  <a:lnTo>
                    <a:pt x="7625" y="1099"/>
                  </a:lnTo>
                  <a:lnTo>
                    <a:pt x="8851" y="984"/>
                  </a:lnTo>
                  <a:lnTo>
                    <a:pt x="10116" y="869"/>
                  </a:lnTo>
                  <a:lnTo>
                    <a:pt x="11431" y="780"/>
                  </a:lnTo>
                  <a:lnTo>
                    <a:pt x="12772" y="703"/>
                  </a:lnTo>
                  <a:lnTo>
                    <a:pt x="14164" y="639"/>
                  </a:lnTo>
                  <a:lnTo>
                    <a:pt x="15595" y="601"/>
                  </a:lnTo>
                  <a:lnTo>
                    <a:pt x="17050" y="575"/>
                  </a:lnTo>
                  <a:lnTo>
                    <a:pt x="18532" y="562"/>
                  </a:lnTo>
                  <a:lnTo>
                    <a:pt x="19617" y="562"/>
                  </a:lnTo>
                  <a:lnTo>
                    <a:pt x="20690" y="575"/>
                  </a:lnTo>
                  <a:lnTo>
                    <a:pt x="21750" y="601"/>
                  </a:lnTo>
                  <a:lnTo>
                    <a:pt x="22797" y="639"/>
                  </a:lnTo>
                  <a:lnTo>
                    <a:pt x="23819" y="677"/>
                  </a:lnTo>
                  <a:lnTo>
                    <a:pt x="24828" y="728"/>
                  </a:lnTo>
                  <a:lnTo>
                    <a:pt x="25811" y="792"/>
                  </a:lnTo>
                  <a:lnTo>
                    <a:pt x="26782" y="856"/>
                  </a:lnTo>
                  <a:lnTo>
                    <a:pt x="27714" y="933"/>
                  </a:lnTo>
                  <a:lnTo>
                    <a:pt x="28634" y="1022"/>
                  </a:lnTo>
                  <a:lnTo>
                    <a:pt x="29515" y="1112"/>
                  </a:lnTo>
                  <a:lnTo>
                    <a:pt x="30371" y="1214"/>
                  </a:lnTo>
                  <a:lnTo>
                    <a:pt x="31214" y="1316"/>
                  </a:lnTo>
                  <a:lnTo>
                    <a:pt x="32005" y="1431"/>
                  </a:lnTo>
                  <a:lnTo>
                    <a:pt x="32772" y="1546"/>
                  </a:lnTo>
                  <a:lnTo>
                    <a:pt x="33512" y="1674"/>
                  </a:lnTo>
                  <a:lnTo>
                    <a:pt x="34215" y="1801"/>
                  </a:lnTo>
                  <a:lnTo>
                    <a:pt x="34879" y="1942"/>
                  </a:lnTo>
                  <a:lnTo>
                    <a:pt x="35505" y="2082"/>
                  </a:lnTo>
                  <a:lnTo>
                    <a:pt x="36105" y="2235"/>
                  </a:lnTo>
                  <a:lnTo>
                    <a:pt x="36654" y="2389"/>
                  </a:lnTo>
                  <a:lnTo>
                    <a:pt x="37165" y="2542"/>
                  </a:lnTo>
                  <a:lnTo>
                    <a:pt x="37638" y="2708"/>
                  </a:lnTo>
                  <a:lnTo>
                    <a:pt x="38059" y="2874"/>
                  </a:lnTo>
                  <a:lnTo>
                    <a:pt x="38429" y="3053"/>
                  </a:lnTo>
                  <a:lnTo>
                    <a:pt x="38774" y="3219"/>
                  </a:lnTo>
                  <a:lnTo>
                    <a:pt x="39055" y="3398"/>
                  </a:lnTo>
                  <a:lnTo>
                    <a:pt x="39183" y="3500"/>
                  </a:lnTo>
                  <a:lnTo>
                    <a:pt x="39285" y="3589"/>
                  </a:lnTo>
                  <a:lnTo>
                    <a:pt x="39387" y="3679"/>
                  </a:lnTo>
                  <a:lnTo>
                    <a:pt x="39477" y="3768"/>
                  </a:lnTo>
                  <a:lnTo>
                    <a:pt x="39553" y="3870"/>
                  </a:lnTo>
                  <a:lnTo>
                    <a:pt x="39617" y="3960"/>
                  </a:lnTo>
                  <a:lnTo>
                    <a:pt x="39655" y="4062"/>
                  </a:lnTo>
                  <a:lnTo>
                    <a:pt x="39694" y="4151"/>
                  </a:lnTo>
                  <a:lnTo>
                    <a:pt x="39719" y="4253"/>
                  </a:lnTo>
                  <a:lnTo>
                    <a:pt x="39719" y="4355"/>
                  </a:lnTo>
                  <a:lnTo>
                    <a:pt x="39719" y="4432"/>
                  </a:lnTo>
                  <a:lnTo>
                    <a:pt x="39706" y="4522"/>
                  </a:lnTo>
                  <a:lnTo>
                    <a:pt x="39681" y="4598"/>
                  </a:lnTo>
                  <a:lnTo>
                    <a:pt x="39643" y="4688"/>
                  </a:lnTo>
                  <a:lnTo>
                    <a:pt x="39592" y="4764"/>
                  </a:lnTo>
                  <a:lnTo>
                    <a:pt x="39540" y="4854"/>
                  </a:lnTo>
                  <a:lnTo>
                    <a:pt x="39400" y="5007"/>
                  </a:lnTo>
                  <a:lnTo>
                    <a:pt x="39221" y="5173"/>
                  </a:lnTo>
                  <a:lnTo>
                    <a:pt x="39017" y="5326"/>
                  </a:lnTo>
                  <a:lnTo>
                    <a:pt x="38761" y="5479"/>
                  </a:lnTo>
                  <a:lnTo>
                    <a:pt x="38480" y="5633"/>
                  </a:lnTo>
                  <a:lnTo>
                    <a:pt x="39081" y="5428"/>
                  </a:lnTo>
                  <a:lnTo>
                    <a:pt x="39349" y="5313"/>
                  </a:lnTo>
                  <a:lnTo>
                    <a:pt x="39604" y="5211"/>
                  </a:lnTo>
                  <a:lnTo>
                    <a:pt x="39847" y="5096"/>
                  </a:lnTo>
                  <a:lnTo>
                    <a:pt x="40064" y="4981"/>
                  </a:lnTo>
                  <a:lnTo>
                    <a:pt x="40268" y="4866"/>
                  </a:lnTo>
                  <a:lnTo>
                    <a:pt x="40447" y="4751"/>
                  </a:lnTo>
                  <a:lnTo>
                    <a:pt x="40600" y="4636"/>
                  </a:lnTo>
                  <a:lnTo>
                    <a:pt x="40741" y="4522"/>
                  </a:lnTo>
                  <a:lnTo>
                    <a:pt x="40869" y="4407"/>
                  </a:lnTo>
                  <a:lnTo>
                    <a:pt x="40971" y="4279"/>
                  </a:lnTo>
                  <a:lnTo>
                    <a:pt x="41047" y="4164"/>
                  </a:lnTo>
                  <a:lnTo>
                    <a:pt x="41099" y="4036"/>
                  </a:lnTo>
                  <a:lnTo>
                    <a:pt x="41137" y="3921"/>
                  </a:lnTo>
                  <a:lnTo>
                    <a:pt x="41137" y="3794"/>
                  </a:lnTo>
                  <a:lnTo>
                    <a:pt x="41137" y="3691"/>
                  </a:lnTo>
                  <a:lnTo>
                    <a:pt x="41111" y="3602"/>
                  </a:lnTo>
                  <a:lnTo>
                    <a:pt x="41086" y="3500"/>
                  </a:lnTo>
                  <a:lnTo>
                    <a:pt x="41035" y="3410"/>
                  </a:lnTo>
                  <a:lnTo>
                    <a:pt x="40971" y="3308"/>
                  </a:lnTo>
                  <a:lnTo>
                    <a:pt x="40894" y="3219"/>
                  </a:lnTo>
                  <a:lnTo>
                    <a:pt x="40818" y="3117"/>
                  </a:lnTo>
                  <a:lnTo>
                    <a:pt x="40715" y="3027"/>
                  </a:lnTo>
                  <a:lnTo>
                    <a:pt x="40600" y="2938"/>
                  </a:lnTo>
                  <a:lnTo>
                    <a:pt x="40473" y="2848"/>
                  </a:lnTo>
                  <a:lnTo>
                    <a:pt x="40192" y="2670"/>
                  </a:lnTo>
                  <a:lnTo>
                    <a:pt x="39860" y="2491"/>
                  </a:lnTo>
                  <a:lnTo>
                    <a:pt x="39477" y="2312"/>
                  </a:lnTo>
                  <a:lnTo>
                    <a:pt x="39055" y="2146"/>
                  </a:lnTo>
                  <a:lnTo>
                    <a:pt x="38583" y="1980"/>
                  </a:lnTo>
                  <a:lnTo>
                    <a:pt x="38072" y="1827"/>
                  </a:lnTo>
                  <a:lnTo>
                    <a:pt x="37523" y="1674"/>
                  </a:lnTo>
                  <a:lnTo>
                    <a:pt x="36935" y="1520"/>
                  </a:lnTo>
                  <a:lnTo>
                    <a:pt x="36297" y="1380"/>
                  </a:lnTo>
                  <a:lnTo>
                    <a:pt x="35632" y="1239"/>
                  </a:lnTo>
                  <a:lnTo>
                    <a:pt x="34930" y="1112"/>
                  </a:lnTo>
                  <a:lnTo>
                    <a:pt x="34202" y="984"/>
                  </a:lnTo>
                  <a:lnTo>
                    <a:pt x="33423" y="869"/>
                  </a:lnTo>
                  <a:lnTo>
                    <a:pt x="32631" y="754"/>
                  </a:lnTo>
                  <a:lnTo>
                    <a:pt x="31801" y="652"/>
                  </a:lnTo>
                  <a:lnTo>
                    <a:pt x="30933" y="550"/>
                  </a:lnTo>
                  <a:lnTo>
                    <a:pt x="30051" y="460"/>
                  </a:lnTo>
                  <a:lnTo>
                    <a:pt x="29132" y="371"/>
                  </a:lnTo>
                  <a:lnTo>
                    <a:pt x="28200" y="294"/>
                  </a:lnTo>
                  <a:lnTo>
                    <a:pt x="27229" y="230"/>
                  </a:lnTo>
                  <a:lnTo>
                    <a:pt x="26246" y="167"/>
                  </a:lnTo>
                  <a:lnTo>
                    <a:pt x="25250" y="115"/>
                  </a:lnTo>
                  <a:lnTo>
                    <a:pt x="24215" y="77"/>
                  </a:lnTo>
                  <a:lnTo>
                    <a:pt x="23181" y="52"/>
                  </a:lnTo>
                  <a:lnTo>
                    <a:pt x="22121" y="26"/>
                  </a:lnTo>
                  <a:lnTo>
                    <a:pt x="21035" y="0"/>
                  </a:lnTo>
                  <a:close/>
                </a:path>
              </a:pathLst>
            </a:custGeom>
            <a:solidFill>
              <a:srgbClr val="D4A657"/>
            </a:solidFill>
            <a:ln>
              <a:noFill/>
            </a:ln>
          </p:spPr>
          <p:txBody>
            <a:bodyPr spcFirstLastPara="1" wrap="square" lIns="121900" tIns="121900" rIns="121900" bIns="121900" anchor="ctr" anchorCtr="0">
              <a:noAutofit/>
            </a:bodyPr>
            <a:lstStyle/>
            <a:p>
              <a:endParaRPr sz="2400"/>
            </a:p>
          </p:txBody>
        </p:sp>
        <p:sp>
          <p:nvSpPr>
            <p:cNvPr id="67" name="Google Shape;67;p15"/>
            <p:cNvSpPr/>
            <p:nvPr/>
          </p:nvSpPr>
          <p:spPr>
            <a:xfrm>
              <a:off x="4094191" y="3928750"/>
              <a:ext cx="204028" cy="57118"/>
            </a:xfrm>
            <a:custGeom>
              <a:avLst/>
              <a:gdLst/>
              <a:ahLst/>
              <a:cxnLst/>
              <a:rect l="l" t="t" r="r" b="b"/>
              <a:pathLst>
                <a:path w="13781" h="3858" extrusionOk="0">
                  <a:moveTo>
                    <a:pt x="0" y="1"/>
                  </a:moveTo>
                  <a:lnTo>
                    <a:pt x="0" y="384"/>
                  </a:lnTo>
                  <a:lnTo>
                    <a:pt x="3346" y="384"/>
                  </a:lnTo>
                  <a:lnTo>
                    <a:pt x="4253" y="410"/>
                  </a:lnTo>
                  <a:lnTo>
                    <a:pt x="5058" y="448"/>
                  </a:lnTo>
                  <a:lnTo>
                    <a:pt x="5747" y="512"/>
                  </a:lnTo>
                  <a:lnTo>
                    <a:pt x="6322" y="576"/>
                  </a:lnTo>
                  <a:lnTo>
                    <a:pt x="6565" y="627"/>
                  </a:lnTo>
                  <a:lnTo>
                    <a:pt x="6795" y="665"/>
                  </a:lnTo>
                  <a:lnTo>
                    <a:pt x="6973" y="716"/>
                  </a:lnTo>
                  <a:lnTo>
                    <a:pt x="7139" y="767"/>
                  </a:lnTo>
                  <a:lnTo>
                    <a:pt x="7267" y="831"/>
                  </a:lnTo>
                  <a:lnTo>
                    <a:pt x="7369" y="895"/>
                  </a:lnTo>
                  <a:lnTo>
                    <a:pt x="0" y="895"/>
                  </a:lnTo>
                  <a:lnTo>
                    <a:pt x="0" y="1176"/>
                  </a:lnTo>
                  <a:lnTo>
                    <a:pt x="7471" y="1176"/>
                  </a:lnTo>
                  <a:lnTo>
                    <a:pt x="7446" y="1214"/>
                  </a:lnTo>
                  <a:lnTo>
                    <a:pt x="7408" y="1253"/>
                  </a:lnTo>
                  <a:lnTo>
                    <a:pt x="7305" y="1329"/>
                  </a:lnTo>
                  <a:lnTo>
                    <a:pt x="7165" y="1393"/>
                  </a:lnTo>
                  <a:lnTo>
                    <a:pt x="6986" y="1457"/>
                  </a:lnTo>
                  <a:lnTo>
                    <a:pt x="6769" y="1521"/>
                  </a:lnTo>
                  <a:lnTo>
                    <a:pt x="6514" y="1572"/>
                  </a:lnTo>
                  <a:lnTo>
                    <a:pt x="6207" y="1623"/>
                  </a:lnTo>
                  <a:lnTo>
                    <a:pt x="5875" y="1661"/>
                  </a:lnTo>
                  <a:lnTo>
                    <a:pt x="5505" y="1712"/>
                  </a:lnTo>
                  <a:lnTo>
                    <a:pt x="5096" y="1751"/>
                  </a:lnTo>
                  <a:lnTo>
                    <a:pt x="4151" y="1802"/>
                  </a:lnTo>
                  <a:lnTo>
                    <a:pt x="3053" y="1840"/>
                  </a:lnTo>
                  <a:lnTo>
                    <a:pt x="1801" y="1853"/>
                  </a:lnTo>
                  <a:lnTo>
                    <a:pt x="0" y="1853"/>
                  </a:lnTo>
                  <a:lnTo>
                    <a:pt x="0" y="2210"/>
                  </a:lnTo>
                  <a:lnTo>
                    <a:pt x="2197" y="2645"/>
                  </a:lnTo>
                  <a:lnTo>
                    <a:pt x="4215" y="3053"/>
                  </a:lnTo>
                  <a:lnTo>
                    <a:pt x="6130" y="3449"/>
                  </a:lnTo>
                  <a:lnTo>
                    <a:pt x="8021" y="3858"/>
                  </a:lnTo>
                  <a:lnTo>
                    <a:pt x="11162" y="3858"/>
                  </a:lnTo>
                  <a:lnTo>
                    <a:pt x="9106" y="3411"/>
                  </a:lnTo>
                  <a:lnTo>
                    <a:pt x="7050" y="2977"/>
                  </a:lnTo>
                  <a:lnTo>
                    <a:pt x="5032" y="2555"/>
                  </a:lnTo>
                  <a:lnTo>
                    <a:pt x="3078" y="2185"/>
                  </a:lnTo>
                  <a:lnTo>
                    <a:pt x="3844" y="2172"/>
                  </a:lnTo>
                  <a:lnTo>
                    <a:pt x="4572" y="2159"/>
                  </a:lnTo>
                  <a:lnTo>
                    <a:pt x="5275" y="2134"/>
                  </a:lnTo>
                  <a:lnTo>
                    <a:pt x="5926" y="2095"/>
                  </a:lnTo>
                  <a:lnTo>
                    <a:pt x="6539" y="2057"/>
                  </a:lnTo>
                  <a:lnTo>
                    <a:pt x="7101" y="2019"/>
                  </a:lnTo>
                  <a:lnTo>
                    <a:pt x="7637" y="1955"/>
                  </a:lnTo>
                  <a:lnTo>
                    <a:pt x="8110" y="1904"/>
                  </a:lnTo>
                  <a:lnTo>
                    <a:pt x="8557" y="1827"/>
                  </a:lnTo>
                  <a:lnTo>
                    <a:pt x="8940" y="1751"/>
                  </a:lnTo>
                  <a:lnTo>
                    <a:pt x="9285" y="1674"/>
                  </a:lnTo>
                  <a:lnTo>
                    <a:pt x="9579" y="1585"/>
                  </a:lnTo>
                  <a:lnTo>
                    <a:pt x="9821" y="1495"/>
                  </a:lnTo>
                  <a:lnTo>
                    <a:pt x="10026" y="1393"/>
                  </a:lnTo>
                  <a:lnTo>
                    <a:pt x="10102" y="1342"/>
                  </a:lnTo>
                  <a:lnTo>
                    <a:pt x="10166" y="1291"/>
                  </a:lnTo>
                  <a:lnTo>
                    <a:pt x="10217" y="1240"/>
                  </a:lnTo>
                  <a:lnTo>
                    <a:pt x="10256" y="1176"/>
                  </a:lnTo>
                  <a:lnTo>
                    <a:pt x="13780" y="1176"/>
                  </a:lnTo>
                  <a:lnTo>
                    <a:pt x="13780" y="895"/>
                  </a:lnTo>
                  <a:lnTo>
                    <a:pt x="10217" y="895"/>
                  </a:lnTo>
                  <a:lnTo>
                    <a:pt x="10179" y="844"/>
                  </a:lnTo>
                  <a:lnTo>
                    <a:pt x="10115" y="793"/>
                  </a:lnTo>
                  <a:lnTo>
                    <a:pt x="9987" y="703"/>
                  </a:lnTo>
                  <a:lnTo>
                    <a:pt x="9796" y="614"/>
                  </a:lnTo>
                  <a:lnTo>
                    <a:pt x="9579" y="537"/>
                  </a:lnTo>
                  <a:lnTo>
                    <a:pt x="9323" y="474"/>
                  </a:lnTo>
                  <a:lnTo>
                    <a:pt x="9042" y="410"/>
                  </a:lnTo>
                  <a:lnTo>
                    <a:pt x="8723" y="346"/>
                  </a:lnTo>
                  <a:lnTo>
                    <a:pt x="8378" y="295"/>
                  </a:lnTo>
                  <a:lnTo>
                    <a:pt x="13780" y="295"/>
                  </a:lnTo>
                  <a:lnTo>
                    <a:pt x="13780" y="1"/>
                  </a:lnTo>
                  <a:close/>
                </a:path>
              </a:pathLst>
            </a:custGeom>
            <a:solidFill>
              <a:srgbClr val="A18044"/>
            </a:solidFill>
            <a:ln>
              <a:noFill/>
            </a:ln>
          </p:spPr>
          <p:txBody>
            <a:bodyPr spcFirstLastPara="1" wrap="square" lIns="121900" tIns="121900" rIns="121900" bIns="121900" anchor="ctr" anchorCtr="0">
              <a:noAutofit/>
            </a:bodyPr>
            <a:lstStyle/>
            <a:p>
              <a:endParaRPr sz="2400"/>
            </a:p>
          </p:txBody>
        </p:sp>
        <p:sp>
          <p:nvSpPr>
            <p:cNvPr id="68" name="Google Shape;68;p15"/>
            <p:cNvSpPr/>
            <p:nvPr/>
          </p:nvSpPr>
          <p:spPr>
            <a:xfrm>
              <a:off x="3807921" y="3857849"/>
              <a:ext cx="764071" cy="159598"/>
            </a:xfrm>
            <a:custGeom>
              <a:avLst/>
              <a:gdLst/>
              <a:ahLst/>
              <a:cxnLst/>
              <a:rect l="l" t="t" r="r" b="b"/>
              <a:pathLst>
                <a:path w="51609" h="10780" extrusionOk="0">
                  <a:moveTo>
                    <a:pt x="1" y="1"/>
                  </a:moveTo>
                  <a:lnTo>
                    <a:pt x="1" y="5390"/>
                  </a:lnTo>
                  <a:lnTo>
                    <a:pt x="1" y="5531"/>
                  </a:lnTo>
                  <a:lnTo>
                    <a:pt x="26" y="5671"/>
                  </a:lnTo>
                  <a:lnTo>
                    <a:pt x="77" y="5812"/>
                  </a:lnTo>
                  <a:lnTo>
                    <a:pt x="128" y="5939"/>
                  </a:lnTo>
                  <a:lnTo>
                    <a:pt x="205" y="6080"/>
                  </a:lnTo>
                  <a:lnTo>
                    <a:pt x="294" y="6220"/>
                  </a:lnTo>
                  <a:lnTo>
                    <a:pt x="397" y="6348"/>
                  </a:lnTo>
                  <a:lnTo>
                    <a:pt x="524" y="6476"/>
                  </a:lnTo>
                  <a:lnTo>
                    <a:pt x="665" y="6616"/>
                  </a:lnTo>
                  <a:lnTo>
                    <a:pt x="805" y="6744"/>
                  </a:lnTo>
                  <a:lnTo>
                    <a:pt x="971" y="6872"/>
                  </a:lnTo>
                  <a:lnTo>
                    <a:pt x="1163" y="6999"/>
                  </a:lnTo>
                  <a:lnTo>
                    <a:pt x="1354" y="7127"/>
                  </a:lnTo>
                  <a:lnTo>
                    <a:pt x="1559" y="7242"/>
                  </a:lnTo>
                  <a:lnTo>
                    <a:pt x="1789" y="7370"/>
                  </a:lnTo>
                  <a:lnTo>
                    <a:pt x="2031" y="7497"/>
                  </a:lnTo>
                  <a:lnTo>
                    <a:pt x="2542" y="7727"/>
                  </a:lnTo>
                  <a:lnTo>
                    <a:pt x="3117" y="7957"/>
                  </a:lnTo>
                  <a:lnTo>
                    <a:pt x="3730" y="8187"/>
                  </a:lnTo>
                  <a:lnTo>
                    <a:pt x="4407" y="8404"/>
                  </a:lnTo>
                  <a:lnTo>
                    <a:pt x="5122" y="8621"/>
                  </a:lnTo>
                  <a:lnTo>
                    <a:pt x="5888" y="8826"/>
                  </a:lnTo>
                  <a:lnTo>
                    <a:pt x="6706" y="9017"/>
                  </a:lnTo>
                  <a:lnTo>
                    <a:pt x="7561" y="9209"/>
                  </a:lnTo>
                  <a:lnTo>
                    <a:pt x="8455" y="9388"/>
                  </a:lnTo>
                  <a:lnTo>
                    <a:pt x="9388" y="9554"/>
                  </a:lnTo>
                  <a:lnTo>
                    <a:pt x="10358" y="9720"/>
                  </a:lnTo>
                  <a:lnTo>
                    <a:pt x="11380" y="9860"/>
                  </a:lnTo>
                  <a:lnTo>
                    <a:pt x="12427" y="10001"/>
                  </a:lnTo>
                  <a:lnTo>
                    <a:pt x="13500" y="10141"/>
                  </a:lnTo>
                  <a:lnTo>
                    <a:pt x="14611" y="10256"/>
                  </a:lnTo>
                  <a:lnTo>
                    <a:pt x="15760" y="10358"/>
                  </a:lnTo>
                  <a:lnTo>
                    <a:pt x="16935" y="10460"/>
                  </a:lnTo>
                  <a:lnTo>
                    <a:pt x="18136" y="10537"/>
                  </a:lnTo>
                  <a:lnTo>
                    <a:pt x="19362" y="10614"/>
                  </a:lnTo>
                  <a:lnTo>
                    <a:pt x="20601" y="10678"/>
                  </a:lnTo>
                  <a:lnTo>
                    <a:pt x="21878" y="10729"/>
                  </a:lnTo>
                  <a:lnTo>
                    <a:pt x="23168" y="10754"/>
                  </a:lnTo>
                  <a:lnTo>
                    <a:pt x="24483" y="10780"/>
                  </a:lnTo>
                  <a:lnTo>
                    <a:pt x="27139" y="10780"/>
                  </a:lnTo>
                  <a:lnTo>
                    <a:pt x="28442" y="10754"/>
                  </a:lnTo>
                  <a:lnTo>
                    <a:pt x="29732" y="10729"/>
                  </a:lnTo>
                  <a:lnTo>
                    <a:pt x="31009" y="10678"/>
                  </a:lnTo>
                  <a:lnTo>
                    <a:pt x="32261" y="10614"/>
                  </a:lnTo>
                  <a:lnTo>
                    <a:pt x="33474" y="10537"/>
                  </a:lnTo>
                  <a:lnTo>
                    <a:pt x="34674" y="10460"/>
                  </a:lnTo>
                  <a:lnTo>
                    <a:pt x="35849" y="10358"/>
                  </a:lnTo>
                  <a:lnTo>
                    <a:pt x="36999" y="10256"/>
                  </a:lnTo>
                  <a:lnTo>
                    <a:pt x="38110" y="10141"/>
                  </a:lnTo>
                  <a:lnTo>
                    <a:pt x="39183" y="10001"/>
                  </a:lnTo>
                  <a:lnTo>
                    <a:pt x="40230" y="9860"/>
                  </a:lnTo>
                  <a:lnTo>
                    <a:pt x="41252" y="9720"/>
                  </a:lnTo>
                  <a:lnTo>
                    <a:pt x="42222" y="9554"/>
                  </a:lnTo>
                  <a:lnTo>
                    <a:pt x="43154" y="9388"/>
                  </a:lnTo>
                  <a:lnTo>
                    <a:pt x="44048" y="9209"/>
                  </a:lnTo>
                  <a:lnTo>
                    <a:pt x="44904" y="9017"/>
                  </a:lnTo>
                  <a:lnTo>
                    <a:pt x="45722" y="8826"/>
                  </a:lnTo>
                  <a:lnTo>
                    <a:pt x="46488" y="8621"/>
                  </a:lnTo>
                  <a:lnTo>
                    <a:pt x="47203" y="8404"/>
                  </a:lnTo>
                  <a:lnTo>
                    <a:pt x="47880" y="8187"/>
                  </a:lnTo>
                  <a:lnTo>
                    <a:pt x="48493" y="7957"/>
                  </a:lnTo>
                  <a:lnTo>
                    <a:pt x="49068" y="7727"/>
                  </a:lnTo>
                  <a:lnTo>
                    <a:pt x="49578" y="7497"/>
                  </a:lnTo>
                  <a:lnTo>
                    <a:pt x="49821" y="7370"/>
                  </a:lnTo>
                  <a:lnTo>
                    <a:pt x="50051" y="7242"/>
                  </a:lnTo>
                  <a:lnTo>
                    <a:pt x="50255" y="7127"/>
                  </a:lnTo>
                  <a:lnTo>
                    <a:pt x="50447" y="6999"/>
                  </a:lnTo>
                  <a:lnTo>
                    <a:pt x="50638" y="6872"/>
                  </a:lnTo>
                  <a:lnTo>
                    <a:pt x="50804" y="6744"/>
                  </a:lnTo>
                  <a:lnTo>
                    <a:pt x="50958" y="6616"/>
                  </a:lnTo>
                  <a:lnTo>
                    <a:pt x="51085" y="6476"/>
                  </a:lnTo>
                  <a:lnTo>
                    <a:pt x="51213" y="6348"/>
                  </a:lnTo>
                  <a:lnTo>
                    <a:pt x="51315" y="6220"/>
                  </a:lnTo>
                  <a:lnTo>
                    <a:pt x="51405" y="6080"/>
                  </a:lnTo>
                  <a:lnTo>
                    <a:pt x="51481" y="5939"/>
                  </a:lnTo>
                  <a:lnTo>
                    <a:pt x="51532" y="5812"/>
                  </a:lnTo>
                  <a:lnTo>
                    <a:pt x="51583" y="5671"/>
                  </a:lnTo>
                  <a:lnTo>
                    <a:pt x="51609" y="5531"/>
                  </a:lnTo>
                  <a:lnTo>
                    <a:pt x="51609" y="5390"/>
                  </a:lnTo>
                  <a:lnTo>
                    <a:pt x="51609" y="1"/>
                  </a:lnTo>
                  <a:close/>
                </a:path>
              </a:pathLst>
            </a:custGeom>
            <a:solidFill>
              <a:srgbClr val="FFCB91"/>
            </a:solidFill>
            <a:ln>
              <a:noFill/>
            </a:ln>
          </p:spPr>
          <p:txBody>
            <a:bodyPr spcFirstLastPara="1" wrap="square" lIns="121900" tIns="121900" rIns="121900" bIns="121900" anchor="ctr" anchorCtr="0">
              <a:noAutofit/>
            </a:bodyPr>
            <a:lstStyle/>
            <a:p>
              <a:endParaRPr sz="2400"/>
            </a:p>
          </p:txBody>
        </p:sp>
        <p:sp>
          <p:nvSpPr>
            <p:cNvPr id="69" name="Google Shape;69;p15"/>
            <p:cNvSpPr/>
            <p:nvPr/>
          </p:nvSpPr>
          <p:spPr>
            <a:xfrm>
              <a:off x="3807921" y="3778065"/>
              <a:ext cx="764071" cy="159598"/>
            </a:xfrm>
            <a:custGeom>
              <a:avLst/>
              <a:gdLst/>
              <a:ahLst/>
              <a:cxnLst/>
              <a:rect l="l" t="t" r="r" b="b"/>
              <a:pathLst>
                <a:path w="51609" h="10780" extrusionOk="0">
                  <a:moveTo>
                    <a:pt x="24483" y="0"/>
                  </a:moveTo>
                  <a:lnTo>
                    <a:pt x="23168" y="26"/>
                  </a:lnTo>
                  <a:lnTo>
                    <a:pt x="21878" y="64"/>
                  </a:lnTo>
                  <a:lnTo>
                    <a:pt x="20601" y="102"/>
                  </a:lnTo>
                  <a:lnTo>
                    <a:pt x="19362" y="166"/>
                  </a:lnTo>
                  <a:lnTo>
                    <a:pt x="18136" y="243"/>
                  </a:lnTo>
                  <a:lnTo>
                    <a:pt x="16935" y="320"/>
                  </a:lnTo>
                  <a:lnTo>
                    <a:pt x="15760" y="422"/>
                  </a:lnTo>
                  <a:lnTo>
                    <a:pt x="14611" y="524"/>
                  </a:lnTo>
                  <a:lnTo>
                    <a:pt x="13500" y="652"/>
                  </a:lnTo>
                  <a:lnTo>
                    <a:pt x="12427" y="779"/>
                  </a:lnTo>
                  <a:lnTo>
                    <a:pt x="11380" y="920"/>
                  </a:lnTo>
                  <a:lnTo>
                    <a:pt x="10358" y="1073"/>
                  </a:lnTo>
                  <a:lnTo>
                    <a:pt x="9388" y="1226"/>
                  </a:lnTo>
                  <a:lnTo>
                    <a:pt x="8455" y="1392"/>
                  </a:lnTo>
                  <a:lnTo>
                    <a:pt x="7561" y="1571"/>
                  </a:lnTo>
                  <a:lnTo>
                    <a:pt x="6706" y="1763"/>
                  </a:lnTo>
                  <a:lnTo>
                    <a:pt x="5888" y="1954"/>
                  </a:lnTo>
                  <a:lnTo>
                    <a:pt x="5122" y="2159"/>
                  </a:lnTo>
                  <a:lnTo>
                    <a:pt x="4407" y="2376"/>
                  </a:lnTo>
                  <a:lnTo>
                    <a:pt x="3730" y="2593"/>
                  </a:lnTo>
                  <a:lnTo>
                    <a:pt x="3117" y="2823"/>
                  </a:lnTo>
                  <a:lnTo>
                    <a:pt x="2542" y="3053"/>
                  </a:lnTo>
                  <a:lnTo>
                    <a:pt x="2031" y="3295"/>
                  </a:lnTo>
                  <a:lnTo>
                    <a:pt x="1789" y="3410"/>
                  </a:lnTo>
                  <a:lnTo>
                    <a:pt x="1559" y="3538"/>
                  </a:lnTo>
                  <a:lnTo>
                    <a:pt x="1354" y="3666"/>
                  </a:lnTo>
                  <a:lnTo>
                    <a:pt x="1163" y="3781"/>
                  </a:lnTo>
                  <a:lnTo>
                    <a:pt x="971" y="3908"/>
                  </a:lnTo>
                  <a:lnTo>
                    <a:pt x="805" y="4036"/>
                  </a:lnTo>
                  <a:lnTo>
                    <a:pt x="665" y="4177"/>
                  </a:lnTo>
                  <a:lnTo>
                    <a:pt x="524" y="4304"/>
                  </a:lnTo>
                  <a:lnTo>
                    <a:pt x="397" y="4432"/>
                  </a:lnTo>
                  <a:lnTo>
                    <a:pt x="294" y="4572"/>
                  </a:lnTo>
                  <a:lnTo>
                    <a:pt x="205" y="4700"/>
                  </a:lnTo>
                  <a:lnTo>
                    <a:pt x="128" y="4841"/>
                  </a:lnTo>
                  <a:lnTo>
                    <a:pt x="77" y="4968"/>
                  </a:lnTo>
                  <a:lnTo>
                    <a:pt x="26" y="5109"/>
                  </a:lnTo>
                  <a:lnTo>
                    <a:pt x="1" y="5249"/>
                  </a:lnTo>
                  <a:lnTo>
                    <a:pt x="1" y="5390"/>
                  </a:lnTo>
                  <a:lnTo>
                    <a:pt x="1" y="5530"/>
                  </a:lnTo>
                  <a:lnTo>
                    <a:pt x="26" y="5671"/>
                  </a:lnTo>
                  <a:lnTo>
                    <a:pt x="77" y="5798"/>
                  </a:lnTo>
                  <a:lnTo>
                    <a:pt x="128" y="5939"/>
                  </a:lnTo>
                  <a:lnTo>
                    <a:pt x="205" y="6079"/>
                  </a:lnTo>
                  <a:lnTo>
                    <a:pt x="294" y="6207"/>
                  </a:lnTo>
                  <a:lnTo>
                    <a:pt x="397" y="6348"/>
                  </a:lnTo>
                  <a:lnTo>
                    <a:pt x="524" y="6475"/>
                  </a:lnTo>
                  <a:lnTo>
                    <a:pt x="665" y="6603"/>
                  </a:lnTo>
                  <a:lnTo>
                    <a:pt x="805" y="6744"/>
                  </a:lnTo>
                  <a:lnTo>
                    <a:pt x="971" y="6871"/>
                  </a:lnTo>
                  <a:lnTo>
                    <a:pt x="1163" y="6999"/>
                  </a:lnTo>
                  <a:lnTo>
                    <a:pt x="1354" y="7114"/>
                  </a:lnTo>
                  <a:lnTo>
                    <a:pt x="1559" y="7242"/>
                  </a:lnTo>
                  <a:lnTo>
                    <a:pt x="1789" y="7369"/>
                  </a:lnTo>
                  <a:lnTo>
                    <a:pt x="2031" y="7484"/>
                  </a:lnTo>
                  <a:lnTo>
                    <a:pt x="2542" y="7727"/>
                  </a:lnTo>
                  <a:lnTo>
                    <a:pt x="3117" y="7957"/>
                  </a:lnTo>
                  <a:lnTo>
                    <a:pt x="3730" y="8187"/>
                  </a:lnTo>
                  <a:lnTo>
                    <a:pt x="4407" y="8404"/>
                  </a:lnTo>
                  <a:lnTo>
                    <a:pt x="5122" y="8621"/>
                  </a:lnTo>
                  <a:lnTo>
                    <a:pt x="5888" y="8825"/>
                  </a:lnTo>
                  <a:lnTo>
                    <a:pt x="6706" y="9017"/>
                  </a:lnTo>
                  <a:lnTo>
                    <a:pt x="7561" y="9208"/>
                  </a:lnTo>
                  <a:lnTo>
                    <a:pt x="8455" y="9387"/>
                  </a:lnTo>
                  <a:lnTo>
                    <a:pt x="9388" y="9553"/>
                  </a:lnTo>
                  <a:lnTo>
                    <a:pt x="10358" y="9706"/>
                  </a:lnTo>
                  <a:lnTo>
                    <a:pt x="11380" y="9860"/>
                  </a:lnTo>
                  <a:lnTo>
                    <a:pt x="12427" y="10000"/>
                  </a:lnTo>
                  <a:lnTo>
                    <a:pt x="13500" y="10128"/>
                  </a:lnTo>
                  <a:lnTo>
                    <a:pt x="14611" y="10256"/>
                  </a:lnTo>
                  <a:lnTo>
                    <a:pt x="15760" y="10358"/>
                  </a:lnTo>
                  <a:lnTo>
                    <a:pt x="16935" y="10460"/>
                  </a:lnTo>
                  <a:lnTo>
                    <a:pt x="18136" y="10537"/>
                  </a:lnTo>
                  <a:lnTo>
                    <a:pt x="19362" y="10613"/>
                  </a:lnTo>
                  <a:lnTo>
                    <a:pt x="20601" y="10677"/>
                  </a:lnTo>
                  <a:lnTo>
                    <a:pt x="21878" y="10715"/>
                  </a:lnTo>
                  <a:lnTo>
                    <a:pt x="23168" y="10754"/>
                  </a:lnTo>
                  <a:lnTo>
                    <a:pt x="24483" y="10779"/>
                  </a:lnTo>
                  <a:lnTo>
                    <a:pt x="27139" y="10779"/>
                  </a:lnTo>
                  <a:lnTo>
                    <a:pt x="28442" y="10754"/>
                  </a:lnTo>
                  <a:lnTo>
                    <a:pt x="29732" y="10715"/>
                  </a:lnTo>
                  <a:lnTo>
                    <a:pt x="31009" y="10677"/>
                  </a:lnTo>
                  <a:lnTo>
                    <a:pt x="32261" y="10613"/>
                  </a:lnTo>
                  <a:lnTo>
                    <a:pt x="33474" y="10537"/>
                  </a:lnTo>
                  <a:lnTo>
                    <a:pt x="34674" y="10460"/>
                  </a:lnTo>
                  <a:lnTo>
                    <a:pt x="35849" y="10358"/>
                  </a:lnTo>
                  <a:lnTo>
                    <a:pt x="36999" y="10256"/>
                  </a:lnTo>
                  <a:lnTo>
                    <a:pt x="38110" y="10128"/>
                  </a:lnTo>
                  <a:lnTo>
                    <a:pt x="39183" y="10000"/>
                  </a:lnTo>
                  <a:lnTo>
                    <a:pt x="40230" y="9860"/>
                  </a:lnTo>
                  <a:lnTo>
                    <a:pt x="41252" y="9706"/>
                  </a:lnTo>
                  <a:lnTo>
                    <a:pt x="42222" y="9553"/>
                  </a:lnTo>
                  <a:lnTo>
                    <a:pt x="43154" y="9387"/>
                  </a:lnTo>
                  <a:lnTo>
                    <a:pt x="44048" y="9208"/>
                  </a:lnTo>
                  <a:lnTo>
                    <a:pt x="44904" y="9017"/>
                  </a:lnTo>
                  <a:lnTo>
                    <a:pt x="45722" y="8825"/>
                  </a:lnTo>
                  <a:lnTo>
                    <a:pt x="46488" y="8621"/>
                  </a:lnTo>
                  <a:lnTo>
                    <a:pt x="47203" y="8404"/>
                  </a:lnTo>
                  <a:lnTo>
                    <a:pt x="47880" y="8187"/>
                  </a:lnTo>
                  <a:lnTo>
                    <a:pt x="48493" y="7957"/>
                  </a:lnTo>
                  <a:lnTo>
                    <a:pt x="49068" y="7727"/>
                  </a:lnTo>
                  <a:lnTo>
                    <a:pt x="49578" y="7484"/>
                  </a:lnTo>
                  <a:lnTo>
                    <a:pt x="49821" y="7369"/>
                  </a:lnTo>
                  <a:lnTo>
                    <a:pt x="50051" y="7242"/>
                  </a:lnTo>
                  <a:lnTo>
                    <a:pt x="50255" y="7114"/>
                  </a:lnTo>
                  <a:lnTo>
                    <a:pt x="50447" y="6999"/>
                  </a:lnTo>
                  <a:lnTo>
                    <a:pt x="50638" y="6871"/>
                  </a:lnTo>
                  <a:lnTo>
                    <a:pt x="50804" y="6744"/>
                  </a:lnTo>
                  <a:lnTo>
                    <a:pt x="50958" y="6603"/>
                  </a:lnTo>
                  <a:lnTo>
                    <a:pt x="51085" y="6475"/>
                  </a:lnTo>
                  <a:lnTo>
                    <a:pt x="51213" y="6348"/>
                  </a:lnTo>
                  <a:lnTo>
                    <a:pt x="51315" y="6207"/>
                  </a:lnTo>
                  <a:lnTo>
                    <a:pt x="51405" y="6079"/>
                  </a:lnTo>
                  <a:lnTo>
                    <a:pt x="51481" y="5939"/>
                  </a:lnTo>
                  <a:lnTo>
                    <a:pt x="51532" y="5798"/>
                  </a:lnTo>
                  <a:lnTo>
                    <a:pt x="51583" y="5671"/>
                  </a:lnTo>
                  <a:lnTo>
                    <a:pt x="51609" y="5530"/>
                  </a:lnTo>
                  <a:lnTo>
                    <a:pt x="51609" y="5390"/>
                  </a:lnTo>
                  <a:lnTo>
                    <a:pt x="51609" y="5249"/>
                  </a:lnTo>
                  <a:lnTo>
                    <a:pt x="51583" y="5109"/>
                  </a:lnTo>
                  <a:lnTo>
                    <a:pt x="51532" y="4968"/>
                  </a:lnTo>
                  <a:lnTo>
                    <a:pt x="51481" y="4841"/>
                  </a:lnTo>
                  <a:lnTo>
                    <a:pt x="51405" y="4700"/>
                  </a:lnTo>
                  <a:lnTo>
                    <a:pt x="51315" y="4572"/>
                  </a:lnTo>
                  <a:lnTo>
                    <a:pt x="51213" y="4432"/>
                  </a:lnTo>
                  <a:lnTo>
                    <a:pt x="51085" y="4304"/>
                  </a:lnTo>
                  <a:lnTo>
                    <a:pt x="50958" y="4177"/>
                  </a:lnTo>
                  <a:lnTo>
                    <a:pt x="50804" y="4036"/>
                  </a:lnTo>
                  <a:lnTo>
                    <a:pt x="50638" y="3908"/>
                  </a:lnTo>
                  <a:lnTo>
                    <a:pt x="50447" y="3781"/>
                  </a:lnTo>
                  <a:lnTo>
                    <a:pt x="50255" y="3666"/>
                  </a:lnTo>
                  <a:lnTo>
                    <a:pt x="50051" y="3538"/>
                  </a:lnTo>
                  <a:lnTo>
                    <a:pt x="49821" y="3410"/>
                  </a:lnTo>
                  <a:lnTo>
                    <a:pt x="49578" y="3295"/>
                  </a:lnTo>
                  <a:lnTo>
                    <a:pt x="49068" y="3053"/>
                  </a:lnTo>
                  <a:lnTo>
                    <a:pt x="48493" y="2823"/>
                  </a:lnTo>
                  <a:lnTo>
                    <a:pt x="47880" y="2593"/>
                  </a:lnTo>
                  <a:lnTo>
                    <a:pt x="47203" y="2376"/>
                  </a:lnTo>
                  <a:lnTo>
                    <a:pt x="46488" y="2159"/>
                  </a:lnTo>
                  <a:lnTo>
                    <a:pt x="45722" y="1954"/>
                  </a:lnTo>
                  <a:lnTo>
                    <a:pt x="44904" y="1763"/>
                  </a:lnTo>
                  <a:lnTo>
                    <a:pt x="44048" y="1571"/>
                  </a:lnTo>
                  <a:lnTo>
                    <a:pt x="43154" y="1392"/>
                  </a:lnTo>
                  <a:lnTo>
                    <a:pt x="42222" y="1226"/>
                  </a:lnTo>
                  <a:lnTo>
                    <a:pt x="41252" y="1073"/>
                  </a:lnTo>
                  <a:lnTo>
                    <a:pt x="40230" y="920"/>
                  </a:lnTo>
                  <a:lnTo>
                    <a:pt x="39183" y="779"/>
                  </a:lnTo>
                  <a:lnTo>
                    <a:pt x="38110" y="652"/>
                  </a:lnTo>
                  <a:lnTo>
                    <a:pt x="36999" y="524"/>
                  </a:lnTo>
                  <a:lnTo>
                    <a:pt x="35849" y="422"/>
                  </a:lnTo>
                  <a:lnTo>
                    <a:pt x="34674" y="320"/>
                  </a:lnTo>
                  <a:lnTo>
                    <a:pt x="33474" y="243"/>
                  </a:lnTo>
                  <a:lnTo>
                    <a:pt x="32261" y="166"/>
                  </a:lnTo>
                  <a:lnTo>
                    <a:pt x="31009" y="102"/>
                  </a:lnTo>
                  <a:lnTo>
                    <a:pt x="29732" y="64"/>
                  </a:lnTo>
                  <a:lnTo>
                    <a:pt x="28442" y="26"/>
                  </a:lnTo>
                  <a:lnTo>
                    <a:pt x="27139"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70" name="Google Shape;70;p15"/>
            <p:cNvSpPr/>
            <p:nvPr/>
          </p:nvSpPr>
          <p:spPr>
            <a:xfrm>
              <a:off x="3876187" y="3792248"/>
              <a:ext cx="627554" cy="112326"/>
            </a:xfrm>
            <a:custGeom>
              <a:avLst/>
              <a:gdLst/>
              <a:ahLst/>
              <a:cxnLst/>
              <a:rect l="l" t="t" r="r" b="b"/>
              <a:pathLst>
                <a:path w="42388" h="7587" extrusionOk="0">
                  <a:moveTo>
                    <a:pt x="21200" y="0"/>
                  </a:moveTo>
                  <a:lnTo>
                    <a:pt x="20102" y="13"/>
                  </a:lnTo>
                  <a:lnTo>
                    <a:pt x="19029" y="26"/>
                  </a:lnTo>
                  <a:lnTo>
                    <a:pt x="17969" y="51"/>
                  </a:lnTo>
                  <a:lnTo>
                    <a:pt x="16922" y="77"/>
                  </a:lnTo>
                  <a:lnTo>
                    <a:pt x="15900" y="128"/>
                  </a:lnTo>
                  <a:lnTo>
                    <a:pt x="14891" y="179"/>
                  </a:lnTo>
                  <a:lnTo>
                    <a:pt x="13908" y="230"/>
                  </a:lnTo>
                  <a:lnTo>
                    <a:pt x="12950" y="307"/>
                  </a:lnTo>
                  <a:lnTo>
                    <a:pt x="12005" y="371"/>
                  </a:lnTo>
                  <a:lnTo>
                    <a:pt x="11085" y="460"/>
                  </a:lnTo>
                  <a:lnTo>
                    <a:pt x="10204" y="549"/>
                  </a:lnTo>
                  <a:lnTo>
                    <a:pt x="9349" y="651"/>
                  </a:lnTo>
                  <a:lnTo>
                    <a:pt x="8518" y="754"/>
                  </a:lnTo>
                  <a:lnTo>
                    <a:pt x="7714" y="869"/>
                  </a:lnTo>
                  <a:lnTo>
                    <a:pt x="6948" y="984"/>
                  </a:lnTo>
                  <a:lnTo>
                    <a:pt x="6207" y="1111"/>
                  </a:lnTo>
                  <a:lnTo>
                    <a:pt x="5504" y="1239"/>
                  </a:lnTo>
                  <a:lnTo>
                    <a:pt x="4840" y="1379"/>
                  </a:lnTo>
                  <a:lnTo>
                    <a:pt x="4215" y="1520"/>
                  </a:lnTo>
                  <a:lnTo>
                    <a:pt x="3614" y="1673"/>
                  </a:lnTo>
                  <a:lnTo>
                    <a:pt x="3065" y="1826"/>
                  </a:lnTo>
                  <a:lnTo>
                    <a:pt x="2554" y="1980"/>
                  </a:lnTo>
                  <a:lnTo>
                    <a:pt x="2095" y="2146"/>
                  </a:lnTo>
                  <a:lnTo>
                    <a:pt x="1660" y="2312"/>
                  </a:lnTo>
                  <a:lnTo>
                    <a:pt x="1290" y="2491"/>
                  </a:lnTo>
                  <a:lnTo>
                    <a:pt x="958" y="2669"/>
                  </a:lnTo>
                  <a:lnTo>
                    <a:pt x="664" y="2848"/>
                  </a:lnTo>
                  <a:lnTo>
                    <a:pt x="537" y="2938"/>
                  </a:lnTo>
                  <a:lnTo>
                    <a:pt x="434" y="3027"/>
                  </a:lnTo>
                  <a:lnTo>
                    <a:pt x="332" y="3116"/>
                  </a:lnTo>
                  <a:lnTo>
                    <a:pt x="243" y="3219"/>
                  </a:lnTo>
                  <a:lnTo>
                    <a:pt x="166" y="3308"/>
                  </a:lnTo>
                  <a:lnTo>
                    <a:pt x="102" y="3410"/>
                  </a:lnTo>
                  <a:lnTo>
                    <a:pt x="64" y="3499"/>
                  </a:lnTo>
                  <a:lnTo>
                    <a:pt x="26" y="3602"/>
                  </a:lnTo>
                  <a:lnTo>
                    <a:pt x="0" y="3691"/>
                  </a:lnTo>
                  <a:lnTo>
                    <a:pt x="0" y="3793"/>
                  </a:lnTo>
                  <a:lnTo>
                    <a:pt x="0" y="3895"/>
                  </a:lnTo>
                  <a:lnTo>
                    <a:pt x="26" y="3985"/>
                  </a:lnTo>
                  <a:lnTo>
                    <a:pt x="64" y="4087"/>
                  </a:lnTo>
                  <a:lnTo>
                    <a:pt x="102" y="4176"/>
                  </a:lnTo>
                  <a:lnTo>
                    <a:pt x="166" y="4279"/>
                  </a:lnTo>
                  <a:lnTo>
                    <a:pt x="243" y="4368"/>
                  </a:lnTo>
                  <a:lnTo>
                    <a:pt x="332" y="4457"/>
                  </a:lnTo>
                  <a:lnTo>
                    <a:pt x="434" y="4559"/>
                  </a:lnTo>
                  <a:lnTo>
                    <a:pt x="537" y="4649"/>
                  </a:lnTo>
                  <a:lnTo>
                    <a:pt x="664" y="4738"/>
                  </a:lnTo>
                  <a:lnTo>
                    <a:pt x="958" y="4917"/>
                  </a:lnTo>
                  <a:lnTo>
                    <a:pt x="1290" y="5096"/>
                  </a:lnTo>
                  <a:lnTo>
                    <a:pt x="1660" y="5262"/>
                  </a:lnTo>
                  <a:lnTo>
                    <a:pt x="2095" y="5441"/>
                  </a:lnTo>
                  <a:lnTo>
                    <a:pt x="2554" y="5594"/>
                  </a:lnTo>
                  <a:lnTo>
                    <a:pt x="3065" y="5760"/>
                  </a:lnTo>
                  <a:lnTo>
                    <a:pt x="3614" y="5913"/>
                  </a:lnTo>
                  <a:lnTo>
                    <a:pt x="4215" y="6066"/>
                  </a:lnTo>
                  <a:lnTo>
                    <a:pt x="4840" y="6207"/>
                  </a:lnTo>
                  <a:lnTo>
                    <a:pt x="5504" y="6335"/>
                  </a:lnTo>
                  <a:lnTo>
                    <a:pt x="6207" y="6475"/>
                  </a:lnTo>
                  <a:lnTo>
                    <a:pt x="6948" y="6603"/>
                  </a:lnTo>
                  <a:lnTo>
                    <a:pt x="7714" y="6718"/>
                  </a:lnTo>
                  <a:lnTo>
                    <a:pt x="8518" y="6833"/>
                  </a:lnTo>
                  <a:lnTo>
                    <a:pt x="9349" y="6935"/>
                  </a:lnTo>
                  <a:lnTo>
                    <a:pt x="10204" y="7037"/>
                  </a:lnTo>
                  <a:lnTo>
                    <a:pt x="11085" y="7126"/>
                  </a:lnTo>
                  <a:lnTo>
                    <a:pt x="12005" y="7203"/>
                  </a:lnTo>
                  <a:lnTo>
                    <a:pt x="12950" y="7280"/>
                  </a:lnTo>
                  <a:lnTo>
                    <a:pt x="13908" y="7356"/>
                  </a:lnTo>
                  <a:lnTo>
                    <a:pt x="14891" y="7407"/>
                  </a:lnTo>
                  <a:lnTo>
                    <a:pt x="15900" y="7459"/>
                  </a:lnTo>
                  <a:lnTo>
                    <a:pt x="16922" y="7510"/>
                  </a:lnTo>
                  <a:lnTo>
                    <a:pt x="17969" y="7535"/>
                  </a:lnTo>
                  <a:lnTo>
                    <a:pt x="19029" y="7561"/>
                  </a:lnTo>
                  <a:lnTo>
                    <a:pt x="20102" y="7573"/>
                  </a:lnTo>
                  <a:lnTo>
                    <a:pt x="21200" y="7586"/>
                  </a:lnTo>
                  <a:lnTo>
                    <a:pt x="22286" y="7573"/>
                  </a:lnTo>
                  <a:lnTo>
                    <a:pt x="23359" y="7561"/>
                  </a:lnTo>
                  <a:lnTo>
                    <a:pt x="24419" y="7535"/>
                  </a:lnTo>
                  <a:lnTo>
                    <a:pt x="25466" y="7510"/>
                  </a:lnTo>
                  <a:lnTo>
                    <a:pt x="26488" y="7459"/>
                  </a:lnTo>
                  <a:lnTo>
                    <a:pt x="27496" y="7407"/>
                  </a:lnTo>
                  <a:lnTo>
                    <a:pt x="28480" y="7356"/>
                  </a:lnTo>
                  <a:lnTo>
                    <a:pt x="29450" y="7280"/>
                  </a:lnTo>
                  <a:lnTo>
                    <a:pt x="30383" y="7203"/>
                  </a:lnTo>
                  <a:lnTo>
                    <a:pt x="31302" y="7126"/>
                  </a:lnTo>
                  <a:lnTo>
                    <a:pt x="32183" y="7037"/>
                  </a:lnTo>
                  <a:lnTo>
                    <a:pt x="33039" y="6935"/>
                  </a:lnTo>
                  <a:lnTo>
                    <a:pt x="33869" y="6833"/>
                  </a:lnTo>
                  <a:lnTo>
                    <a:pt x="34674" y="6718"/>
                  </a:lnTo>
                  <a:lnTo>
                    <a:pt x="35440" y="6603"/>
                  </a:lnTo>
                  <a:lnTo>
                    <a:pt x="36181" y="6475"/>
                  </a:lnTo>
                  <a:lnTo>
                    <a:pt x="36883" y="6335"/>
                  </a:lnTo>
                  <a:lnTo>
                    <a:pt x="37547" y="6207"/>
                  </a:lnTo>
                  <a:lnTo>
                    <a:pt x="38173" y="6066"/>
                  </a:lnTo>
                  <a:lnTo>
                    <a:pt x="38773" y="5913"/>
                  </a:lnTo>
                  <a:lnTo>
                    <a:pt x="39323" y="5760"/>
                  </a:lnTo>
                  <a:lnTo>
                    <a:pt x="39833" y="5594"/>
                  </a:lnTo>
                  <a:lnTo>
                    <a:pt x="40293" y="5441"/>
                  </a:lnTo>
                  <a:lnTo>
                    <a:pt x="40727" y="5262"/>
                  </a:lnTo>
                  <a:lnTo>
                    <a:pt x="41098" y="5096"/>
                  </a:lnTo>
                  <a:lnTo>
                    <a:pt x="41443" y="4917"/>
                  </a:lnTo>
                  <a:lnTo>
                    <a:pt x="41724" y="4738"/>
                  </a:lnTo>
                  <a:lnTo>
                    <a:pt x="41851" y="4649"/>
                  </a:lnTo>
                  <a:lnTo>
                    <a:pt x="41953" y="4559"/>
                  </a:lnTo>
                  <a:lnTo>
                    <a:pt x="42056" y="4457"/>
                  </a:lnTo>
                  <a:lnTo>
                    <a:pt x="42145" y="4368"/>
                  </a:lnTo>
                  <a:lnTo>
                    <a:pt x="42222" y="4279"/>
                  </a:lnTo>
                  <a:lnTo>
                    <a:pt x="42285" y="4176"/>
                  </a:lnTo>
                  <a:lnTo>
                    <a:pt x="42324" y="4087"/>
                  </a:lnTo>
                  <a:lnTo>
                    <a:pt x="42362" y="3985"/>
                  </a:lnTo>
                  <a:lnTo>
                    <a:pt x="42388" y="3895"/>
                  </a:lnTo>
                  <a:lnTo>
                    <a:pt x="42388" y="3793"/>
                  </a:lnTo>
                  <a:lnTo>
                    <a:pt x="42388" y="3691"/>
                  </a:lnTo>
                  <a:lnTo>
                    <a:pt x="42362" y="3602"/>
                  </a:lnTo>
                  <a:lnTo>
                    <a:pt x="42324" y="3499"/>
                  </a:lnTo>
                  <a:lnTo>
                    <a:pt x="42285" y="3410"/>
                  </a:lnTo>
                  <a:lnTo>
                    <a:pt x="42222" y="3308"/>
                  </a:lnTo>
                  <a:lnTo>
                    <a:pt x="42145" y="3219"/>
                  </a:lnTo>
                  <a:lnTo>
                    <a:pt x="42056" y="3116"/>
                  </a:lnTo>
                  <a:lnTo>
                    <a:pt x="41953" y="3027"/>
                  </a:lnTo>
                  <a:lnTo>
                    <a:pt x="41851" y="2938"/>
                  </a:lnTo>
                  <a:lnTo>
                    <a:pt x="41724" y="2848"/>
                  </a:lnTo>
                  <a:lnTo>
                    <a:pt x="41443" y="2669"/>
                  </a:lnTo>
                  <a:lnTo>
                    <a:pt x="41098" y="2491"/>
                  </a:lnTo>
                  <a:lnTo>
                    <a:pt x="40727" y="2312"/>
                  </a:lnTo>
                  <a:lnTo>
                    <a:pt x="40293" y="2146"/>
                  </a:lnTo>
                  <a:lnTo>
                    <a:pt x="39833" y="1980"/>
                  </a:lnTo>
                  <a:lnTo>
                    <a:pt x="39323" y="1826"/>
                  </a:lnTo>
                  <a:lnTo>
                    <a:pt x="38773" y="1673"/>
                  </a:lnTo>
                  <a:lnTo>
                    <a:pt x="38173" y="1520"/>
                  </a:lnTo>
                  <a:lnTo>
                    <a:pt x="37547" y="1379"/>
                  </a:lnTo>
                  <a:lnTo>
                    <a:pt x="36883" y="1239"/>
                  </a:lnTo>
                  <a:lnTo>
                    <a:pt x="36181" y="1111"/>
                  </a:lnTo>
                  <a:lnTo>
                    <a:pt x="35440" y="984"/>
                  </a:lnTo>
                  <a:lnTo>
                    <a:pt x="34674" y="869"/>
                  </a:lnTo>
                  <a:lnTo>
                    <a:pt x="33869" y="754"/>
                  </a:lnTo>
                  <a:lnTo>
                    <a:pt x="33039" y="651"/>
                  </a:lnTo>
                  <a:lnTo>
                    <a:pt x="32183" y="549"/>
                  </a:lnTo>
                  <a:lnTo>
                    <a:pt x="31302" y="460"/>
                  </a:lnTo>
                  <a:lnTo>
                    <a:pt x="30383" y="371"/>
                  </a:lnTo>
                  <a:lnTo>
                    <a:pt x="29450" y="307"/>
                  </a:lnTo>
                  <a:lnTo>
                    <a:pt x="28480" y="230"/>
                  </a:lnTo>
                  <a:lnTo>
                    <a:pt x="27496" y="179"/>
                  </a:lnTo>
                  <a:lnTo>
                    <a:pt x="26488" y="128"/>
                  </a:lnTo>
                  <a:lnTo>
                    <a:pt x="25466" y="77"/>
                  </a:lnTo>
                  <a:lnTo>
                    <a:pt x="24419" y="51"/>
                  </a:lnTo>
                  <a:lnTo>
                    <a:pt x="23359" y="26"/>
                  </a:lnTo>
                  <a:lnTo>
                    <a:pt x="22286" y="13"/>
                  </a:lnTo>
                  <a:lnTo>
                    <a:pt x="21200" y="0"/>
                  </a:lnTo>
                  <a:close/>
                </a:path>
              </a:pathLst>
            </a:custGeom>
            <a:solidFill>
              <a:srgbClr val="EFC072"/>
            </a:solidFill>
            <a:ln>
              <a:noFill/>
            </a:ln>
          </p:spPr>
          <p:txBody>
            <a:bodyPr spcFirstLastPara="1" wrap="square" lIns="121900" tIns="121900" rIns="121900" bIns="121900" anchor="ctr" anchorCtr="0">
              <a:noAutofit/>
            </a:bodyPr>
            <a:lstStyle/>
            <a:p>
              <a:endParaRPr sz="2400"/>
            </a:p>
          </p:txBody>
        </p:sp>
        <p:sp>
          <p:nvSpPr>
            <p:cNvPr id="71" name="Google Shape;71;p15"/>
            <p:cNvSpPr/>
            <p:nvPr/>
          </p:nvSpPr>
          <p:spPr>
            <a:xfrm>
              <a:off x="3885440" y="3792248"/>
              <a:ext cx="609033" cy="83397"/>
            </a:xfrm>
            <a:custGeom>
              <a:avLst/>
              <a:gdLst/>
              <a:ahLst/>
              <a:cxnLst/>
              <a:rect l="l" t="t" r="r" b="b"/>
              <a:pathLst>
                <a:path w="41137" h="5633" extrusionOk="0">
                  <a:moveTo>
                    <a:pt x="19949" y="0"/>
                  </a:moveTo>
                  <a:lnTo>
                    <a:pt x="18238" y="13"/>
                  </a:lnTo>
                  <a:lnTo>
                    <a:pt x="16565" y="51"/>
                  </a:lnTo>
                  <a:lnTo>
                    <a:pt x="14943" y="115"/>
                  </a:lnTo>
                  <a:lnTo>
                    <a:pt x="13360" y="192"/>
                  </a:lnTo>
                  <a:lnTo>
                    <a:pt x="11840" y="294"/>
                  </a:lnTo>
                  <a:lnTo>
                    <a:pt x="10371" y="409"/>
                  </a:lnTo>
                  <a:lnTo>
                    <a:pt x="8966" y="549"/>
                  </a:lnTo>
                  <a:lnTo>
                    <a:pt x="7625" y="703"/>
                  </a:lnTo>
                  <a:lnTo>
                    <a:pt x="6361" y="881"/>
                  </a:lnTo>
                  <a:lnTo>
                    <a:pt x="5173" y="1073"/>
                  </a:lnTo>
                  <a:lnTo>
                    <a:pt x="4075" y="1277"/>
                  </a:lnTo>
                  <a:lnTo>
                    <a:pt x="3551" y="1392"/>
                  </a:lnTo>
                  <a:lnTo>
                    <a:pt x="3066" y="1507"/>
                  </a:lnTo>
                  <a:lnTo>
                    <a:pt x="2593" y="1622"/>
                  </a:lnTo>
                  <a:lnTo>
                    <a:pt x="2134" y="1737"/>
                  </a:lnTo>
                  <a:lnTo>
                    <a:pt x="1712" y="1865"/>
                  </a:lnTo>
                  <a:lnTo>
                    <a:pt x="1316" y="1980"/>
                  </a:lnTo>
                  <a:lnTo>
                    <a:pt x="946" y="2107"/>
                  </a:lnTo>
                  <a:lnTo>
                    <a:pt x="601" y="2248"/>
                  </a:lnTo>
                  <a:lnTo>
                    <a:pt x="282" y="2376"/>
                  </a:lnTo>
                  <a:lnTo>
                    <a:pt x="1" y="2516"/>
                  </a:lnTo>
                  <a:lnTo>
                    <a:pt x="716" y="2299"/>
                  </a:lnTo>
                  <a:lnTo>
                    <a:pt x="1508" y="2095"/>
                  </a:lnTo>
                  <a:lnTo>
                    <a:pt x="2364" y="1903"/>
                  </a:lnTo>
                  <a:lnTo>
                    <a:pt x="3296" y="1712"/>
                  </a:lnTo>
                  <a:lnTo>
                    <a:pt x="4292" y="1545"/>
                  </a:lnTo>
                  <a:lnTo>
                    <a:pt x="5352" y="1379"/>
                  </a:lnTo>
                  <a:lnTo>
                    <a:pt x="6463" y="1239"/>
                  </a:lnTo>
                  <a:lnTo>
                    <a:pt x="7625" y="1098"/>
                  </a:lnTo>
                  <a:lnTo>
                    <a:pt x="8851" y="984"/>
                  </a:lnTo>
                  <a:lnTo>
                    <a:pt x="10116" y="869"/>
                  </a:lnTo>
                  <a:lnTo>
                    <a:pt x="11431" y="779"/>
                  </a:lnTo>
                  <a:lnTo>
                    <a:pt x="12772" y="703"/>
                  </a:lnTo>
                  <a:lnTo>
                    <a:pt x="14164" y="639"/>
                  </a:lnTo>
                  <a:lnTo>
                    <a:pt x="15595" y="600"/>
                  </a:lnTo>
                  <a:lnTo>
                    <a:pt x="17050" y="575"/>
                  </a:lnTo>
                  <a:lnTo>
                    <a:pt x="18532" y="562"/>
                  </a:lnTo>
                  <a:lnTo>
                    <a:pt x="19617" y="562"/>
                  </a:lnTo>
                  <a:lnTo>
                    <a:pt x="20690" y="575"/>
                  </a:lnTo>
                  <a:lnTo>
                    <a:pt x="21750" y="600"/>
                  </a:lnTo>
                  <a:lnTo>
                    <a:pt x="22797" y="639"/>
                  </a:lnTo>
                  <a:lnTo>
                    <a:pt x="23819" y="677"/>
                  </a:lnTo>
                  <a:lnTo>
                    <a:pt x="24828" y="728"/>
                  </a:lnTo>
                  <a:lnTo>
                    <a:pt x="25811" y="792"/>
                  </a:lnTo>
                  <a:lnTo>
                    <a:pt x="26782" y="856"/>
                  </a:lnTo>
                  <a:lnTo>
                    <a:pt x="27714" y="932"/>
                  </a:lnTo>
                  <a:lnTo>
                    <a:pt x="28634" y="1022"/>
                  </a:lnTo>
                  <a:lnTo>
                    <a:pt x="29515" y="1111"/>
                  </a:lnTo>
                  <a:lnTo>
                    <a:pt x="30371" y="1213"/>
                  </a:lnTo>
                  <a:lnTo>
                    <a:pt x="31214" y="1316"/>
                  </a:lnTo>
                  <a:lnTo>
                    <a:pt x="32005" y="1431"/>
                  </a:lnTo>
                  <a:lnTo>
                    <a:pt x="32772" y="1545"/>
                  </a:lnTo>
                  <a:lnTo>
                    <a:pt x="33512" y="1673"/>
                  </a:lnTo>
                  <a:lnTo>
                    <a:pt x="34215" y="1801"/>
                  </a:lnTo>
                  <a:lnTo>
                    <a:pt x="34879" y="1941"/>
                  </a:lnTo>
                  <a:lnTo>
                    <a:pt x="35505" y="2082"/>
                  </a:lnTo>
                  <a:lnTo>
                    <a:pt x="36105" y="2235"/>
                  </a:lnTo>
                  <a:lnTo>
                    <a:pt x="36654" y="2388"/>
                  </a:lnTo>
                  <a:lnTo>
                    <a:pt x="37165" y="2542"/>
                  </a:lnTo>
                  <a:lnTo>
                    <a:pt x="37638" y="2708"/>
                  </a:lnTo>
                  <a:lnTo>
                    <a:pt x="38059" y="2874"/>
                  </a:lnTo>
                  <a:lnTo>
                    <a:pt x="38429" y="3052"/>
                  </a:lnTo>
                  <a:lnTo>
                    <a:pt x="38774" y="3219"/>
                  </a:lnTo>
                  <a:lnTo>
                    <a:pt x="39055" y="3410"/>
                  </a:lnTo>
                  <a:lnTo>
                    <a:pt x="39183" y="3499"/>
                  </a:lnTo>
                  <a:lnTo>
                    <a:pt x="39285" y="3589"/>
                  </a:lnTo>
                  <a:lnTo>
                    <a:pt x="39387" y="3678"/>
                  </a:lnTo>
                  <a:lnTo>
                    <a:pt x="39477" y="3780"/>
                  </a:lnTo>
                  <a:lnTo>
                    <a:pt x="39553" y="3870"/>
                  </a:lnTo>
                  <a:lnTo>
                    <a:pt x="39617" y="3959"/>
                  </a:lnTo>
                  <a:lnTo>
                    <a:pt x="39655" y="4061"/>
                  </a:lnTo>
                  <a:lnTo>
                    <a:pt x="39694" y="4151"/>
                  </a:lnTo>
                  <a:lnTo>
                    <a:pt x="39719" y="4253"/>
                  </a:lnTo>
                  <a:lnTo>
                    <a:pt x="39719" y="4355"/>
                  </a:lnTo>
                  <a:lnTo>
                    <a:pt x="39719" y="4432"/>
                  </a:lnTo>
                  <a:lnTo>
                    <a:pt x="39706" y="4521"/>
                  </a:lnTo>
                  <a:lnTo>
                    <a:pt x="39681" y="4598"/>
                  </a:lnTo>
                  <a:lnTo>
                    <a:pt x="39643" y="4687"/>
                  </a:lnTo>
                  <a:lnTo>
                    <a:pt x="39592" y="4764"/>
                  </a:lnTo>
                  <a:lnTo>
                    <a:pt x="39540" y="4853"/>
                  </a:lnTo>
                  <a:lnTo>
                    <a:pt x="39400" y="5006"/>
                  </a:lnTo>
                  <a:lnTo>
                    <a:pt x="39221" y="5173"/>
                  </a:lnTo>
                  <a:lnTo>
                    <a:pt x="39017" y="5326"/>
                  </a:lnTo>
                  <a:lnTo>
                    <a:pt x="38761" y="5479"/>
                  </a:lnTo>
                  <a:lnTo>
                    <a:pt x="38480" y="5632"/>
                  </a:lnTo>
                  <a:lnTo>
                    <a:pt x="39081" y="5428"/>
                  </a:lnTo>
                  <a:lnTo>
                    <a:pt x="39349" y="5313"/>
                  </a:lnTo>
                  <a:lnTo>
                    <a:pt x="39604" y="5211"/>
                  </a:lnTo>
                  <a:lnTo>
                    <a:pt x="39847" y="5096"/>
                  </a:lnTo>
                  <a:lnTo>
                    <a:pt x="40064" y="4981"/>
                  </a:lnTo>
                  <a:lnTo>
                    <a:pt x="40268" y="4879"/>
                  </a:lnTo>
                  <a:lnTo>
                    <a:pt x="40447" y="4764"/>
                  </a:lnTo>
                  <a:lnTo>
                    <a:pt x="40600" y="4636"/>
                  </a:lnTo>
                  <a:lnTo>
                    <a:pt x="40741" y="4521"/>
                  </a:lnTo>
                  <a:lnTo>
                    <a:pt x="40869" y="4406"/>
                  </a:lnTo>
                  <a:lnTo>
                    <a:pt x="40971" y="4291"/>
                  </a:lnTo>
                  <a:lnTo>
                    <a:pt x="41047" y="4164"/>
                  </a:lnTo>
                  <a:lnTo>
                    <a:pt x="41099" y="4036"/>
                  </a:lnTo>
                  <a:lnTo>
                    <a:pt x="41137" y="3921"/>
                  </a:lnTo>
                  <a:lnTo>
                    <a:pt x="41137" y="3793"/>
                  </a:lnTo>
                  <a:lnTo>
                    <a:pt x="41137" y="3691"/>
                  </a:lnTo>
                  <a:lnTo>
                    <a:pt x="41111" y="3602"/>
                  </a:lnTo>
                  <a:lnTo>
                    <a:pt x="41086" y="3499"/>
                  </a:lnTo>
                  <a:lnTo>
                    <a:pt x="41035" y="3410"/>
                  </a:lnTo>
                  <a:lnTo>
                    <a:pt x="40971" y="3308"/>
                  </a:lnTo>
                  <a:lnTo>
                    <a:pt x="40894" y="3219"/>
                  </a:lnTo>
                  <a:lnTo>
                    <a:pt x="40818" y="3116"/>
                  </a:lnTo>
                  <a:lnTo>
                    <a:pt x="40715" y="3027"/>
                  </a:lnTo>
                  <a:lnTo>
                    <a:pt x="40600" y="2938"/>
                  </a:lnTo>
                  <a:lnTo>
                    <a:pt x="40473" y="2848"/>
                  </a:lnTo>
                  <a:lnTo>
                    <a:pt x="40192" y="2669"/>
                  </a:lnTo>
                  <a:lnTo>
                    <a:pt x="39860" y="2491"/>
                  </a:lnTo>
                  <a:lnTo>
                    <a:pt x="39477" y="2312"/>
                  </a:lnTo>
                  <a:lnTo>
                    <a:pt x="39055" y="2146"/>
                  </a:lnTo>
                  <a:lnTo>
                    <a:pt x="38583" y="1980"/>
                  </a:lnTo>
                  <a:lnTo>
                    <a:pt x="38072" y="1826"/>
                  </a:lnTo>
                  <a:lnTo>
                    <a:pt x="37523" y="1673"/>
                  </a:lnTo>
                  <a:lnTo>
                    <a:pt x="36935" y="1520"/>
                  </a:lnTo>
                  <a:lnTo>
                    <a:pt x="36297" y="1379"/>
                  </a:lnTo>
                  <a:lnTo>
                    <a:pt x="35632" y="1239"/>
                  </a:lnTo>
                  <a:lnTo>
                    <a:pt x="34930" y="1111"/>
                  </a:lnTo>
                  <a:lnTo>
                    <a:pt x="34202" y="984"/>
                  </a:lnTo>
                  <a:lnTo>
                    <a:pt x="33423" y="869"/>
                  </a:lnTo>
                  <a:lnTo>
                    <a:pt x="32631" y="754"/>
                  </a:lnTo>
                  <a:lnTo>
                    <a:pt x="31801" y="651"/>
                  </a:lnTo>
                  <a:lnTo>
                    <a:pt x="30933" y="549"/>
                  </a:lnTo>
                  <a:lnTo>
                    <a:pt x="30051" y="460"/>
                  </a:lnTo>
                  <a:lnTo>
                    <a:pt x="29132" y="371"/>
                  </a:lnTo>
                  <a:lnTo>
                    <a:pt x="28200" y="307"/>
                  </a:lnTo>
                  <a:lnTo>
                    <a:pt x="27229" y="230"/>
                  </a:lnTo>
                  <a:lnTo>
                    <a:pt x="26246" y="179"/>
                  </a:lnTo>
                  <a:lnTo>
                    <a:pt x="25250" y="128"/>
                  </a:lnTo>
                  <a:lnTo>
                    <a:pt x="24215" y="77"/>
                  </a:lnTo>
                  <a:lnTo>
                    <a:pt x="23181" y="51"/>
                  </a:lnTo>
                  <a:lnTo>
                    <a:pt x="22121" y="26"/>
                  </a:lnTo>
                  <a:lnTo>
                    <a:pt x="21035" y="13"/>
                  </a:lnTo>
                  <a:lnTo>
                    <a:pt x="19949" y="0"/>
                  </a:lnTo>
                  <a:close/>
                </a:path>
              </a:pathLst>
            </a:custGeom>
            <a:solidFill>
              <a:srgbClr val="D4A657"/>
            </a:solidFill>
            <a:ln>
              <a:noFill/>
            </a:ln>
          </p:spPr>
          <p:txBody>
            <a:bodyPr spcFirstLastPara="1" wrap="square" lIns="121900" tIns="121900" rIns="121900" bIns="121900" anchor="ctr" anchorCtr="0">
              <a:noAutofit/>
            </a:bodyPr>
            <a:lstStyle/>
            <a:p>
              <a:endParaRPr sz="2400"/>
            </a:p>
          </p:txBody>
        </p:sp>
        <p:sp>
          <p:nvSpPr>
            <p:cNvPr id="72" name="Google Shape;72;p15"/>
            <p:cNvSpPr/>
            <p:nvPr/>
          </p:nvSpPr>
          <p:spPr>
            <a:xfrm>
              <a:off x="4094191" y="3823250"/>
              <a:ext cx="204028" cy="57118"/>
            </a:xfrm>
            <a:custGeom>
              <a:avLst/>
              <a:gdLst/>
              <a:ahLst/>
              <a:cxnLst/>
              <a:rect l="l" t="t" r="r" b="b"/>
              <a:pathLst>
                <a:path w="13781" h="3858" extrusionOk="0">
                  <a:moveTo>
                    <a:pt x="0" y="1"/>
                  </a:moveTo>
                  <a:lnTo>
                    <a:pt x="0" y="384"/>
                  </a:lnTo>
                  <a:lnTo>
                    <a:pt x="3346" y="384"/>
                  </a:lnTo>
                  <a:lnTo>
                    <a:pt x="4253" y="409"/>
                  </a:lnTo>
                  <a:lnTo>
                    <a:pt x="5058" y="448"/>
                  </a:lnTo>
                  <a:lnTo>
                    <a:pt x="5747" y="511"/>
                  </a:lnTo>
                  <a:lnTo>
                    <a:pt x="6322" y="575"/>
                  </a:lnTo>
                  <a:lnTo>
                    <a:pt x="6565" y="626"/>
                  </a:lnTo>
                  <a:lnTo>
                    <a:pt x="6795" y="665"/>
                  </a:lnTo>
                  <a:lnTo>
                    <a:pt x="6973" y="716"/>
                  </a:lnTo>
                  <a:lnTo>
                    <a:pt x="7139" y="767"/>
                  </a:lnTo>
                  <a:lnTo>
                    <a:pt x="7267" y="831"/>
                  </a:lnTo>
                  <a:lnTo>
                    <a:pt x="7369" y="895"/>
                  </a:lnTo>
                  <a:lnTo>
                    <a:pt x="0" y="895"/>
                  </a:lnTo>
                  <a:lnTo>
                    <a:pt x="0" y="1188"/>
                  </a:lnTo>
                  <a:lnTo>
                    <a:pt x="7471" y="1188"/>
                  </a:lnTo>
                  <a:lnTo>
                    <a:pt x="7446" y="1227"/>
                  </a:lnTo>
                  <a:lnTo>
                    <a:pt x="7408" y="1252"/>
                  </a:lnTo>
                  <a:lnTo>
                    <a:pt x="7305" y="1329"/>
                  </a:lnTo>
                  <a:lnTo>
                    <a:pt x="7165" y="1393"/>
                  </a:lnTo>
                  <a:lnTo>
                    <a:pt x="6986" y="1457"/>
                  </a:lnTo>
                  <a:lnTo>
                    <a:pt x="6769" y="1520"/>
                  </a:lnTo>
                  <a:lnTo>
                    <a:pt x="6514" y="1572"/>
                  </a:lnTo>
                  <a:lnTo>
                    <a:pt x="6207" y="1623"/>
                  </a:lnTo>
                  <a:lnTo>
                    <a:pt x="5875" y="1674"/>
                  </a:lnTo>
                  <a:lnTo>
                    <a:pt x="5505" y="1712"/>
                  </a:lnTo>
                  <a:lnTo>
                    <a:pt x="5096" y="1750"/>
                  </a:lnTo>
                  <a:lnTo>
                    <a:pt x="4151" y="1801"/>
                  </a:lnTo>
                  <a:lnTo>
                    <a:pt x="3053" y="1840"/>
                  </a:lnTo>
                  <a:lnTo>
                    <a:pt x="1801" y="1852"/>
                  </a:lnTo>
                  <a:lnTo>
                    <a:pt x="0" y="1852"/>
                  </a:lnTo>
                  <a:lnTo>
                    <a:pt x="0" y="2210"/>
                  </a:lnTo>
                  <a:lnTo>
                    <a:pt x="2197" y="2644"/>
                  </a:lnTo>
                  <a:lnTo>
                    <a:pt x="4215" y="3053"/>
                  </a:lnTo>
                  <a:lnTo>
                    <a:pt x="6130" y="3449"/>
                  </a:lnTo>
                  <a:lnTo>
                    <a:pt x="8021" y="3858"/>
                  </a:lnTo>
                  <a:lnTo>
                    <a:pt x="11162" y="3858"/>
                  </a:lnTo>
                  <a:lnTo>
                    <a:pt x="9106" y="3411"/>
                  </a:lnTo>
                  <a:lnTo>
                    <a:pt x="7050" y="2976"/>
                  </a:lnTo>
                  <a:lnTo>
                    <a:pt x="5032" y="2555"/>
                  </a:lnTo>
                  <a:lnTo>
                    <a:pt x="3078" y="2185"/>
                  </a:lnTo>
                  <a:lnTo>
                    <a:pt x="3844" y="2172"/>
                  </a:lnTo>
                  <a:lnTo>
                    <a:pt x="4572" y="2159"/>
                  </a:lnTo>
                  <a:lnTo>
                    <a:pt x="5275" y="2133"/>
                  </a:lnTo>
                  <a:lnTo>
                    <a:pt x="5926" y="2108"/>
                  </a:lnTo>
                  <a:lnTo>
                    <a:pt x="6539" y="2057"/>
                  </a:lnTo>
                  <a:lnTo>
                    <a:pt x="7101" y="2018"/>
                  </a:lnTo>
                  <a:lnTo>
                    <a:pt x="7637" y="1955"/>
                  </a:lnTo>
                  <a:lnTo>
                    <a:pt x="8110" y="1904"/>
                  </a:lnTo>
                  <a:lnTo>
                    <a:pt x="8557" y="1827"/>
                  </a:lnTo>
                  <a:lnTo>
                    <a:pt x="8940" y="1750"/>
                  </a:lnTo>
                  <a:lnTo>
                    <a:pt x="9285" y="1674"/>
                  </a:lnTo>
                  <a:lnTo>
                    <a:pt x="9579" y="1584"/>
                  </a:lnTo>
                  <a:lnTo>
                    <a:pt x="9821" y="1495"/>
                  </a:lnTo>
                  <a:lnTo>
                    <a:pt x="10026" y="1393"/>
                  </a:lnTo>
                  <a:lnTo>
                    <a:pt x="10102" y="1342"/>
                  </a:lnTo>
                  <a:lnTo>
                    <a:pt x="10166" y="1291"/>
                  </a:lnTo>
                  <a:lnTo>
                    <a:pt x="10217" y="1239"/>
                  </a:lnTo>
                  <a:lnTo>
                    <a:pt x="10256" y="1188"/>
                  </a:lnTo>
                  <a:lnTo>
                    <a:pt x="13780" y="1188"/>
                  </a:lnTo>
                  <a:lnTo>
                    <a:pt x="13780" y="895"/>
                  </a:lnTo>
                  <a:lnTo>
                    <a:pt x="10217" y="895"/>
                  </a:lnTo>
                  <a:lnTo>
                    <a:pt x="10179" y="844"/>
                  </a:lnTo>
                  <a:lnTo>
                    <a:pt x="10115" y="792"/>
                  </a:lnTo>
                  <a:lnTo>
                    <a:pt x="9987" y="703"/>
                  </a:lnTo>
                  <a:lnTo>
                    <a:pt x="9796" y="614"/>
                  </a:lnTo>
                  <a:lnTo>
                    <a:pt x="9579" y="537"/>
                  </a:lnTo>
                  <a:lnTo>
                    <a:pt x="9323" y="473"/>
                  </a:lnTo>
                  <a:lnTo>
                    <a:pt x="9042" y="409"/>
                  </a:lnTo>
                  <a:lnTo>
                    <a:pt x="8723" y="345"/>
                  </a:lnTo>
                  <a:lnTo>
                    <a:pt x="8378" y="294"/>
                  </a:lnTo>
                  <a:lnTo>
                    <a:pt x="13780" y="294"/>
                  </a:lnTo>
                  <a:lnTo>
                    <a:pt x="13780" y="1"/>
                  </a:lnTo>
                  <a:close/>
                </a:path>
              </a:pathLst>
            </a:custGeom>
            <a:solidFill>
              <a:srgbClr val="A18044"/>
            </a:solidFill>
            <a:ln>
              <a:noFill/>
            </a:ln>
          </p:spPr>
          <p:txBody>
            <a:bodyPr spcFirstLastPara="1" wrap="square" lIns="121900" tIns="121900" rIns="121900" bIns="121900" anchor="ctr" anchorCtr="0">
              <a:noAutofit/>
            </a:bodyPr>
            <a:lstStyle/>
            <a:p>
              <a:endParaRPr sz="2400"/>
            </a:p>
          </p:txBody>
        </p:sp>
        <p:sp>
          <p:nvSpPr>
            <p:cNvPr id="73" name="Google Shape;73;p15"/>
            <p:cNvSpPr/>
            <p:nvPr/>
          </p:nvSpPr>
          <p:spPr>
            <a:xfrm>
              <a:off x="3807921" y="3752349"/>
              <a:ext cx="764071" cy="159790"/>
            </a:xfrm>
            <a:custGeom>
              <a:avLst/>
              <a:gdLst/>
              <a:ahLst/>
              <a:cxnLst/>
              <a:rect l="l" t="t" r="r" b="b"/>
              <a:pathLst>
                <a:path w="51609" h="10793" extrusionOk="0">
                  <a:moveTo>
                    <a:pt x="1" y="0"/>
                  </a:moveTo>
                  <a:lnTo>
                    <a:pt x="1" y="5390"/>
                  </a:lnTo>
                  <a:lnTo>
                    <a:pt x="1" y="5530"/>
                  </a:lnTo>
                  <a:lnTo>
                    <a:pt x="26" y="5671"/>
                  </a:lnTo>
                  <a:lnTo>
                    <a:pt x="77" y="5811"/>
                  </a:lnTo>
                  <a:lnTo>
                    <a:pt x="128" y="5939"/>
                  </a:lnTo>
                  <a:lnTo>
                    <a:pt x="205" y="6080"/>
                  </a:lnTo>
                  <a:lnTo>
                    <a:pt x="294" y="6220"/>
                  </a:lnTo>
                  <a:lnTo>
                    <a:pt x="397" y="6348"/>
                  </a:lnTo>
                  <a:lnTo>
                    <a:pt x="524" y="6475"/>
                  </a:lnTo>
                  <a:lnTo>
                    <a:pt x="665" y="6616"/>
                  </a:lnTo>
                  <a:lnTo>
                    <a:pt x="805" y="6744"/>
                  </a:lnTo>
                  <a:lnTo>
                    <a:pt x="971" y="6871"/>
                  </a:lnTo>
                  <a:lnTo>
                    <a:pt x="1163" y="6999"/>
                  </a:lnTo>
                  <a:lnTo>
                    <a:pt x="1354" y="7127"/>
                  </a:lnTo>
                  <a:lnTo>
                    <a:pt x="1559" y="7242"/>
                  </a:lnTo>
                  <a:lnTo>
                    <a:pt x="1789" y="7369"/>
                  </a:lnTo>
                  <a:lnTo>
                    <a:pt x="2031" y="7497"/>
                  </a:lnTo>
                  <a:lnTo>
                    <a:pt x="2542" y="7727"/>
                  </a:lnTo>
                  <a:lnTo>
                    <a:pt x="3117" y="7970"/>
                  </a:lnTo>
                  <a:lnTo>
                    <a:pt x="3730" y="8187"/>
                  </a:lnTo>
                  <a:lnTo>
                    <a:pt x="4407" y="8404"/>
                  </a:lnTo>
                  <a:lnTo>
                    <a:pt x="5122" y="8621"/>
                  </a:lnTo>
                  <a:lnTo>
                    <a:pt x="5888" y="8825"/>
                  </a:lnTo>
                  <a:lnTo>
                    <a:pt x="6706" y="9017"/>
                  </a:lnTo>
                  <a:lnTo>
                    <a:pt x="7561" y="9208"/>
                  </a:lnTo>
                  <a:lnTo>
                    <a:pt x="8455" y="9387"/>
                  </a:lnTo>
                  <a:lnTo>
                    <a:pt x="9388" y="9553"/>
                  </a:lnTo>
                  <a:lnTo>
                    <a:pt x="10358" y="9719"/>
                  </a:lnTo>
                  <a:lnTo>
                    <a:pt x="11380" y="9860"/>
                  </a:lnTo>
                  <a:lnTo>
                    <a:pt x="12427" y="10000"/>
                  </a:lnTo>
                  <a:lnTo>
                    <a:pt x="13500" y="10141"/>
                  </a:lnTo>
                  <a:lnTo>
                    <a:pt x="14611" y="10256"/>
                  </a:lnTo>
                  <a:lnTo>
                    <a:pt x="15760" y="10358"/>
                  </a:lnTo>
                  <a:lnTo>
                    <a:pt x="16935" y="10460"/>
                  </a:lnTo>
                  <a:lnTo>
                    <a:pt x="18136" y="10549"/>
                  </a:lnTo>
                  <a:lnTo>
                    <a:pt x="19362" y="10613"/>
                  </a:lnTo>
                  <a:lnTo>
                    <a:pt x="20601" y="10677"/>
                  </a:lnTo>
                  <a:lnTo>
                    <a:pt x="21878" y="10728"/>
                  </a:lnTo>
                  <a:lnTo>
                    <a:pt x="23168" y="10754"/>
                  </a:lnTo>
                  <a:lnTo>
                    <a:pt x="24483" y="10779"/>
                  </a:lnTo>
                  <a:lnTo>
                    <a:pt x="25811" y="10792"/>
                  </a:lnTo>
                  <a:lnTo>
                    <a:pt x="27139" y="10779"/>
                  </a:lnTo>
                  <a:lnTo>
                    <a:pt x="28442" y="10754"/>
                  </a:lnTo>
                  <a:lnTo>
                    <a:pt x="29732" y="10728"/>
                  </a:lnTo>
                  <a:lnTo>
                    <a:pt x="31009" y="10677"/>
                  </a:lnTo>
                  <a:lnTo>
                    <a:pt x="32261" y="10613"/>
                  </a:lnTo>
                  <a:lnTo>
                    <a:pt x="33474" y="10549"/>
                  </a:lnTo>
                  <a:lnTo>
                    <a:pt x="34674" y="10460"/>
                  </a:lnTo>
                  <a:lnTo>
                    <a:pt x="35849" y="10358"/>
                  </a:lnTo>
                  <a:lnTo>
                    <a:pt x="36999" y="10256"/>
                  </a:lnTo>
                  <a:lnTo>
                    <a:pt x="38110" y="10141"/>
                  </a:lnTo>
                  <a:lnTo>
                    <a:pt x="39183" y="10000"/>
                  </a:lnTo>
                  <a:lnTo>
                    <a:pt x="40230" y="9860"/>
                  </a:lnTo>
                  <a:lnTo>
                    <a:pt x="41252" y="9719"/>
                  </a:lnTo>
                  <a:lnTo>
                    <a:pt x="42222" y="9553"/>
                  </a:lnTo>
                  <a:lnTo>
                    <a:pt x="43154" y="9387"/>
                  </a:lnTo>
                  <a:lnTo>
                    <a:pt x="44048" y="9208"/>
                  </a:lnTo>
                  <a:lnTo>
                    <a:pt x="44904" y="9017"/>
                  </a:lnTo>
                  <a:lnTo>
                    <a:pt x="45722" y="8825"/>
                  </a:lnTo>
                  <a:lnTo>
                    <a:pt x="46488" y="8621"/>
                  </a:lnTo>
                  <a:lnTo>
                    <a:pt x="47203" y="8404"/>
                  </a:lnTo>
                  <a:lnTo>
                    <a:pt x="47880" y="8187"/>
                  </a:lnTo>
                  <a:lnTo>
                    <a:pt x="48493" y="7970"/>
                  </a:lnTo>
                  <a:lnTo>
                    <a:pt x="49068" y="7727"/>
                  </a:lnTo>
                  <a:lnTo>
                    <a:pt x="49578" y="7497"/>
                  </a:lnTo>
                  <a:lnTo>
                    <a:pt x="49821" y="7369"/>
                  </a:lnTo>
                  <a:lnTo>
                    <a:pt x="50051" y="7242"/>
                  </a:lnTo>
                  <a:lnTo>
                    <a:pt x="50255" y="7127"/>
                  </a:lnTo>
                  <a:lnTo>
                    <a:pt x="50447" y="6999"/>
                  </a:lnTo>
                  <a:lnTo>
                    <a:pt x="50638" y="6871"/>
                  </a:lnTo>
                  <a:lnTo>
                    <a:pt x="50804" y="6744"/>
                  </a:lnTo>
                  <a:lnTo>
                    <a:pt x="50958" y="6616"/>
                  </a:lnTo>
                  <a:lnTo>
                    <a:pt x="51085" y="6475"/>
                  </a:lnTo>
                  <a:lnTo>
                    <a:pt x="51213" y="6348"/>
                  </a:lnTo>
                  <a:lnTo>
                    <a:pt x="51315" y="6220"/>
                  </a:lnTo>
                  <a:lnTo>
                    <a:pt x="51405" y="6080"/>
                  </a:lnTo>
                  <a:lnTo>
                    <a:pt x="51481" y="5939"/>
                  </a:lnTo>
                  <a:lnTo>
                    <a:pt x="51532" y="5811"/>
                  </a:lnTo>
                  <a:lnTo>
                    <a:pt x="51583" y="5671"/>
                  </a:lnTo>
                  <a:lnTo>
                    <a:pt x="51609" y="5530"/>
                  </a:lnTo>
                  <a:lnTo>
                    <a:pt x="51609" y="5390"/>
                  </a:lnTo>
                  <a:lnTo>
                    <a:pt x="51609" y="0"/>
                  </a:lnTo>
                  <a:close/>
                </a:path>
              </a:pathLst>
            </a:custGeom>
            <a:solidFill>
              <a:srgbClr val="FFCB91"/>
            </a:solidFill>
            <a:ln>
              <a:noFill/>
            </a:ln>
          </p:spPr>
          <p:txBody>
            <a:bodyPr spcFirstLastPara="1" wrap="square" lIns="121900" tIns="121900" rIns="121900" bIns="121900" anchor="ctr" anchorCtr="0">
              <a:noAutofit/>
            </a:bodyPr>
            <a:lstStyle/>
            <a:p>
              <a:endParaRPr sz="2400"/>
            </a:p>
          </p:txBody>
        </p:sp>
        <p:sp>
          <p:nvSpPr>
            <p:cNvPr id="74" name="Google Shape;74;p15"/>
            <p:cNvSpPr/>
            <p:nvPr/>
          </p:nvSpPr>
          <p:spPr>
            <a:xfrm>
              <a:off x="3807921" y="3672550"/>
              <a:ext cx="764071" cy="159598"/>
            </a:xfrm>
            <a:custGeom>
              <a:avLst/>
              <a:gdLst/>
              <a:ahLst/>
              <a:cxnLst/>
              <a:rect l="l" t="t" r="r" b="b"/>
              <a:pathLst>
                <a:path w="51609" h="10780" extrusionOk="0">
                  <a:moveTo>
                    <a:pt x="24483" y="1"/>
                  </a:moveTo>
                  <a:lnTo>
                    <a:pt x="23168" y="27"/>
                  </a:lnTo>
                  <a:lnTo>
                    <a:pt x="21878" y="65"/>
                  </a:lnTo>
                  <a:lnTo>
                    <a:pt x="20601" y="103"/>
                  </a:lnTo>
                  <a:lnTo>
                    <a:pt x="19362" y="167"/>
                  </a:lnTo>
                  <a:lnTo>
                    <a:pt x="18136" y="244"/>
                  </a:lnTo>
                  <a:lnTo>
                    <a:pt x="16935" y="320"/>
                  </a:lnTo>
                  <a:lnTo>
                    <a:pt x="15760" y="422"/>
                  </a:lnTo>
                  <a:lnTo>
                    <a:pt x="14611" y="525"/>
                  </a:lnTo>
                  <a:lnTo>
                    <a:pt x="13500" y="652"/>
                  </a:lnTo>
                  <a:lnTo>
                    <a:pt x="12427" y="780"/>
                  </a:lnTo>
                  <a:lnTo>
                    <a:pt x="11380" y="921"/>
                  </a:lnTo>
                  <a:lnTo>
                    <a:pt x="10358" y="1074"/>
                  </a:lnTo>
                  <a:lnTo>
                    <a:pt x="9388" y="1227"/>
                  </a:lnTo>
                  <a:lnTo>
                    <a:pt x="8455" y="1406"/>
                  </a:lnTo>
                  <a:lnTo>
                    <a:pt x="7561" y="1572"/>
                  </a:lnTo>
                  <a:lnTo>
                    <a:pt x="6706" y="1763"/>
                  </a:lnTo>
                  <a:lnTo>
                    <a:pt x="5888" y="1955"/>
                  </a:lnTo>
                  <a:lnTo>
                    <a:pt x="5122" y="2159"/>
                  </a:lnTo>
                  <a:lnTo>
                    <a:pt x="4407" y="2376"/>
                  </a:lnTo>
                  <a:lnTo>
                    <a:pt x="3730" y="2594"/>
                  </a:lnTo>
                  <a:lnTo>
                    <a:pt x="3117" y="2823"/>
                  </a:lnTo>
                  <a:lnTo>
                    <a:pt x="2542" y="3053"/>
                  </a:lnTo>
                  <a:lnTo>
                    <a:pt x="2031" y="3296"/>
                  </a:lnTo>
                  <a:lnTo>
                    <a:pt x="1789" y="3411"/>
                  </a:lnTo>
                  <a:lnTo>
                    <a:pt x="1559" y="3539"/>
                  </a:lnTo>
                  <a:lnTo>
                    <a:pt x="1354" y="3666"/>
                  </a:lnTo>
                  <a:lnTo>
                    <a:pt x="1163" y="3794"/>
                  </a:lnTo>
                  <a:lnTo>
                    <a:pt x="971" y="3909"/>
                  </a:lnTo>
                  <a:lnTo>
                    <a:pt x="805" y="4049"/>
                  </a:lnTo>
                  <a:lnTo>
                    <a:pt x="665" y="4177"/>
                  </a:lnTo>
                  <a:lnTo>
                    <a:pt x="524" y="4305"/>
                  </a:lnTo>
                  <a:lnTo>
                    <a:pt x="397" y="4433"/>
                  </a:lnTo>
                  <a:lnTo>
                    <a:pt x="294" y="4573"/>
                  </a:lnTo>
                  <a:lnTo>
                    <a:pt x="205" y="4701"/>
                  </a:lnTo>
                  <a:lnTo>
                    <a:pt x="128" y="4841"/>
                  </a:lnTo>
                  <a:lnTo>
                    <a:pt x="77" y="4982"/>
                  </a:lnTo>
                  <a:lnTo>
                    <a:pt x="26" y="5109"/>
                  </a:lnTo>
                  <a:lnTo>
                    <a:pt x="1" y="5250"/>
                  </a:lnTo>
                  <a:lnTo>
                    <a:pt x="1" y="5390"/>
                  </a:lnTo>
                  <a:lnTo>
                    <a:pt x="1" y="5531"/>
                  </a:lnTo>
                  <a:lnTo>
                    <a:pt x="26" y="5671"/>
                  </a:lnTo>
                  <a:lnTo>
                    <a:pt x="77" y="5812"/>
                  </a:lnTo>
                  <a:lnTo>
                    <a:pt x="128" y="5940"/>
                  </a:lnTo>
                  <a:lnTo>
                    <a:pt x="205" y="6080"/>
                  </a:lnTo>
                  <a:lnTo>
                    <a:pt x="294" y="6208"/>
                  </a:lnTo>
                  <a:lnTo>
                    <a:pt x="397" y="6348"/>
                  </a:lnTo>
                  <a:lnTo>
                    <a:pt x="524" y="6476"/>
                  </a:lnTo>
                  <a:lnTo>
                    <a:pt x="665" y="6604"/>
                  </a:lnTo>
                  <a:lnTo>
                    <a:pt x="805" y="6744"/>
                  </a:lnTo>
                  <a:lnTo>
                    <a:pt x="971" y="6872"/>
                  </a:lnTo>
                  <a:lnTo>
                    <a:pt x="1163" y="7000"/>
                  </a:lnTo>
                  <a:lnTo>
                    <a:pt x="1354" y="7115"/>
                  </a:lnTo>
                  <a:lnTo>
                    <a:pt x="1559" y="7242"/>
                  </a:lnTo>
                  <a:lnTo>
                    <a:pt x="1789" y="7370"/>
                  </a:lnTo>
                  <a:lnTo>
                    <a:pt x="2031" y="7485"/>
                  </a:lnTo>
                  <a:lnTo>
                    <a:pt x="2542" y="7728"/>
                  </a:lnTo>
                  <a:lnTo>
                    <a:pt x="3117" y="7957"/>
                  </a:lnTo>
                  <a:lnTo>
                    <a:pt x="3730" y="8187"/>
                  </a:lnTo>
                  <a:lnTo>
                    <a:pt x="4407" y="8404"/>
                  </a:lnTo>
                  <a:lnTo>
                    <a:pt x="5122" y="8622"/>
                  </a:lnTo>
                  <a:lnTo>
                    <a:pt x="5888" y="8826"/>
                  </a:lnTo>
                  <a:lnTo>
                    <a:pt x="6706" y="9017"/>
                  </a:lnTo>
                  <a:lnTo>
                    <a:pt x="7561" y="9209"/>
                  </a:lnTo>
                  <a:lnTo>
                    <a:pt x="8455" y="9388"/>
                  </a:lnTo>
                  <a:lnTo>
                    <a:pt x="9388" y="9554"/>
                  </a:lnTo>
                  <a:lnTo>
                    <a:pt x="10358" y="9707"/>
                  </a:lnTo>
                  <a:lnTo>
                    <a:pt x="11380" y="9860"/>
                  </a:lnTo>
                  <a:lnTo>
                    <a:pt x="12427" y="10001"/>
                  </a:lnTo>
                  <a:lnTo>
                    <a:pt x="13500" y="10129"/>
                  </a:lnTo>
                  <a:lnTo>
                    <a:pt x="14611" y="10256"/>
                  </a:lnTo>
                  <a:lnTo>
                    <a:pt x="15760" y="10358"/>
                  </a:lnTo>
                  <a:lnTo>
                    <a:pt x="16935" y="10461"/>
                  </a:lnTo>
                  <a:lnTo>
                    <a:pt x="18136" y="10537"/>
                  </a:lnTo>
                  <a:lnTo>
                    <a:pt x="19362" y="10614"/>
                  </a:lnTo>
                  <a:lnTo>
                    <a:pt x="20601" y="10678"/>
                  </a:lnTo>
                  <a:lnTo>
                    <a:pt x="21878" y="10716"/>
                  </a:lnTo>
                  <a:lnTo>
                    <a:pt x="23168" y="10754"/>
                  </a:lnTo>
                  <a:lnTo>
                    <a:pt x="24483" y="10780"/>
                  </a:lnTo>
                  <a:lnTo>
                    <a:pt x="27139" y="10780"/>
                  </a:lnTo>
                  <a:lnTo>
                    <a:pt x="28442" y="10754"/>
                  </a:lnTo>
                  <a:lnTo>
                    <a:pt x="29732" y="10716"/>
                  </a:lnTo>
                  <a:lnTo>
                    <a:pt x="31009" y="10678"/>
                  </a:lnTo>
                  <a:lnTo>
                    <a:pt x="32261" y="10614"/>
                  </a:lnTo>
                  <a:lnTo>
                    <a:pt x="33474" y="10537"/>
                  </a:lnTo>
                  <a:lnTo>
                    <a:pt x="34674" y="10461"/>
                  </a:lnTo>
                  <a:lnTo>
                    <a:pt x="35849" y="10358"/>
                  </a:lnTo>
                  <a:lnTo>
                    <a:pt x="36999" y="10256"/>
                  </a:lnTo>
                  <a:lnTo>
                    <a:pt x="38110" y="10129"/>
                  </a:lnTo>
                  <a:lnTo>
                    <a:pt x="39183" y="10001"/>
                  </a:lnTo>
                  <a:lnTo>
                    <a:pt x="40230" y="9860"/>
                  </a:lnTo>
                  <a:lnTo>
                    <a:pt x="41252" y="9707"/>
                  </a:lnTo>
                  <a:lnTo>
                    <a:pt x="42222" y="9554"/>
                  </a:lnTo>
                  <a:lnTo>
                    <a:pt x="43154" y="9388"/>
                  </a:lnTo>
                  <a:lnTo>
                    <a:pt x="44048" y="9209"/>
                  </a:lnTo>
                  <a:lnTo>
                    <a:pt x="44904" y="9017"/>
                  </a:lnTo>
                  <a:lnTo>
                    <a:pt x="45722" y="8826"/>
                  </a:lnTo>
                  <a:lnTo>
                    <a:pt x="46488" y="8622"/>
                  </a:lnTo>
                  <a:lnTo>
                    <a:pt x="47203" y="8404"/>
                  </a:lnTo>
                  <a:lnTo>
                    <a:pt x="47880" y="8187"/>
                  </a:lnTo>
                  <a:lnTo>
                    <a:pt x="48493" y="7957"/>
                  </a:lnTo>
                  <a:lnTo>
                    <a:pt x="49068" y="7728"/>
                  </a:lnTo>
                  <a:lnTo>
                    <a:pt x="49578" y="7485"/>
                  </a:lnTo>
                  <a:lnTo>
                    <a:pt x="49821" y="7370"/>
                  </a:lnTo>
                  <a:lnTo>
                    <a:pt x="50051" y="7242"/>
                  </a:lnTo>
                  <a:lnTo>
                    <a:pt x="50255" y="7115"/>
                  </a:lnTo>
                  <a:lnTo>
                    <a:pt x="50447" y="7000"/>
                  </a:lnTo>
                  <a:lnTo>
                    <a:pt x="50638" y="6872"/>
                  </a:lnTo>
                  <a:lnTo>
                    <a:pt x="50804" y="6744"/>
                  </a:lnTo>
                  <a:lnTo>
                    <a:pt x="50958" y="6604"/>
                  </a:lnTo>
                  <a:lnTo>
                    <a:pt x="51085" y="6476"/>
                  </a:lnTo>
                  <a:lnTo>
                    <a:pt x="51213" y="6348"/>
                  </a:lnTo>
                  <a:lnTo>
                    <a:pt x="51315" y="6208"/>
                  </a:lnTo>
                  <a:lnTo>
                    <a:pt x="51405" y="6080"/>
                  </a:lnTo>
                  <a:lnTo>
                    <a:pt x="51481" y="5940"/>
                  </a:lnTo>
                  <a:lnTo>
                    <a:pt x="51532" y="5812"/>
                  </a:lnTo>
                  <a:lnTo>
                    <a:pt x="51583" y="5671"/>
                  </a:lnTo>
                  <a:lnTo>
                    <a:pt x="51609" y="5531"/>
                  </a:lnTo>
                  <a:lnTo>
                    <a:pt x="51609" y="5390"/>
                  </a:lnTo>
                  <a:lnTo>
                    <a:pt x="51609" y="5250"/>
                  </a:lnTo>
                  <a:lnTo>
                    <a:pt x="51583" y="5109"/>
                  </a:lnTo>
                  <a:lnTo>
                    <a:pt x="51532" y="4982"/>
                  </a:lnTo>
                  <a:lnTo>
                    <a:pt x="51481" y="4841"/>
                  </a:lnTo>
                  <a:lnTo>
                    <a:pt x="51405" y="4701"/>
                  </a:lnTo>
                  <a:lnTo>
                    <a:pt x="51315" y="4573"/>
                  </a:lnTo>
                  <a:lnTo>
                    <a:pt x="51213" y="4433"/>
                  </a:lnTo>
                  <a:lnTo>
                    <a:pt x="51085" y="4305"/>
                  </a:lnTo>
                  <a:lnTo>
                    <a:pt x="50958" y="4177"/>
                  </a:lnTo>
                  <a:lnTo>
                    <a:pt x="50804" y="4049"/>
                  </a:lnTo>
                  <a:lnTo>
                    <a:pt x="50638" y="3909"/>
                  </a:lnTo>
                  <a:lnTo>
                    <a:pt x="50447" y="3794"/>
                  </a:lnTo>
                  <a:lnTo>
                    <a:pt x="50255" y="3666"/>
                  </a:lnTo>
                  <a:lnTo>
                    <a:pt x="50051" y="3539"/>
                  </a:lnTo>
                  <a:lnTo>
                    <a:pt x="49821" y="3411"/>
                  </a:lnTo>
                  <a:lnTo>
                    <a:pt x="49578" y="3296"/>
                  </a:lnTo>
                  <a:lnTo>
                    <a:pt x="49068" y="3053"/>
                  </a:lnTo>
                  <a:lnTo>
                    <a:pt x="48493" y="2823"/>
                  </a:lnTo>
                  <a:lnTo>
                    <a:pt x="47880" y="2594"/>
                  </a:lnTo>
                  <a:lnTo>
                    <a:pt x="47203" y="2376"/>
                  </a:lnTo>
                  <a:lnTo>
                    <a:pt x="46488" y="2159"/>
                  </a:lnTo>
                  <a:lnTo>
                    <a:pt x="45722" y="1955"/>
                  </a:lnTo>
                  <a:lnTo>
                    <a:pt x="44904" y="1763"/>
                  </a:lnTo>
                  <a:lnTo>
                    <a:pt x="44048" y="1572"/>
                  </a:lnTo>
                  <a:lnTo>
                    <a:pt x="43154" y="1406"/>
                  </a:lnTo>
                  <a:lnTo>
                    <a:pt x="42222" y="1227"/>
                  </a:lnTo>
                  <a:lnTo>
                    <a:pt x="41252" y="1074"/>
                  </a:lnTo>
                  <a:lnTo>
                    <a:pt x="40230" y="921"/>
                  </a:lnTo>
                  <a:lnTo>
                    <a:pt x="39183" y="780"/>
                  </a:lnTo>
                  <a:lnTo>
                    <a:pt x="38110" y="652"/>
                  </a:lnTo>
                  <a:lnTo>
                    <a:pt x="36999" y="525"/>
                  </a:lnTo>
                  <a:lnTo>
                    <a:pt x="35849" y="422"/>
                  </a:lnTo>
                  <a:lnTo>
                    <a:pt x="34674" y="320"/>
                  </a:lnTo>
                  <a:lnTo>
                    <a:pt x="33474" y="244"/>
                  </a:lnTo>
                  <a:lnTo>
                    <a:pt x="32261" y="167"/>
                  </a:lnTo>
                  <a:lnTo>
                    <a:pt x="31009" y="103"/>
                  </a:lnTo>
                  <a:lnTo>
                    <a:pt x="29732" y="65"/>
                  </a:lnTo>
                  <a:lnTo>
                    <a:pt x="28442" y="27"/>
                  </a:lnTo>
                  <a:lnTo>
                    <a:pt x="27139"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75" name="Google Shape;75;p15"/>
            <p:cNvSpPr/>
            <p:nvPr/>
          </p:nvSpPr>
          <p:spPr>
            <a:xfrm>
              <a:off x="3876187" y="3686733"/>
              <a:ext cx="627554" cy="112326"/>
            </a:xfrm>
            <a:custGeom>
              <a:avLst/>
              <a:gdLst/>
              <a:ahLst/>
              <a:cxnLst/>
              <a:rect l="l" t="t" r="r" b="b"/>
              <a:pathLst>
                <a:path w="42388" h="7587" extrusionOk="0">
                  <a:moveTo>
                    <a:pt x="21200" y="1"/>
                  </a:moveTo>
                  <a:lnTo>
                    <a:pt x="20102" y="14"/>
                  </a:lnTo>
                  <a:lnTo>
                    <a:pt x="19029" y="26"/>
                  </a:lnTo>
                  <a:lnTo>
                    <a:pt x="17969" y="52"/>
                  </a:lnTo>
                  <a:lnTo>
                    <a:pt x="16922" y="77"/>
                  </a:lnTo>
                  <a:lnTo>
                    <a:pt x="15900" y="129"/>
                  </a:lnTo>
                  <a:lnTo>
                    <a:pt x="14891" y="180"/>
                  </a:lnTo>
                  <a:lnTo>
                    <a:pt x="13908" y="231"/>
                  </a:lnTo>
                  <a:lnTo>
                    <a:pt x="12950" y="307"/>
                  </a:lnTo>
                  <a:lnTo>
                    <a:pt x="12005" y="384"/>
                  </a:lnTo>
                  <a:lnTo>
                    <a:pt x="11085" y="461"/>
                  </a:lnTo>
                  <a:lnTo>
                    <a:pt x="10204" y="550"/>
                  </a:lnTo>
                  <a:lnTo>
                    <a:pt x="9349" y="652"/>
                  </a:lnTo>
                  <a:lnTo>
                    <a:pt x="8518" y="754"/>
                  </a:lnTo>
                  <a:lnTo>
                    <a:pt x="7714" y="869"/>
                  </a:lnTo>
                  <a:lnTo>
                    <a:pt x="6948" y="984"/>
                  </a:lnTo>
                  <a:lnTo>
                    <a:pt x="6207" y="1112"/>
                  </a:lnTo>
                  <a:lnTo>
                    <a:pt x="5504" y="1252"/>
                  </a:lnTo>
                  <a:lnTo>
                    <a:pt x="4840" y="1380"/>
                  </a:lnTo>
                  <a:lnTo>
                    <a:pt x="4215" y="1521"/>
                  </a:lnTo>
                  <a:lnTo>
                    <a:pt x="3614" y="1674"/>
                  </a:lnTo>
                  <a:lnTo>
                    <a:pt x="3065" y="1827"/>
                  </a:lnTo>
                  <a:lnTo>
                    <a:pt x="2554" y="1993"/>
                  </a:lnTo>
                  <a:lnTo>
                    <a:pt x="2095" y="2146"/>
                  </a:lnTo>
                  <a:lnTo>
                    <a:pt x="1660" y="2325"/>
                  </a:lnTo>
                  <a:lnTo>
                    <a:pt x="1290" y="2491"/>
                  </a:lnTo>
                  <a:lnTo>
                    <a:pt x="958" y="2670"/>
                  </a:lnTo>
                  <a:lnTo>
                    <a:pt x="664" y="2849"/>
                  </a:lnTo>
                  <a:lnTo>
                    <a:pt x="537" y="2938"/>
                  </a:lnTo>
                  <a:lnTo>
                    <a:pt x="434" y="3028"/>
                  </a:lnTo>
                  <a:lnTo>
                    <a:pt x="332" y="3130"/>
                  </a:lnTo>
                  <a:lnTo>
                    <a:pt x="243" y="3219"/>
                  </a:lnTo>
                  <a:lnTo>
                    <a:pt x="166" y="3309"/>
                  </a:lnTo>
                  <a:lnTo>
                    <a:pt x="102" y="3411"/>
                  </a:lnTo>
                  <a:lnTo>
                    <a:pt x="64" y="3500"/>
                  </a:lnTo>
                  <a:lnTo>
                    <a:pt x="26" y="3602"/>
                  </a:lnTo>
                  <a:lnTo>
                    <a:pt x="0" y="3692"/>
                  </a:lnTo>
                  <a:lnTo>
                    <a:pt x="0" y="3794"/>
                  </a:lnTo>
                  <a:lnTo>
                    <a:pt x="0" y="3896"/>
                  </a:lnTo>
                  <a:lnTo>
                    <a:pt x="26" y="3985"/>
                  </a:lnTo>
                  <a:lnTo>
                    <a:pt x="64" y="4088"/>
                  </a:lnTo>
                  <a:lnTo>
                    <a:pt x="102" y="4177"/>
                  </a:lnTo>
                  <a:lnTo>
                    <a:pt x="166" y="4279"/>
                  </a:lnTo>
                  <a:lnTo>
                    <a:pt x="243" y="4369"/>
                  </a:lnTo>
                  <a:lnTo>
                    <a:pt x="332" y="4471"/>
                  </a:lnTo>
                  <a:lnTo>
                    <a:pt x="434" y="4560"/>
                  </a:lnTo>
                  <a:lnTo>
                    <a:pt x="537" y="4650"/>
                  </a:lnTo>
                  <a:lnTo>
                    <a:pt x="664" y="4739"/>
                  </a:lnTo>
                  <a:lnTo>
                    <a:pt x="958" y="4918"/>
                  </a:lnTo>
                  <a:lnTo>
                    <a:pt x="1290" y="5097"/>
                  </a:lnTo>
                  <a:lnTo>
                    <a:pt x="1660" y="5275"/>
                  </a:lnTo>
                  <a:lnTo>
                    <a:pt x="2095" y="5441"/>
                  </a:lnTo>
                  <a:lnTo>
                    <a:pt x="2554" y="5595"/>
                  </a:lnTo>
                  <a:lnTo>
                    <a:pt x="3065" y="5761"/>
                  </a:lnTo>
                  <a:lnTo>
                    <a:pt x="3614" y="5914"/>
                  </a:lnTo>
                  <a:lnTo>
                    <a:pt x="4215" y="6067"/>
                  </a:lnTo>
                  <a:lnTo>
                    <a:pt x="4840" y="6208"/>
                  </a:lnTo>
                  <a:lnTo>
                    <a:pt x="5504" y="6348"/>
                  </a:lnTo>
                  <a:lnTo>
                    <a:pt x="6207" y="6476"/>
                  </a:lnTo>
                  <a:lnTo>
                    <a:pt x="6948" y="6604"/>
                  </a:lnTo>
                  <a:lnTo>
                    <a:pt x="7714" y="6718"/>
                  </a:lnTo>
                  <a:lnTo>
                    <a:pt x="8518" y="6833"/>
                  </a:lnTo>
                  <a:lnTo>
                    <a:pt x="9349" y="6936"/>
                  </a:lnTo>
                  <a:lnTo>
                    <a:pt x="10204" y="7038"/>
                  </a:lnTo>
                  <a:lnTo>
                    <a:pt x="11085" y="7127"/>
                  </a:lnTo>
                  <a:lnTo>
                    <a:pt x="12005" y="7217"/>
                  </a:lnTo>
                  <a:lnTo>
                    <a:pt x="12950" y="7280"/>
                  </a:lnTo>
                  <a:lnTo>
                    <a:pt x="13908" y="7357"/>
                  </a:lnTo>
                  <a:lnTo>
                    <a:pt x="14891" y="7408"/>
                  </a:lnTo>
                  <a:lnTo>
                    <a:pt x="15900" y="7459"/>
                  </a:lnTo>
                  <a:lnTo>
                    <a:pt x="16922" y="7510"/>
                  </a:lnTo>
                  <a:lnTo>
                    <a:pt x="17969" y="7536"/>
                  </a:lnTo>
                  <a:lnTo>
                    <a:pt x="19029" y="7561"/>
                  </a:lnTo>
                  <a:lnTo>
                    <a:pt x="20102" y="7574"/>
                  </a:lnTo>
                  <a:lnTo>
                    <a:pt x="21200" y="7587"/>
                  </a:lnTo>
                  <a:lnTo>
                    <a:pt x="22286" y="7574"/>
                  </a:lnTo>
                  <a:lnTo>
                    <a:pt x="23359" y="7561"/>
                  </a:lnTo>
                  <a:lnTo>
                    <a:pt x="24419" y="7536"/>
                  </a:lnTo>
                  <a:lnTo>
                    <a:pt x="25466" y="7510"/>
                  </a:lnTo>
                  <a:lnTo>
                    <a:pt x="26488" y="7459"/>
                  </a:lnTo>
                  <a:lnTo>
                    <a:pt x="27496" y="7408"/>
                  </a:lnTo>
                  <a:lnTo>
                    <a:pt x="28480" y="7357"/>
                  </a:lnTo>
                  <a:lnTo>
                    <a:pt x="29450" y="7280"/>
                  </a:lnTo>
                  <a:lnTo>
                    <a:pt x="30383" y="7217"/>
                  </a:lnTo>
                  <a:lnTo>
                    <a:pt x="31302" y="7127"/>
                  </a:lnTo>
                  <a:lnTo>
                    <a:pt x="32183" y="7038"/>
                  </a:lnTo>
                  <a:lnTo>
                    <a:pt x="33039" y="6936"/>
                  </a:lnTo>
                  <a:lnTo>
                    <a:pt x="33869" y="6833"/>
                  </a:lnTo>
                  <a:lnTo>
                    <a:pt x="34674" y="6718"/>
                  </a:lnTo>
                  <a:lnTo>
                    <a:pt x="35440" y="6604"/>
                  </a:lnTo>
                  <a:lnTo>
                    <a:pt x="36181" y="6476"/>
                  </a:lnTo>
                  <a:lnTo>
                    <a:pt x="36883" y="6348"/>
                  </a:lnTo>
                  <a:lnTo>
                    <a:pt x="37547" y="6208"/>
                  </a:lnTo>
                  <a:lnTo>
                    <a:pt x="38173" y="6067"/>
                  </a:lnTo>
                  <a:lnTo>
                    <a:pt x="38773" y="5914"/>
                  </a:lnTo>
                  <a:lnTo>
                    <a:pt x="39323" y="5761"/>
                  </a:lnTo>
                  <a:lnTo>
                    <a:pt x="39833" y="5595"/>
                  </a:lnTo>
                  <a:lnTo>
                    <a:pt x="40293" y="5441"/>
                  </a:lnTo>
                  <a:lnTo>
                    <a:pt x="40727" y="5275"/>
                  </a:lnTo>
                  <a:lnTo>
                    <a:pt x="41098" y="5097"/>
                  </a:lnTo>
                  <a:lnTo>
                    <a:pt x="41443" y="4918"/>
                  </a:lnTo>
                  <a:lnTo>
                    <a:pt x="41724" y="4739"/>
                  </a:lnTo>
                  <a:lnTo>
                    <a:pt x="41851" y="4650"/>
                  </a:lnTo>
                  <a:lnTo>
                    <a:pt x="41953" y="4560"/>
                  </a:lnTo>
                  <a:lnTo>
                    <a:pt x="42056" y="4471"/>
                  </a:lnTo>
                  <a:lnTo>
                    <a:pt x="42145" y="4369"/>
                  </a:lnTo>
                  <a:lnTo>
                    <a:pt x="42222" y="4279"/>
                  </a:lnTo>
                  <a:lnTo>
                    <a:pt x="42285" y="4177"/>
                  </a:lnTo>
                  <a:lnTo>
                    <a:pt x="42324" y="4088"/>
                  </a:lnTo>
                  <a:lnTo>
                    <a:pt x="42362" y="3985"/>
                  </a:lnTo>
                  <a:lnTo>
                    <a:pt x="42388" y="3896"/>
                  </a:lnTo>
                  <a:lnTo>
                    <a:pt x="42388" y="3794"/>
                  </a:lnTo>
                  <a:lnTo>
                    <a:pt x="42388" y="3692"/>
                  </a:lnTo>
                  <a:lnTo>
                    <a:pt x="42362" y="3602"/>
                  </a:lnTo>
                  <a:lnTo>
                    <a:pt x="42324" y="3500"/>
                  </a:lnTo>
                  <a:lnTo>
                    <a:pt x="42285" y="3411"/>
                  </a:lnTo>
                  <a:lnTo>
                    <a:pt x="42222" y="3309"/>
                  </a:lnTo>
                  <a:lnTo>
                    <a:pt x="42145" y="3219"/>
                  </a:lnTo>
                  <a:lnTo>
                    <a:pt x="42056" y="3130"/>
                  </a:lnTo>
                  <a:lnTo>
                    <a:pt x="41953" y="3028"/>
                  </a:lnTo>
                  <a:lnTo>
                    <a:pt x="41851" y="2938"/>
                  </a:lnTo>
                  <a:lnTo>
                    <a:pt x="41724" y="2849"/>
                  </a:lnTo>
                  <a:lnTo>
                    <a:pt x="41443" y="2670"/>
                  </a:lnTo>
                  <a:lnTo>
                    <a:pt x="41098" y="2491"/>
                  </a:lnTo>
                  <a:lnTo>
                    <a:pt x="40727" y="2325"/>
                  </a:lnTo>
                  <a:lnTo>
                    <a:pt x="40293" y="2146"/>
                  </a:lnTo>
                  <a:lnTo>
                    <a:pt x="39833" y="1993"/>
                  </a:lnTo>
                  <a:lnTo>
                    <a:pt x="39323" y="1827"/>
                  </a:lnTo>
                  <a:lnTo>
                    <a:pt x="38773" y="1674"/>
                  </a:lnTo>
                  <a:lnTo>
                    <a:pt x="38173" y="1521"/>
                  </a:lnTo>
                  <a:lnTo>
                    <a:pt x="37547" y="1380"/>
                  </a:lnTo>
                  <a:lnTo>
                    <a:pt x="36883" y="1252"/>
                  </a:lnTo>
                  <a:lnTo>
                    <a:pt x="36181" y="1112"/>
                  </a:lnTo>
                  <a:lnTo>
                    <a:pt x="35440" y="984"/>
                  </a:lnTo>
                  <a:lnTo>
                    <a:pt x="34674" y="869"/>
                  </a:lnTo>
                  <a:lnTo>
                    <a:pt x="33869" y="754"/>
                  </a:lnTo>
                  <a:lnTo>
                    <a:pt x="33039" y="652"/>
                  </a:lnTo>
                  <a:lnTo>
                    <a:pt x="32183" y="550"/>
                  </a:lnTo>
                  <a:lnTo>
                    <a:pt x="31302" y="461"/>
                  </a:lnTo>
                  <a:lnTo>
                    <a:pt x="30383" y="384"/>
                  </a:lnTo>
                  <a:lnTo>
                    <a:pt x="29450" y="307"/>
                  </a:lnTo>
                  <a:lnTo>
                    <a:pt x="28480" y="231"/>
                  </a:lnTo>
                  <a:lnTo>
                    <a:pt x="27496" y="180"/>
                  </a:lnTo>
                  <a:lnTo>
                    <a:pt x="26488" y="129"/>
                  </a:lnTo>
                  <a:lnTo>
                    <a:pt x="25466" y="77"/>
                  </a:lnTo>
                  <a:lnTo>
                    <a:pt x="24419" y="52"/>
                  </a:lnTo>
                  <a:lnTo>
                    <a:pt x="23359" y="26"/>
                  </a:lnTo>
                  <a:lnTo>
                    <a:pt x="22286" y="14"/>
                  </a:lnTo>
                  <a:lnTo>
                    <a:pt x="21200" y="1"/>
                  </a:lnTo>
                  <a:close/>
                </a:path>
              </a:pathLst>
            </a:custGeom>
            <a:solidFill>
              <a:srgbClr val="EFC072"/>
            </a:solidFill>
            <a:ln>
              <a:noFill/>
            </a:ln>
          </p:spPr>
          <p:txBody>
            <a:bodyPr spcFirstLastPara="1" wrap="square" lIns="121900" tIns="121900" rIns="121900" bIns="121900" anchor="ctr" anchorCtr="0">
              <a:noAutofit/>
            </a:bodyPr>
            <a:lstStyle/>
            <a:p>
              <a:endParaRPr sz="2400"/>
            </a:p>
          </p:txBody>
        </p:sp>
        <p:sp>
          <p:nvSpPr>
            <p:cNvPr id="76" name="Google Shape;76;p15"/>
            <p:cNvSpPr/>
            <p:nvPr/>
          </p:nvSpPr>
          <p:spPr>
            <a:xfrm>
              <a:off x="3885440" y="3686733"/>
              <a:ext cx="609033" cy="83397"/>
            </a:xfrm>
            <a:custGeom>
              <a:avLst/>
              <a:gdLst/>
              <a:ahLst/>
              <a:cxnLst/>
              <a:rect l="l" t="t" r="r" b="b"/>
              <a:pathLst>
                <a:path w="41137" h="5633" extrusionOk="0">
                  <a:moveTo>
                    <a:pt x="19949" y="1"/>
                  </a:moveTo>
                  <a:lnTo>
                    <a:pt x="18238" y="14"/>
                  </a:lnTo>
                  <a:lnTo>
                    <a:pt x="16565" y="52"/>
                  </a:lnTo>
                  <a:lnTo>
                    <a:pt x="14943" y="116"/>
                  </a:lnTo>
                  <a:lnTo>
                    <a:pt x="13360" y="192"/>
                  </a:lnTo>
                  <a:lnTo>
                    <a:pt x="11840" y="295"/>
                  </a:lnTo>
                  <a:lnTo>
                    <a:pt x="10371" y="410"/>
                  </a:lnTo>
                  <a:lnTo>
                    <a:pt x="8966" y="550"/>
                  </a:lnTo>
                  <a:lnTo>
                    <a:pt x="7625" y="716"/>
                  </a:lnTo>
                  <a:lnTo>
                    <a:pt x="6361" y="882"/>
                  </a:lnTo>
                  <a:lnTo>
                    <a:pt x="5173" y="1074"/>
                  </a:lnTo>
                  <a:lnTo>
                    <a:pt x="4075" y="1278"/>
                  </a:lnTo>
                  <a:lnTo>
                    <a:pt x="3551" y="1393"/>
                  </a:lnTo>
                  <a:lnTo>
                    <a:pt x="3066" y="1508"/>
                  </a:lnTo>
                  <a:lnTo>
                    <a:pt x="2593" y="1623"/>
                  </a:lnTo>
                  <a:lnTo>
                    <a:pt x="2134" y="1738"/>
                  </a:lnTo>
                  <a:lnTo>
                    <a:pt x="1712" y="1865"/>
                  </a:lnTo>
                  <a:lnTo>
                    <a:pt x="1316" y="1980"/>
                  </a:lnTo>
                  <a:lnTo>
                    <a:pt x="946" y="2108"/>
                  </a:lnTo>
                  <a:lnTo>
                    <a:pt x="601" y="2249"/>
                  </a:lnTo>
                  <a:lnTo>
                    <a:pt x="282" y="2376"/>
                  </a:lnTo>
                  <a:lnTo>
                    <a:pt x="1" y="2517"/>
                  </a:lnTo>
                  <a:lnTo>
                    <a:pt x="716" y="2300"/>
                  </a:lnTo>
                  <a:lnTo>
                    <a:pt x="1508" y="2095"/>
                  </a:lnTo>
                  <a:lnTo>
                    <a:pt x="2364" y="1904"/>
                  </a:lnTo>
                  <a:lnTo>
                    <a:pt x="3296" y="1712"/>
                  </a:lnTo>
                  <a:lnTo>
                    <a:pt x="4292" y="1546"/>
                  </a:lnTo>
                  <a:lnTo>
                    <a:pt x="5352" y="1380"/>
                  </a:lnTo>
                  <a:lnTo>
                    <a:pt x="6463" y="1240"/>
                  </a:lnTo>
                  <a:lnTo>
                    <a:pt x="7625" y="1099"/>
                  </a:lnTo>
                  <a:lnTo>
                    <a:pt x="8851" y="984"/>
                  </a:lnTo>
                  <a:lnTo>
                    <a:pt x="10116" y="869"/>
                  </a:lnTo>
                  <a:lnTo>
                    <a:pt x="11431" y="780"/>
                  </a:lnTo>
                  <a:lnTo>
                    <a:pt x="12772" y="703"/>
                  </a:lnTo>
                  <a:lnTo>
                    <a:pt x="14164" y="639"/>
                  </a:lnTo>
                  <a:lnTo>
                    <a:pt x="15595" y="601"/>
                  </a:lnTo>
                  <a:lnTo>
                    <a:pt x="17050" y="576"/>
                  </a:lnTo>
                  <a:lnTo>
                    <a:pt x="18532" y="563"/>
                  </a:lnTo>
                  <a:lnTo>
                    <a:pt x="19617" y="563"/>
                  </a:lnTo>
                  <a:lnTo>
                    <a:pt x="20690" y="588"/>
                  </a:lnTo>
                  <a:lnTo>
                    <a:pt x="21750" y="601"/>
                  </a:lnTo>
                  <a:lnTo>
                    <a:pt x="22797" y="639"/>
                  </a:lnTo>
                  <a:lnTo>
                    <a:pt x="23819" y="678"/>
                  </a:lnTo>
                  <a:lnTo>
                    <a:pt x="24828" y="729"/>
                  </a:lnTo>
                  <a:lnTo>
                    <a:pt x="25811" y="793"/>
                  </a:lnTo>
                  <a:lnTo>
                    <a:pt x="26782" y="856"/>
                  </a:lnTo>
                  <a:lnTo>
                    <a:pt x="27714" y="933"/>
                  </a:lnTo>
                  <a:lnTo>
                    <a:pt x="28634" y="1023"/>
                  </a:lnTo>
                  <a:lnTo>
                    <a:pt x="29515" y="1112"/>
                  </a:lnTo>
                  <a:lnTo>
                    <a:pt x="30371" y="1214"/>
                  </a:lnTo>
                  <a:lnTo>
                    <a:pt x="31214" y="1316"/>
                  </a:lnTo>
                  <a:lnTo>
                    <a:pt x="32005" y="1431"/>
                  </a:lnTo>
                  <a:lnTo>
                    <a:pt x="32772" y="1546"/>
                  </a:lnTo>
                  <a:lnTo>
                    <a:pt x="33512" y="1674"/>
                  </a:lnTo>
                  <a:lnTo>
                    <a:pt x="34215" y="1802"/>
                  </a:lnTo>
                  <a:lnTo>
                    <a:pt x="34879" y="1942"/>
                  </a:lnTo>
                  <a:lnTo>
                    <a:pt x="35505" y="2083"/>
                  </a:lnTo>
                  <a:lnTo>
                    <a:pt x="36105" y="2236"/>
                  </a:lnTo>
                  <a:lnTo>
                    <a:pt x="36654" y="2389"/>
                  </a:lnTo>
                  <a:lnTo>
                    <a:pt x="37165" y="2542"/>
                  </a:lnTo>
                  <a:lnTo>
                    <a:pt x="37638" y="2708"/>
                  </a:lnTo>
                  <a:lnTo>
                    <a:pt x="38059" y="2874"/>
                  </a:lnTo>
                  <a:lnTo>
                    <a:pt x="38429" y="3053"/>
                  </a:lnTo>
                  <a:lnTo>
                    <a:pt x="38774" y="3232"/>
                  </a:lnTo>
                  <a:lnTo>
                    <a:pt x="39055" y="3411"/>
                  </a:lnTo>
                  <a:lnTo>
                    <a:pt x="39183" y="3500"/>
                  </a:lnTo>
                  <a:lnTo>
                    <a:pt x="39285" y="3590"/>
                  </a:lnTo>
                  <a:lnTo>
                    <a:pt x="39387" y="3679"/>
                  </a:lnTo>
                  <a:lnTo>
                    <a:pt x="39477" y="3781"/>
                  </a:lnTo>
                  <a:lnTo>
                    <a:pt x="39553" y="3871"/>
                  </a:lnTo>
                  <a:lnTo>
                    <a:pt x="39617" y="3960"/>
                  </a:lnTo>
                  <a:lnTo>
                    <a:pt x="39655" y="4062"/>
                  </a:lnTo>
                  <a:lnTo>
                    <a:pt x="39694" y="4164"/>
                  </a:lnTo>
                  <a:lnTo>
                    <a:pt x="39719" y="4254"/>
                  </a:lnTo>
                  <a:lnTo>
                    <a:pt x="39719" y="4356"/>
                  </a:lnTo>
                  <a:lnTo>
                    <a:pt x="39719" y="4432"/>
                  </a:lnTo>
                  <a:lnTo>
                    <a:pt x="39706" y="4522"/>
                  </a:lnTo>
                  <a:lnTo>
                    <a:pt x="39681" y="4598"/>
                  </a:lnTo>
                  <a:lnTo>
                    <a:pt x="39643" y="4688"/>
                  </a:lnTo>
                  <a:lnTo>
                    <a:pt x="39592" y="4764"/>
                  </a:lnTo>
                  <a:lnTo>
                    <a:pt x="39540" y="4854"/>
                  </a:lnTo>
                  <a:lnTo>
                    <a:pt x="39400" y="5007"/>
                  </a:lnTo>
                  <a:lnTo>
                    <a:pt x="39221" y="5173"/>
                  </a:lnTo>
                  <a:lnTo>
                    <a:pt x="39017" y="5326"/>
                  </a:lnTo>
                  <a:lnTo>
                    <a:pt x="38761" y="5480"/>
                  </a:lnTo>
                  <a:lnTo>
                    <a:pt x="38480" y="5633"/>
                  </a:lnTo>
                  <a:lnTo>
                    <a:pt x="39081" y="5429"/>
                  </a:lnTo>
                  <a:lnTo>
                    <a:pt x="39349" y="5314"/>
                  </a:lnTo>
                  <a:lnTo>
                    <a:pt x="39604" y="5211"/>
                  </a:lnTo>
                  <a:lnTo>
                    <a:pt x="39847" y="5097"/>
                  </a:lnTo>
                  <a:lnTo>
                    <a:pt x="40064" y="4994"/>
                  </a:lnTo>
                  <a:lnTo>
                    <a:pt x="40268" y="4879"/>
                  </a:lnTo>
                  <a:lnTo>
                    <a:pt x="40447" y="4764"/>
                  </a:lnTo>
                  <a:lnTo>
                    <a:pt x="40600" y="4650"/>
                  </a:lnTo>
                  <a:lnTo>
                    <a:pt x="40741" y="4522"/>
                  </a:lnTo>
                  <a:lnTo>
                    <a:pt x="40869" y="4407"/>
                  </a:lnTo>
                  <a:lnTo>
                    <a:pt x="40971" y="4292"/>
                  </a:lnTo>
                  <a:lnTo>
                    <a:pt x="41047" y="4164"/>
                  </a:lnTo>
                  <a:lnTo>
                    <a:pt x="41099" y="4037"/>
                  </a:lnTo>
                  <a:lnTo>
                    <a:pt x="41137" y="3922"/>
                  </a:lnTo>
                  <a:lnTo>
                    <a:pt x="41137" y="3794"/>
                  </a:lnTo>
                  <a:lnTo>
                    <a:pt x="41137" y="3692"/>
                  </a:lnTo>
                  <a:lnTo>
                    <a:pt x="41111" y="3602"/>
                  </a:lnTo>
                  <a:lnTo>
                    <a:pt x="41086" y="3500"/>
                  </a:lnTo>
                  <a:lnTo>
                    <a:pt x="41035" y="3411"/>
                  </a:lnTo>
                  <a:lnTo>
                    <a:pt x="40971" y="3309"/>
                  </a:lnTo>
                  <a:lnTo>
                    <a:pt x="40894" y="3219"/>
                  </a:lnTo>
                  <a:lnTo>
                    <a:pt x="40818" y="3130"/>
                  </a:lnTo>
                  <a:lnTo>
                    <a:pt x="40715" y="3028"/>
                  </a:lnTo>
                  <a:lnTo>
                    <a:pt x="40600" y="2938"/>
                  </a:lnTo>
                  <a:lnTo>
                    <a:pt x="40473" y="2849"/>
                  </a:lnTo>
                  <a:lnTo>
                    <a:pt x="40192" y="2670"/>
                  </a:lnTo>
                  <a:lnTo>
                    <a:pt x="39860" y="2491"/>
                  </a:lnTo>
                  <a:lnTo>
                    <a:pt x="39477" y="2325"/>
                  </a:lnTo>
                  <a:lnTo>
                    <a:pt x="39055" y="2146"/>
                  </a:lnTo>
                  <a:lnTo>
                    <a:pt x="38583" y="1993"/>
                  </a:lnTo>
                  <a:lnTo>
                    <a:pt x="38072" y="1827"/>
                  </a:lnTo>
                  <a:lnTo>
                    <a:pt x="37523" y="1674"/>
                  </a:lnTo>
                  <a:lnTo>
                    <a:pt x="36935" y="1521"/>
                  </a:lnTo>
                  <a:lnTo>
                    <a:pt x="36297" y="1380"/>
                  </a:lnTo>
                  <a:lnTo>
                    <a:pt x="35632" y="1252"/>
                  </a:lnTo>
                  <a:lnTo>
                    <a:pt x="34930" y="1112"/>
                  </a:lnTo>
                  <a:lnTo>
                    <a:pt x="34202" y="984"/>
                  </a:lnTo>
                  <a:lnTo>
                    <a:pt x="33423" y="869"/>
                  </a:lnTo>
                  <a:lnTo>
                    <a:pt x="32631" y="754"/>
                  </a:lnTo>
                  <a:lnTo>
                    <a:pt x="31801" y="652"/>
                  </a:lnTo>
                  <a:lnTo>
                    <a:pt x="30933" y="550"/>
                  </a:lnTo>
                  <a:lnTo>
                    <a:pt x="30051" y="461"/>
                  </a:lnTo>
                  <a:lnTo>
                    <a:pt x="29132" y="384"/>
                  </a:lnTo>
                  <a:lnTo>
                    <a:pt x="28200" y="307"/>
                  </a:lnTo>
                  <a:lnTo>
                    <a:pt x="27229" y="231"/>
                  </a:lnTo>
                  <a:lnTo>
                    <a:pt x="26246" y="180"/>
                  </a:lnTo>
                  <a:lnTo>
                    <a:pt x="25250" y="129"/>
                  </a:lnTo>
                  <a:lnTo>
                    <a:pt x="24215" y="77"/>
                  </a:lnTo>
                  <a:lnTo>
                    <a:pt x="23181" y="52"/>
                  </a:lnTo>
                  <a:lnTo>
                    <a:pt x="22121" y="26"/>
                  </a:lnTo>
                  <a:lnTo>
                    <a:pt x="21035" y="14"/>
                  </a:lnTo>
                  <a:lnTo>
                    <a:pt x="19949" y="1"/>
                  </a:lnTo>
                  <a:close/>
                </a:path>
              </a:pathLst>
            </a:custGeom>
            <a:solidFill>
              <a:srgbClr val="D4A657"/>
            </a:solidFill>
            <a:ln>
              <a:noFill/>
            </a:ln>
          </p:spPr>
          <p:txBody>
            <a:bodyPr spcFirstLastPara="1" wrap="square" lIns="121900" tIns="121900" rIns="121900" bIns="121900" anchor="ctr" anchorCtr="0">
              <a:noAutofit/>
            </a:bodyPr>
            <a:lstStyle/>
            <a:p>
              <a:endParaRPr sz="2400"/>
            </a:p>
          </p:txBody>
        </p:sp>
        <p:sp>
          <p:nvSpPr>
            <p:cNvPr id="77" name="Google Shape;77;p15"/>
            <p:cNvSpPr/>
            <p:nvPr/>
          </p:nvSpPr>
          <p:spPr>
            <a:xfrm>
              <a:off x="4094191" y="3717749"/>
              <a:ext cx="204028" cy="57118"/>
            </a:xfrm>
            <a:custGeom>
              <a:avLst/>
              <a:gdLst/>
              <a:ahLst/>
              <a:cxnLst/>
              <a:rect l="l" t="t" r="r" b="b"/>
              <a:pathLst>
                <a:path w="13781" h="3858" extrusionOk="0">
                  <a:moveTo>
                    <a:pt x="0" y="0"/>
                  </a:moveTo>
                  <a:lnTo>
                    <a:pt x="0" y="383"/>
                  </a:lnTo>
                  <a:lnTo>
                    <a:pt x="2325" y="383"/>
                  </a:lnTo>
                  <a:lnTo>
                    <a:pt x="3346" y="396"/>
                  </a:lnTo>
                  <a:lnTo>
                    <a:pt x="4253" y="409"/>
                  </a:lnTo>
                  <a:lnTo>
                    <a:pt x="5058" y="447"/>
                  </a:lnTo>
                  <a:lnTo>
                    <a:pt x="5747" y="511"/>
                  </a:lnTo>
                  <a:lnTo>
                    <a:pt x="6322" y="575"/>
                  </a:lnTo>
                  <a:lnTo>
                    <a:pt x="6565" y="626"/>
                  </a:lnTo>
                  <a:lnTo>
                    <a:pt x="6795" y="664"/>
                  </a:lnTo>
                  <a:lnTo>
                    <a:pt x="6973" y="715"/>
                  </a:lnTo>
                  <a:lnTo>
                    <a:pt x="7139" y="767"/>
                  </a:lnTo>
                  <a:lnTo>
                    <a:pt x="7267" y="830"/>
                  </a:lnTo>
                  <a:lnTo>
                    <a:pt x="7369" y="894"/>
                  </a:lnTo>
                  <a:lnTo>
                    <a:pt x="0" y="894"/>
                  </a:lnTo>
                  <a:lnTo>
                    <a:pt x="0" y="1188"/>
                  </a:lnTo>
                  <a:lnTo>
                    <a:pt x="7471" y="1188"/>
                  </a:lnTo>
                  <a:lnTo>
                    <a:pt x="7446" y="1226"/>
                  </a:lnTo>
                  <a:lnTo>
                    <a:pt x="7408" y="1252"/>
                  </a:lnTo>
                  <a:lnTo>
                    <a:pt x="7305" y="1329"/>
                  </a:lnTo>
                  <a:lnTo>
                    <a:pt x="7165" y="1392"/>
                  </a:lnTo>
                  <a:lnTo>
                    <a:pt x="6986" y="1456"/>
                  </a:lnTo>
                  <a:lnTo>
                    <a:pt x="6769" y="1520"/>
                  </a:lnTo>
                  <a:lnTo>
                    <a:pt x="6514" y="1571"/>
                  </a:lnTo>
                  <a:lnTo>
                    <a:pt x="6207" y="1622"/>
                  </a:lnTo>
                  <a:lnTo>
                    <a:pt x="5875" y="1673"/>
                  </a:lnTo>
                  <a:lnTo>
                    <a:pt x="5505" y="1712"/>
                  </a:lnTo>
                  <a:lnTo>
                    <a:pt x="5096" y="1750"/>
                  </a:lnTo>
                  <a:lnTo>
                    <a:pt x="4151" y="1801"/>
                  </a:lnTo>
                  <a:lnTo>
                    <a:pt x="3053" y="1839"/>
                  </a:lnTo>
                  <a:lnTo>
                    <a:pt x="1801" y="1852"/>
                  </a:lnTo>
                  <a:lnTo>
                    <a:pt x="0" y="1852"/>
                  </a:lnTo>
                  <a:lnTo>
                    <a:pt x="0" y="2210"/>
                  </a:lnTo>
                  <a:lnTo>
                    <a:pt x="2197" y="2644"/>
                  </a:lnTo>
                  <a:lnTo>
                    <a:pt x="4215" y="3053"/>
                  </a:lnTo>
                  <a:lnTo>
                    <a:pt x="6130" y="3449"/>
                  </a:lnTo>
                  <a:lnTo>
                    <a:pt x="8021" y="3857"/>
                  </a:lnTo>
                  <a:lnTo>
                    <a:pt x="11162" y="3857"/>
                  </a:lnTo>
                  <a:lnTo>
                    <a:pt x="9106" y="3410"/>
                  </a:lnTo>
                  <a:lnTo>
                    <a:pt x="7050" y="2976"/>
                  </a:lnTo>
                  <a:lnTo>
                    <a:pt x="5032" y="2567"/>
                  </a:lnTo>
                  <a:lnTo>
                    <a:pt x="3078" y="2184"/>
                  </a:lnTo>
                  <a:lnTo>
                    <a:pt x="3844" y="2171"/>
                  </a:lnTo>
                  <a:lnTo>
                    <a:pt x="4572" y="2159"/>
                  </a:lnTo>
                  <a:lnTo>
                    <a:pt x="5275" y="2133"/>
                  </a:lnTo>
                  <a:lnTo>
                    <a:pt x="5926" y="2108"/>
                  </a:lnTo>
                  <a:lnTo>
                    <a:pt x="6539" y="2056"/>
                  </a:lnTo>
                  <a:lnTo>
                    <a:pt x="7101" y="2018"/>
                  </a:lnTo>
                  <a:lnTo>
                    <a:pt x="7637" y="1967"/>
                  </a:lnTo>
                  <a:lnTo>
                    <a:pt x="8110" y="1903"/>
                  </a:lnTo>
                  <a:lnTo>
                    <a:pt x="8557" y="1827"/>
                  </a:lnTo>
                  <a:lnTo>
                    <a:pt x="8940" y="1763"/>
                  </a:lnTo>
                  <a:lnTo>
                    <a:pt x="9285" y="1673"/>
                  </a:lnTo>
                  <a:lnTo>
                    <a:pt x="9579" y="1584"/>
                  </a:lnTo>
                  <a:lnTo>
                    <a:pt x="9821" y="1495"/>
                  </a:lnTo>
                  <a:lnTo>
                    <a:pt x="10026" y="1392"/>
                  </a:lnTo>
                  <a:lnTo>
                    <a:pt x="10102" y="1341"/>
                  </a:lnTo>
                  <a:lnTo>
                    <a:pt x="10166" y="1290"/>
                  </a:lnTo>
                  <a:lnTo>
                    <a:pt x="10217" y="1239"/>
                  </a:lnTo>
                  <a:lnTo>
                    <a:pt x="10256" y="1188"/>
                  </a:lnTo>
                  <a:lnTo>
                    <a:pt x="13780" y="1188"/>
                  </a:lnTo>
                  <a:lnTo>
                    <a:pt x="13780" y="894"/>
                  </a:lnTo>
                  <a:lnTo>
                    <a:pt x="10217" y="894"/>
                  </a:lnTo>
                  <a:lnTo>
                    <a:pt x="10179" y="843"/>
                  </a:lnTo>
                  <a:lnTo>
                    <a:pt x="10115" y="792"/>
                  </a:lnTo>
                  <a:lnTo>
                    <a:pt x="9987" y="703"/>
                  </a:lnTo>
                  <a:lnTo>
                    <a:pt x="9796" y="613"/>
                  </a:lnTo>
                  <a:lnTo>
                    <a:pt x="9579" y="537"/>
                  </a:lnTo>
                  <a:lnTo>
                    <a:pt x="9323" y="473"/>
                  </a:lnTo>
                  <a:lnTo>
                    <a:pt x="9042" y="409"/>
                  </a:lnTo>
                  <a:lnTo>
                    <a:pt x="8723" y="345"/>
                  </a:lnTo>
                  <a:lnTo>
                    <a:pt x="8378" y="294"/>
                  </a:lnTo>
                  <a:lnTo>
                    <a:pt x="13780" y="294"/>
                  </a:lnTo>
                  <a:lnTo>
                    <a:pt x="13780" y="0"/>
                  </a:lnTo>
                  <a:close/>
                </a:path>
              </a:pathLst>
            </a:custGeom>
            <a:solidFill>
              <a:srgbClr val="A18044"/>
            </a:solidFill>
            <a:ln>
              <a:noFill/>
            </a:ln>
          </p:spPr>
          <p:txBody>
            <a:bodyPr spcFirstLastPara="1" wrap="square" lIns="121900" tIns="121900" rIns="121900" bIns="121900" anchor="ctr" anchorCtr="0">
              <a:noAutofit/>
            </a:bodyPr>
            <a:lstStyle/>
            <a:p>
              <a:endParaRPr sz="2400"/>
            </a:p>
          </p:txBody>
        </p:sp>
        <p:sp>
          <p:nvSpPr>
            <p:cNvPr id="78" name="Google Shape;78;p15"/>
            <p:cNvSpPr/>
            <p:nvPr/>
          </p:nvSpPr>
          <p:spPr>
            <a:xfrm>
              <a:off x="3807921" y="3646848"/>
              <a:ext cx="764071" cy="159776"/>
            </a:xfrm>
            <a:custGeom>
              <a:avLst/>
              <a:gdLst/>
              <a:ahLst/>
              <a:cxnLst/>
              <a:rect l="l" t="t" r="r" b="b"/>
              <a:pathLst>
                <a:path w="51609" h="10792" extrusionOk="0">
                  <a:moveTo>
                    <a:pt x="1" y="0"/>
                  </a:moveTo>
                  <a:lnTo>
                    <a:pt x="1" y="5390"/>
                  </a:lnTo>
                  <a:lnTo>
                    <a:pt x="1" y="5530"/>
                  </a:lnTo>
                  <a:lnTo>
                    <a:pt x="26" y="5671"/>
                  </a:lnTo>
                  <a:lnTo>
                    <a:pt x="77" y="5811"/>
                  </a:lnTo>
                  <a:lnTo>
                    <a:pt x="128" y="5951"/>
                  </a:lnTo>
                  <a:lnTo>
                    <a:pt x="205" y="6079"/>
                  </a:lnTo>
                  <a:lnTo>
                    <a:pt x="294" y="6220"/>
                  </a:lnTo>
                  <a:lnTo>
                    <a:pt x="397" y="6347"/>
                  </a:lnTo>
                  <a:lnTo>
                    <a:pt x="524" y="6488"/>
                  </a:lnTo>
                  <a:lnTo>
                    <a:pt x="665" y="6616"/>
                  </a:lnTo>
                  <a:lnTo>
                    <a:pt x="805" y="6743"/>
                  </a:lnTo>
                  <a:lnTo>
                    <a:pt x="971" y="6871"/>
                  </a:lnTo>
                  <a:lnTo>
                    <a:pt x="1163" y="6999"/>
                  </a:lnTo>
                  <a:lnTo>
                    <a:pt x="1354" y="7126"/>
                  </a:lnTo>
                  <a:lnTo>
                    <a:pt x="1559" y="7254"/>
                  </a:lnTo>
                  <a:lnTo>
                    <a:pt x="1789" y="7369"/>
                  </a:lnTo>
                  <a:lnTo>
                    <a:pt x="2031" y="7497"/>
                  </a:lnTo>
                  <a:lnTo>
                    <a:pt x="2542" y="7727"/>
                  </a:lnTo>
                  <a:lnTo>
                    <a:pt x="3117" y="7969"/>
                  </a:lnTo>
                  <a:lnTo>
                    <a:pt x="3730" y="8186"/>
                  </a:lnTo>
                  <a:lnTo>
                    <a:pt x="4407" y="8404"/>
                  </a:lnTo>
                  <a:lnTo>
                    <a:pt x="5122" y="8621"/>
                  </a:lnTo>
                  <a:lnTo>
                    <a:pt x="5888" y="8825"/>
                  </a:lnTo>
                  <a:lnTo>
                    <a:pt x="6706" y="9017"/>
                  </a:lnTo>
                  <a:lnTo>
                    <a:pt x="7561" y="9208"/>
                  </a:lnTo>
                  <a:lnTo>
                    <a:pt x="8455" y="9387"/>
                  </a:lnTo>
                  <a:lnTo>
                    <a:pt x="9388" y="9553"/>
                  </a:lnTo>
                  <a:lnTo>
                    <a:pt x="10358" y="9719"/>
                  </a:lnTo>
                  <a:lnTo>
                    <a:pt x="11380" y="9872"/>
                  </a:lnTo>
                  <a:lnTo>
                    <a:pt x="12427" y="10013"/>
                  </a:lnTo>
                  <a:lnTo>
                    <a:pt x="13500" y="10140"/>
                  </a:lnTo>
                  <a:lnTo>
                    <a:pt x="14611" y="10255"/>
                  </a:lnTo>
                  <a:lnTo>
                    <a:pt x="15760" y="10358"/>
                  </a:lnTo>
                  <a:lnTo>
                    <a:pt x="16935" y="10460"/>
                  </a:lnTo>
                  <a:lnTo>
                    <a:pt x="18136" y="10549"/>
                  </a:lnTo>
                  <a:lnTo>
                    <a:pt x="19362" y="10613"/>
                  </a:lnTo>
                  <a:lnTo>
                    <a:pt x="20601" y="10677"/>
                  </a:lnTo>
                  <a:lnTo>
                    <a:pt x="21878" y="10728"/>
                  </a:lnTo>
                  <a:lnTo>
                    <a:pt x="23168" y="10753"/>
                  </a:lnTo>
                  <a:lnTo>
                    <a:pt x="24483" y="10779"/>
                  </a:lnTo>
                  <a:lnTo>
                    <a:pt x="25811" y="10792"/>
                  </a:lnTo>
                  <a:lnTo>
                    <a:pt x="27139" y="10779"/>
                  </a:lnTo>
                  <a:lnTo>
                    <a:pt x="28442" y="10753"/>
                  </a:lnTo>
                  <a:lnTo>
                    <a:pt x="29732" y="10728"/>
                  </a:lnTo>
                  <a:lnTo>
                    <a:pt x="31009" y="10677"/>
                  </a:lnTo>
                  <a:lnTo>
                    <a:pt x="32261" y="10613"/>
                  </a:lnTo>
                  <a:lnTo>
                    <a:pt x="33474" y="10549"/>
                  </a:lnTo>
                  <a:lnTo>
                    <a:pt x="34674" y="10460"/>
                  </a:lnTo>
                  <a:lnTo>
                    <a:pt x="35849" y="10358"/>
                  </a:lnTo>
                  <a:lnTo>
                    <a:pt x="36999" y="10255"/>
                  </a:lnTo>
                  <a:lnTo>
                    <a:pt x="38110" y="10140"/>
                  </a:lnTo>
                  <a:lnTo>
                    <a:pt x="39183" y="10013"/>
                  </a:lnTo>
                  <a:lnTo>
                    <a:pt x="40230" y="9872"/>
                  </a:lnTo>
                  <a:lnTo>
                    <a:pt x="41252" y="9719"/>
                  </a:lnTo>
                  <a:lnTo>
                    <a:pt x="42222" y="9553"/>
                  </a:lnTo>
                  <a:lnTo>
                    <a:pt x="43154" y="9387"/>
                  </a:lnTo>
                  <a:lnTo>
                    <a:pt x="44048" y="9208"/>
                  </a:lnTo>
                  <a:lnTo>
                    <a:pt x="44904" y="9017"/>
                  </a:lnTo>
                  <a:lnTo>
                    <a:pt x="45722" y="8825"/>
                  </a:lnTo>
                  <a:lnTo>
                    <a:pt x="46488" y="8621"/>
                  </a:lnTo>
                  <a:lnTo>
                    <a:pt x="47203" y="8404"/>
                  </a:lnTo>
                  <a:lnTo>
                    <a:pt x="47880" y="8186"/>
                  </a:lnTo>
                  <a:lnTo>
                    <a:pt x="48493" y="7969"/>
                  </a:lnTo>
                  <a:lnTo>
                    <a:pt x="49068" y="7727"/>
                  </a:lnTo>
                  <a:lnTo>
                    <a:pt x="49578" y="7497"/>
                  </a:lnTo>
                  <a:lnTo>
                    <a:pt x="49821" y="7369"/>
                  </a:lnTo>
                  <a:lnTo>
                    <a:pt x="50051" y="7254"/>
                  </a:lnTo>
                  <a:lnTo>
                    <a:pt x="50255" y="7126"/>
                  </a:lnTo>
                  <a:lnTo>
                    <a:pt x="50447" y="6999"/>
                  </a:lnTo>
                  <a:lnTo>
                    <a:pt x="50638" y="6871"/>
                  </a:lnTo>
                  <a:lnTo>
                    <a:pt x="50804" y="6743"/>
                  </a:lnTo>
                  <a:lnTo>
                    <a:pt x="50958" y="6616"/>
                  </a:lnTo>
                  <a:lnTo>
                    <a:pt x="51085" y="6488"/>
                  </a:lnTo>
                  <a:lnTo>
                    <a:pt x="51213" y="6347"/>
                  </a:lnTo>
                  <a:lnTo>
                    <a:pt x="51315" y="6220"/>
                  </a:lnTo>
                  <a:lnTo>
                    <a:pt x="51405" y="6079"/>
                  </a:lnTo>
                  <a:lnTo>
                    <a:pt x="51481" y="5951"/>
                  </a:lnTo>
                  <a:lnTo>
                    <a:pt x="51532" y="5811"/>
                  </a:lnTo>
                  <a:lnTo>
                    <a:pt x="51583" y="5671"/>
                  </a:lnTo>
                  <a:lnTo>
                    <a:pt x="51609" y="5530"/>
                  </a:lnTo>
                  <a:lnTo>
                    <a:pt x="51609" y="5390"/>
                  </a:lnTo>
                  <a:lnTo>
                    <a:pt x="51609" y="0"/>
                  </a:lnTo>
                  <a:close/>
                </a:path>
              </a:pathLst>
            </a:custGeom>
            <a:solidFill>
              <a:srgbClr val="FFCB91"/>
            </a:solidFill>
            <a:ln>
              <a:noFill/>
            </a:ln>
          </p:spPr>
          <p:txBody>
            <a:bodyPr spcFirstLastPara="1" wrap="square" lIns="121900" tIns="121900" rIns="121900" bIns="121900" anchor="ctr" anchorCtr="0">
              <a:noAutofit/>
            </a:bodyPr>
            <a:lstStyle/>
            <a:p>
              <a:endParaRPr sz="2400"/>
            </a:p>
          </p:txBody>
        </p:sp>
        <p:sp>
          <p:nvSpPr>
            <p:cNvPr id="79" name="Google Shape;79;p15"/>
            <p:cNvSpPr/>
            <p:nvPr/>
          </p:nvSpPr>
          <p:spPr>
            <a:xfrm>
              <a:off x="3807921" y="3567049"/>
              <a:ext cx="764071" cy="159598"/>
            </a:xfrm>
            <a:custGeom>
              <a:avLst/>
              <a:gdLst/>
              <a:ahLst/>
              <a:cxnLst/>
              <a:rect l="l" t="t" r="r" b="b"/>
              <a:pathLst>
                <a:path w="51609" h="10780" extrusionOk="0">
                  <a:moveTo>
                    <a:pt x="24483" y="1"/>
                  </a:moveTo>
                  <a:lnTo>
                    <a:pt x="23168" y="26"/>
                  </a:lnTo>
                  <a:lnTo>
                    <a:pt x="21878" y="65"/>
                  </a:lnTo>
                  <a:lnTo>
                    <a:pt x="20601" y="103"/>
                  </a:lnTo>
                  <a:lnTo>
                    <a:pt x="19362" y="167"/>
                  </a:lnTo>
                  <a:lnTo>
                    <a:pt x="18136" y="243"/>
                  </a:lnTo>
                  <a:lnTo>
                    <a:pt x="16935" y="333"/>
                  </a:lnTo>
                  <a:lnTo>
                    <a:pt x="15760" y="422"/>
                  </a:lnTo>
                  <a:lnTo>
                    <a:pt x="14611" y="537"/>
                  </a:lnTo>
                  <a:lnTo>
                    <a:pt x="13500" y="652"/>
                  </a:lnTo>
                  <a:lnTo>
                    <a:pt x="12427" y="780"/>
                  </a:lnTo>
                  <a:lnTo>
                    <a:pt x="11380" y="920"/>
                  </a:lnTo>
                  <a:lnTo>
                    <a:pt x="10358" y="1073"/>
                  </a:lnTo>
                  <a:lnTo>
                    <a:pt x="9388" y="1227"/>
                  </a:lnTo>
                  <a:lnTo>
                    <a:pt x="8455" y="1405"/>
                  </a:lnTo>
                  <a:lnTo>
                    <a:pt x="7561" y="1584"/>
                  </a:lnTo>
                  <a:lnTo>
                    <a:pt x="6706" y="1763"/>
                  </a:lnTo>
                  <a:lnTo>
                    <a:pt x="5888" y="1967"/>
                  </a:lnTo>
                  <a:lnTo>
                    <a:pt x="5122" y="2172"/>
                  </a:lnTo>
                  <a:lnTo>
                    <a:pt x="4407" y="2376"/>
                  </a:lnTo>
                  <a:lnTo>
                    <a:pt x="3730" y="2593"/>
                  </a:lnTo>
                  <a:lnTo>
                    <a:pt x="3117" y="2823"/>
                  </a:lnTo>
                  <a:lnTo>
                    <a:pt x="2542" y="3053"/>
                  </a:lnTo>
                  <a:lnTo>
                    <a:pt x="2031" y="3296"/>
                  </a:lnTo>
                  <a:lnTo>
                    <a:pt x="1789" y="3411"/>
                  </a:lnTo>
                  <a:lnTo>
                    <a:pt x="1559" y="3538"/>
                  </a:lnTo>
                  <a:lnTo>
                    <a:pt x="1354" y="3666"/>
                  </a:lnTo>
                  <a:lnTo>
                    <a:pt x="1163" y="3794"/>
                  </a:lnTo>
                  <a:lnTo>
                    <a:pt x="971" y="3921"/>
                  </a:lnTo>
                  <a:lnTo>
                    <a:pt x="805" y="4049"/>
                  </a:lnTo>
                  <a:lnTo>
                    <a:pt x="665" y="4177"/>
                  </a:lnTo>
                  <a:lnTo>
                    <a:pt x="524" y="4305"/>
                  </a:lnTo>
                  <a:lnTo>
                    <a:pt x="397" y="4432"/>
                  </a:lnTo>
                  <a:lnTo>
                    <a:pt x="294" y="4573"/>
                  </a:lnTo>
                  <a:lnTo>
                    <a:pt x="205" y="4700"/>
                  </a:lnTo>
                  <a:lnTo>
                    <a:pt x="128" y="4841"/>
                  </a:lnTo>
                  <a:lnTo>
                    <a:pt x="77" y="4981"/>
                  </a:lnTo>
                  <a:lnTo>
                    <a:pt x="26" y="5109"/>
                  </a:lnTo>
                  <a:lnTo>
                    <a:pt x="1" y="5250"/>
                  </a:lnTo>
                  <a:lnTo>
                    <a:pt x="1" y="5390"/>
                  </a:lnTo>
                  <a:lnTo>
                    <a:pt x="1" y="5531"/>
                  </a:lnTo>
                  <a:lnTo>
                    <a:pt x="26" y="5671"/>
                  </a:lnTo>
                  <a:lnTo>
                    <a:pt x="77" y="5812"/>
                  </a:lnTo>
                  <a:lnTo>
                    <a:pt x="128" y="5939"/>
                  </a:lnTo>
                  <a:lnTo>
                    <a:pt x="205" y="6080"/>
                  </a:lnTo>
                  <a:lnTo>
                    <a:pt x="294" y="6207"/>
                  </a:lnTo>
                  <a:lnTo>
                    <a:pt x="397" y="6348"/>
                  </a:lnTo>
                  <a:lnTo>
                    <a:pt x="524" y="6476"/>
                  </a:lnTo>
                  <a:lnTo>
                    <a:pt x="665" y="6616"/>
                  </a:lnTo>
                  <a:lnTo>
                    <a:pt x="805" y="6744"/>
                  </a:lnTo>
                  <a:lnTo>
                    <a:pt x="971" y="6872"/>
                  </a:lnTo>
                  <a:lnTo>
                    <a:pt x="1163" y="6999"/>
                  </a:lnTo>
                  <a:lnTo>
                    <a:pt x="1354" y="7127"/>
                  </a:lnTo>
                  <a:lnTo>
                    <a:pt x="1559" y="7242"/>
                  </a:lnTo>
                  <a:lnTo>
                    <a:pt x="1789" y="7370"/>
                  </a:lnTo>
                  <a:lnTo>
                    <a:pt x="2031" y="7497"/>
                  </a:lnTo>
                  <a:lnTo>
                    <a:pt x="2542" y="7727"/>
                  </a:lnTo>
                  <a:lnTo>
                    <a:pt x="3117" y="7957"/>
                  </a:lnTo>
                  <a:lnTo>
                    <a:pt x="3730" y="8187"/>
                  </a:lnTo>
                  <a:lnTo>
                    <a:pt x="4407" y="8404"/>
                  </a:lnTo>
                  <a:lnTo>
                    <a:pt x="5122" y="8621"/>
                  </a:lnTo>
                  <a:lnTo>
                    <a:pt x="5888" y="8826"/>
                  </a:lnTo>
                  <a:lnTo>
                    <a:pt x="6706" y="9017"/>
                  </a:lnTo>
                  <a:lnTo>
                    <a:pt x="7561" y="9209"/>
                  </a:lnTo>
                  <a:lnTo>
                    <a:pt x="8455" y="9387"/>
                  </a:lnTo>
                  <a:lnTo>
                    <a:pt x="9388" y="9554"/>
                  </a:lnTo>
                  <a:lnTo>
                    <a:pt x="10358" y="9720"/>
                  </a:lnTo>
                  <a:lnTo>
                    <a:pt x="11380" y="9860"/>
                  </a:lnTo>
                  <a:lnTo>
                    <a:pt x="12427" y="10001"/>
                  </a:lnTo>
                  <a:lnTo>
                    <a:pt x="13500" y="10128"/>
                  </a:lnTo>
                  <a:lnTo>
                    <a:pt x="14611" y="10256"/>
                  </a:lnTo>
                  <a:lnTo>
                    <a:pt x="15760" y="10358"/>
                  </a:lnTo>
                  <a:lnTo>
                    <a:pt x="16935" y="10460"/>
                  </a:lnTo>
                  <a:lnTo>
                    <a:pt x="18136" y="10537"/>
                  </a:lnTo>
                  <a:lnTo>
                    <a:pt x="19362" y="10614"/>
                  </a:lnTo>
                  <a:lnTo>
                    <a:pt x="20601" y="10677"/>
                  </a:lnTo>
                  <a:lnTo>
                    <a:pt x="21878" y="10728"/>
                  </a:lnTo>
                  <a:lnTo>
                    <a:pt x="23168" y="10754"/>
                  </a:lnTo>
                  <a:lnTo>
                    <a:pt x="24483" y="10780"/>
                  </a:lnTo>
                  <a:lnTo>
                    <a:pt x="27139" y="10780"/>
                  </a:lnTo>
                  <a:lnTo>
                    <a:pt x="28442" y="10754"/>
                  </a:lnTo>
                  <a:lnTo>
                    <a:pt x="29732" y="10728"/>
                  </a:lnTo>
                  <a:lnTo>
                    <a:pt x="31009" y="10677"/>
                  </a:lnTo>
                  <a:lnTo>
                    <a:pt x="32261" y="10614"/>
                  </a:lnTo>
                  <a:lnTo>
                    <a:pt x="33474" y="10537"/>
                  </a:lnTo>
                  <a:lnTo>
                    <a:pt x="34674" y="10460"/>
                  </a:lnTo>
                  <a:lnTo>
                    <a:pt x="35849" y="10358"/>
                  </a:lnTo>
                  <a:lnTo>
                    <a:pt x="36999" y="10256"/>
                  </a:lnTo>
                  <a:lnTo>
                    <a:pt x="38110" y="10128"/>
                  </a:lnTo>
                  <a:lnTo>
                    <a:pt x="39183" y="10001"/>
                  </a:lnTo>
                  <a:lnTo>
                    <a:pt x="40230" y="9860"/>
                  </a:lnTo>
                  <a:lnTo>
                    <a:pt x="41252" y="9720"/>
                  </a:lnTo>
                  <a:lnTo>
                    <a:pt x="42222" y="9554"/>
                  </a:lnTo>
                  <a:lnTo>
                    <a:pt x="43154" y="9387"/>
                  </a:lnTo>
                  <a:lnTo>
                    <a:pt x="44048" y="9209"/>
                  </a:lnTo>
                  <a:lnTo>
                    <a:pt x="44904" y="9017"/>
                  </a:lnTo>
                  <a:lnTo>
                    <a:pt x="45722" y="8826"/>
                  </a:lnTo>
                  <a:lnTo>
                    <a:pt x="46488" y="8621"/>
                  </a:lnTo>
                  <a:lnTo>
                    <a:pt x="47203" y="8404"/>
                  </a:lnTo>
                  <a:lnTo>
                    <a:pt x="47880" y="8187"/>
                  </a:lnTo>
                  <a:lnTo>
                    <a:pt x="48493" y="7957"/>
                  </a:lnTo>
                  <a:lnTo>
                    <a:pt x="49068" y="7727"/>
                  </a:lnTo>
                  <a:lnTo>
                    <a:pt x="49578" y="7497"/>
                  </a:lnTo>
                  <a:lnTo>
                    <a:pt x="49821" y="7370"/>
                  </a:lnTo>
                  <a:lnTo>
                    <a:pt x="50051" y="7242"/>
                  </a:lnTo>
                  <a:lnTo>
                    <a:pt x="50255" y="7127"/>
                  </a:lnTo>
                  <a:lnTo>
                    <a:pt x="50447" y="6999"/>
                  </a:lnTo>
                  <a:lnTo>
                    <a:pt x="50638" y="6872"/>
                  </a:lnTo>
                  <a:lnTo>
                    <a:pt x="50804" y="6744"/>
                  </a:lnTo>
                  <a:lnTo>
                    <a:pt x="50958" y="6616"/>
                  </a:lnTo>
                  <a:lnTo>
                    <a:pt x="51085" y="6476"/>
                  </a:lnTo>
                  <a:lnTo>
                    <a:pt x="51213" y="6348"/>
                  </a:lnTo>
                  <a:lnTo>
                    <a:pt x="51315" y="6207"/>
                  </a:lnTo>
                  <a:lnTo>
                    <a:pt x="51405" y="6080"/>
                  </a:lnTo>
                  <a:lnTo>
                    <a:pt x="51481" y="5939"/>
                  </a:lnTo>
                  <a:lnTo>
                    <a:pt x="51532" y="5812"/>
                  </a:lnTo>
                  <a:lnTo>
                    <a:pt x="51583" y="5671"/>
                  </a:lnTo>
                  <a:lnTo>
                    <a:pt x="51609" y="5531"/>
                  </a:lnTo>
                  <a:lnTo>
                    <a:pt x="51609" y="5390"/>
                  </a:lnTo>
                  <a:lnTo>
                    <a:pt x="51609" y="5250"/>
                  </a:lnTo>
                  <a:lnTo>
                    <a:pt x="51583" y="5109"/>
                  </a:lnTo>
                  <a:lnTo>
                    <a:pt x="51532" y="4981"/>
                  </a:lnTo>
                  <a:lnTo>
                    <a:pt x="51481" y="4841"/>
                  </a:lnTo>
                  <a:lnTo>
                    <a:pt x="51405" y="4700"/>
                  </a:lnTo>
                  <a:lnTo>
                    <a:pt x="51315" y="4573"/>
                  </a:lnTo>
                  <a:lnTo>
                    <a:pt x="51213" y="4432"/>
                  </a:lnTo>
                  <a:lnTo>
                    <a:pt x="51085" y="4305"/>
                  </a:lnTo>
                  <a:lnTo>
                    <a:pt x="50958" y="4177"/>
                  </a:lnTo>
                  <a:lnTo>
                    <a:pt x="50804" y="4049"/>
                  </a:lnTo>
                  <a:lnTo>
                    <a:pt x="50638" y="3921"/>
                  </a:lnTo>
                  <a:lnTo>
                    <a:pt x="50447" y="3794"/>
                  </a:lnTo>
                  <a:lnTo>
                    <a:pt x="50255" y="3666"/>
                  </a:lnTo>
                  <a:lnTo>
                    <a:pt x="50051" y="3538"/>
                  </a:lnTo>
                  <a:lnTo>
                    <a:pt x="49821" y="3411"/>
                  </a:lnTo>
                  <a:lnTo>
                    <a:pt x="49578" y="3296"/>
                  </a:lnTo>
                  <a:lnTo>
                    <a:pt x="49068" y="3053"/>
                  </a:lnTo>
                  <a:lnTo>
                    <a:pt x="48493" y="2823"/>
                  </a:lnTo>
                  <a:lnTo>
                    <a:pt x="47880" y="2593"/>
                  </a:lnTo>
                  <a:lnTo>
                    <a:pt x="47203" y="2376"/>
                  </a:lnTo>
                  <a:lnTo>
                    <a:pt x="46488" y="2172"/>
                  </a:lnTo>
                  <a:lnTo>
                    <a:pt x="45722" y="1967"/>
                  </a:lnTo>
                  <a:lnTo>
                    <a:pt x="44904" y="1763"/>
                  </a:lnTo>
                  <a:lnTo>
                    <a:pt x="44048" y="1584"/>
                  </a:lnTo>
                  <a:lnTo>
                    <a:pt x="43154" y="1405"/>
                  </a:lnTo>
                  <a:lnTo>
                    <a:pt x="42222" y="1227"/>
                  </a:lnTo>
                  <a:lnTo>
                    <a:pt x="41252" y="1073"/>
                  </a:lnTo>
                  <a:lnTo>
                    <a:pt x="40230" y="920"/>
                  </a:lnTo>
                  <a:lnTo>
                    <a:pt x="39183" y="780"/>
                  </a:lnTo>
                  <a:lnTo>
                    <a:pt x="38110" y="652"/>
                  </a:lnTo>
                  <a:lnTo>
                    <a:pt x="36999" y="537"/>
                  </a:lnTo>
                  <a:lnTo>
                    <a:pt x="35849" y="422"/>
                  </a:lnTo>
                  <a:lnTo>
                    <a:pt x="34674" y="333"/>
                  </a:lnTo>
                  <a:lnTo>
                    <a:pt x="33474" y="243"/>
                  </a:lnTo>
                  <a:lnTo>
                    <a:pt x="32261" y="167"/>
                  </a:lnTo>
                  <a:lnTo>
                    <a:pt x="31009" y="103"/>
                  </a:lnTo>
                  <a:lnTo>
                    <a:pt x="29732" y="65"/>
                  </a:lnTo>
                  <a:lnTo>
                    <a:pt x="28442" y="26"/>
                  </a:lnTo>
                  <a:lnTo>
                    <a:pt x="27139"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80" name="Google Shape;80;p15"/>
            <p:cNvSpPr/>
            <p:nvPr/>
          </p:nvSpPr>
          <p:spPr>
            <a:xfrm>
              <a:off x="3876187" y="3581232"/>
              <a:ext cx="627554" cy="112326"/>
            </a:xfrm>
            <a:custGeom>
              <a:avLst/>
              <a:gdLst/>
              <a:ahLst/>
              <a:cxnLst/>
              <a:rect l="l" t="t" r="r" b="b"/>
              <a:pathLst>
                <a:path w="42388" h="7587" extrusionOk="0">
                  <a:moveTo>
                    <a:pt x="21200" y="0"/>
                  </a:moveTo>
                  <a:lnTo>
                    <a:pt x="20102" y="13"/>
                  </a:lnTo>
                  <a:lnTo>
                    <a:pt x="19029" y="26"/>
                  </a:lnTo>
                  <a:lnTo>
                    <a:pt x="17969" y="52"/>
                  </a:lnTo>
                  <a:lnTo>
                    <a:pt x="16922" y="77"/>
                  </a:lnTo>
                  <a:lnTo>
                    <a:pt x="15900" y="128"/>
                  </a:lnTo>
                  <a:lnTo>
                    <a:pt x="14891" y="179"/>
                  </a:lnTo>
                  <a:lnTo>
                    <a:pt x="13908" y="230"/>
                  </a:lnTo>
                  <a:lnTo>
                    <a:pt x="12950" y="307"/>
                  </a:lnTo>
                  <a:lnTo>
                    <a:pt x="12005" y="384"/>
                  </a:lnTo>
                  <a:lnTo>
                    <a:pt x="11085" y="460"/>
                  </a:lnTo>
                  <a:lnTo>
                    <a:pt x="10204" y="550"/>
                  </a:lnTo>
                  <a:lnTo>
                    <a:pt x="9349" y="652"/>
                  </a:lnTo>
                  <a:lnTo>
                    <a:pt x="8518" y="754"/>
                  </a:lnTo>
                  <a:lnTo>
                    <a:pt x="7714" y="869"/>
                  </a:lnTo>
                  <a:lnTo>
                    <a:pt x="6948" y="984"/>
                  </a:lnTo>
                  <a:lnTo>
                    <a:pt x="6207" y="1112"/>
                  </a:lnTo>
                  <a:lnTo>
                    <a:pt x="5504" y="1252"/>
                  </a:lnTo>
                  <a:lnTo>
                    <a:pt x="4840" y="1380"/>
                  </a:lnTo>
                  <a:lnTo>
                    <a:pt x="4215" y="1533"/>
                  </a:lnTo>
                  <a:lnTo>
                    <a:pt x="3614" y="1674"/>
                  </a:lnTo>
                  <a:lnTo>
                    <a:pt x="3065" y="1827"/>
                  </a:lnTo>
                  <a:lnTo>
                    <a:pt x="2554" y="1993"/>
                  </a:lnTo>
                  <a:lnTo>
                    <a:pt x="2095" y="2146"/>
                  </a:lnTo>
                  <a:lnTo>
                    <a:pt x="1660" y="2325"/>
                  </a:lnTo>
                  <a:lnTo>
                    <a:pt x="1290" y="2491"/>
                  </a:lnTo>
                  <a:lnTo>
                    <a:pt x="958" y="2670"/>
                  </a:lnTo>
                  <a:lnTo>
                    <a:pt x="664" y="2848"/>
                  </a:lnTo>
                  <a:lnTo>
                    <a:pt x="537" y="2938"/>
                  </a:lnTo>
                  <a:lnTo>
                    <a:pt x="434" y="3027"/>
                  </a:lnTo>
                  <a:lnTo>
                    <a:pt x="332" y="3129"/>
                  </a:lnTo>
                  <a:lnTo>
                    <a:pt x="243" y="3219"/>
                  </a:lnTo>
                  <a:lnTo>
                    <a:pt x="166" y="3308"/>
                  </a:lnTo>
                  <a:lnTo>
                    <a:pt x="102" y="3410"/>
                  </a:lnTo>
                  <a:lnTo>
                    <a:pt x="64" y="3500"/>
                  </a:lnTo>
                  <a:lnTo>
                    <a:pt x="26" y="3602"/>
                  </a:lnTo>
                  <a:lnTo>
                    <a:pt x="0" y="3691"/>
                  </a:lnTo>
                  <a:lnTo>
                    <a:pt x="0" y="3794"/>
                  </a:lnTo>
                  <a:lnTo>
                    <a:pt x="0" y="3896"/>
                  </a:lnTo>
                  <a:lnTo>
                    <a:pt x="26" y="3985"/>
                  </a:lnTo>
                  <a:lnTo>
                    <a:pt x="64" y="4087"/>
                  </a:lnTo>
                  <a:lnTo>
                    <a:pt x="102" y="4177"/>
                  </a:lnTo>
                  <a:lnTo>
                    <a:pt x="166" y="4279"/>
                  </a:lnTo>
                  <a:lnTo>
                    <a:pt x="243" y="4368"/>
                  </a:lnTo>
                  <a:lnTo>
                    <a:pt x="332" y="4470"/>
                  </a:lnTo>
                  <a:lnTo>
                    <a:pt x="434" y="4560"/>
                  </a:lnTo>
                  <a:lnTo>
                    <a:pt x="537" y="4649"/>
                  </a:lnTo>
                  <a:lnTo>
                    <a:pt x="664" y="4739"/>
                  </a:lnTo>
                  <a:lnTo>
                    <a:pt x="958" y="4917"/>
                  </a:lnTo>
                  <a:lnTo>
                    <a:pt x="1290" y="5096"/>
                  </a:lnTo>
                  <a:lnTo>
                    <a:pt x="1660" y="5275"/>
                  </a:lnTo>
                  <a:lnTo>
                    <a:pt x="2095" y="5441"/>
                  </a:lnTo>
                  <a:lnTo>
                    <a:pt x="2554" y="5607"/>
                  </a:lnTo>
                  <a:lnTo>
                    <a:pt x="3065" y="5760"/>
                  </a:lnTo>
                  <a:lnTo>
                    <a:pt x="3614" y="5914"/>
                  </a:lnTo>
                  <a:lnTo>
                    <a:pt x="4215" y="6067"/>
                  </a:lnTo>
                  <a:lnTo>
                    <a:pt x="4840" y="6207"/>
                  </a:lnTo>
                  <a:lnTo>
                    <a:pt x="5504" y="6348"/>
                  </a:lnTo>
                  <a:lnTo>
                    <a:pt x="6207" y="6475"/>
                  </a:lnTo>
                  <a:lnTo>
                    <a:pt x="6948" y="6603"/>
                  </a:lnTo>
                  <a:lnTo>
                    <a:pt x="7714" y="6718"/>
                  </a:lnTo>
                  <a:lnTo>
                    <a:pt x="8518" y="6833"/>
                  </a:lnTo>
                  <a:lnTo>
                    <a:pt x="9349" y="6935"/>
                  </a:lnTo>
                  <a:lnTo>
                    <a:pt x="10204" y="7037"/>
                  </a:lnTo>
                  <a:lnTo>
                    <a:pt x="11085" y="7127"/>
                  </a:lnTo>
                  <a:lnTo>
                    <a:pt x="12005" y="7216"/>
                  </a:lnTo>
                  <a:lnTo>
                    <a:pt x="12950" y="7293"/>
                  </a:lnTo>
                  <a:lnTo>
                    <a:pt x="13908" y="7357"/>
                  </a:lnTo>
                  <a:lnTo>
                    <a:pt x="14891" y="7421"/>
                  </a:lnTo>
                  <a:lnTo>
                    <a:pt x="15900" y="7472"/>
                  </a:lnTo>
                  <a:lnTo>
                    <a:pt x="16922" y="7510"/>
                  </a:lnTo>
                  <a:lnTo>
                    <a:pt x="17969" y="7536"/>
                  </a:lnTo>
                  <a:lnTo>
                    <a:pt x="19029" y="7561"/>
                  </a:lnTo>
                  <a:lnTo>
                    <a:pt x="20102" y="7574"/>
                  </a:lnTo>
                  <a:lnTo>
                    <a:pt x="21200" y="7587"/>
                  </a:lnTo>
                  <a:lnTo>
                    <a:pt x="22286" y="7574"/>
                  </a:lnTo>
                  <a:lnTo>
                    <a:pt x="23359" y="7561"/>
                  </a:lnTo>
                  <a:lnTo>
                    <a:pt x="24419" y="7536"/>
                  </a:lnTo>
                  <a:lnTo>
                    <a:pt x="25466" y="7510"/>
                  </a:lnTo>
                  <a:lnTo>
                    <a:pt x="26488" y="7472"/>
                  </a:lnTo>
                  <a:lnTo>
                    <a:pt x="27496" y="7421"/>
                  </a:lnTo>
                  <a:lnTo>
                    <a:pt x="28480" y="7357"/>
                  </a:lnTo>
                  <a:lnTo>
                    <a:pt x="29450" y="7293"/>
                  </a:lnTo>
                  <a:lnTo>
                    <a:pt x="30383" y="7216"/>
                  </a:lnTo>
                  <a:lnTo>
                    <a:pt x="31302" y="7127"/>
                  </a:lnTo>
                  <a:lnTo>
                    <a:pt x="32183" y="7037"/>
                  </a:lnTo>
                  <a:lnTo>
                    <a:pt x="33039" y="6935"/>
                  </a:lnTo>
                  <a:lnTo>
                    <a:pt x="33869" y="6833"/>
                  </a:lnTo>
                  <a:lnTo>
                    <a:pt x="34674" y="6718"/>
                  </a:lnTo>
                  <a:lnTo>
                    <a:pt x="35440" y="6603"/>
                  </a:lnTo>
                  <a:lnTo>
                    <a:pt x="36181" y="6475"/>
                  </a:lnTo>
                  <a:lnTo>
                    <a:pt x="36883" y="6348"/>
                  </a:lnTo>
                  <a:lnTo>
                    <a:pt x="37547" y="6207"/>
                  </a:lnTo>
                  <a:lnTo>
                    <a:pt x="38173" y="6067"/>
                  </a:lnTo>
                  <a:lnTo>
                    <a:pt x="38773" y="5914"/>
                  </a:lnTo>
                  <a:lnTo>
                    <a:pt x="39323" y="5760"/>
                  </a:lnTo>
                  <a:lnTo>
                    <a:pt x="39833" y="5607"/>
                  </a:lnTo>
                  <a:lnTo>
                    <a:pt x="40293" y="5441"/>
                  </a:lnTo>
                  <a:lnTo>
                    <a:pt x="40727" y="5275"/>
                  </a:lnTo>
                  <a:lnTo>
                    <a:pt x="41098" y="5096"/>
                  </a:lnTo>
                  <a:lnTo>
                    <a:pt x="41443" y="4917"/>
                  </a:lnTo>
                  <a:lnTo>
                    <a:pt x="41724" y="4739"/>
                  </a:lnTo>
                  <a:lnTo>
                    <a:pt x="41851" y="4649"/>
                  </a:lnTo>
                  <a:lnTo>
                    <a:pt x="41953" y="4560"/>
                  </a:lnTo>
                  <a:lnTo>
                    <a:pt x="42056" y="4470"/>
                  </a:lnTo>
                  <a:lnTo>
                    <a:pt x="42145" y="4368"/>
                  </a:lnTo>
                  <a:lnTo>
                    <a:pt x="42222" y="4279"/>
                  </a:lnTo>
                  <a:lnTo>
                    <a:pt x="42285" y="4177"/>
                  </a:lnTo>
                  <a:lnTo>
                    <a:pt x="42324" y="4087"/>
                  </a:lnTo>
                  <a:lnTo>
                    <a:pt x="42362" y="3985"/>
                  </a:lnTo>
                  <a:lnTo>
                    <a:pt x="42388" y="3896"/>
                  </a:lnTo>
                  <a:lnTo>
                    <a:pt x="42388" y="3794"/>
                  </a:lnTo>
                  <a:lnTo>
                    <a:pt x="42388" y="3691"/>
                  </a:lnTo>
                  <a:lnTo>
                    <a:pt x="42362" y="3602"/>
                  </a:lnTo>
                  <a:lnTo>
                    <a:pt x="42324" y="3500"/>
                  </a:lnTo>
                  <a:lnTo>
                    <a:pt x="42285" y="3410"/>
                  </a:lnTo>
                  <a:lnTo>
                    <a:pt x="42222" y="3308"/>
                  </a:lnTo>
                  <a:lnTo>
                    <a:pt x="42145" y="3219"/>
                  </a:lnTo>
                  <a:lnTo>
                    <a:pt x="42056" y="3129"/>
                  </a:lnTo>
                  <a:lnTo>
                    <a:pt x="41953" y="3027"/>
                  </a:lnTo>
                  <a:lnTo>
                    <a:pt x="41851" y="2938"/>
                  </a:lnTo>
                  <a:lnTo>
                    <a:pt x="41724" y="2848"/>
                  </a:lnTo>
                  <a:lnTo>
                    <a:pt x="41443" y="2670"/>
                  </a:lnTo>
                  <a:lnTo>
                    <a:pt x="41098" y="2491"/>
                  </a:lnTo>
                  <a:lnTo>
                    <a:pt x="40727" y="2325"/>
                  </a:lnTo>
                  <a:lnTo>
                    <a:pt x="40293" y="2146"/>
                  </a:lnTo>
                  <a:lnTo>
                    <a:pt x="39833" y="1993"/>
                  </a:lnTo>
                  <a:lnTo>
                    <a:pt x="39323" y="1827"/>
                  </a:lnTo>
                  <a:lnTo>
                    <a:pt x="38773" y="1674"/>
                  </a:lnTo>
                  <a:lnTo>
                    <a:pt x="38173" y="1533"/>
                  </a:lnTo>
                  <a:lnTo>
                    <a:pt x="37547" y="1380"/>
                  </a:lnTo>
                  <a:lnTo>
                    <a:pt x="36883" y="1252"/>
                  </a:lnTo>
                  <a:lnTo>
                    <a:pt x="36181" y="1112"/>
                  </a:lnTo>
                  <a:lnTo>
                    <a:pt x="35440" y="984"/>
                  </a:lnTo>
                  <a:lnTo>
                    <a:pt x="34674" y="869"/>
                  </a:lnTo>
                  <a:lnTo>
                    <a:pt x="33869" y="754"/>
                  </a:lnTo>
                  <a:lnTo>
                    <a:pt x="33039" y="652"/>
                  </a:lnTo>
                  <a:lnTo>
                    <a:pt x="32183" y="550"/>
                  </a:lnTo>
                  <a:lnTo>
                    <a:pt x="31302" y="460"/>
                  </a:lnTo>
                  <a:lnTo>
                    <a:pt x="30383" y="384"/>
                  </a:lnTo>
                  <a:lnTo>
                    <a:pt x="29450" y="307"/>
                  </a:lnTo>
                  <a:lnTo>
                    <a:pt x="28480" y="230"/>
                  </a:lnTo>
                  <a:lnTo>
                    <a:pt x="27496" y="179"/>
                  </a:lnTo>
                  <a:lnTo>
                    <a:pt x="26488" y="128"/>
                  </a:lnTo>
                  <a:lnTo>
                    <a:pt x="25466" y="77"/>
                  </a:lnTo>
                  <a:lnTo>
                    <a:pt x="24419" y="52"/>
                  </a:lnTo>
                  <a:lnTo>
                    <a:pt x="23359" y="26"/>
                  </a:lnTo>
                  <a:lnTo>
                    <a:pt x="22286" y="13"/>
                  </a:lnTo>
                  <a:lnTo>
                    <a:pt x="21200" y="0"/>
                  </a:lnTo>
                  <a:close/>
                </a:path>
              </a:pathLst>
            </a:custGeom>
            <a:solidFill>
              <a:srgbClr val="EFC072"/>
            </a:solidFill>
            <a:ln>
              <a:noFill/>
            </a:ln>
          </p:spPr>
          <p:txBody>
            <a:bodyPr spcFirstLastPara="1" wrap="square" lIns="121900" tIns="121900" rIns="121900" bIns="121900" anchor="ctr" anchorCtr="0">
              <a:noAutofit/>
            </a:bodyPr>
            <a:lstStyle/>
            <a:p>
              <a:endParaRPr sz="2400"/>
            </a:p>
          </p:txBody>
        </p:sp>
        <p:sp>
          <p:nvSpPr>
            <p:cNvPr id="81" name="Google Shape;81;p15"/>
            <p:cNvSpPr/>
            <p:nvPr/>
          </p:nvSpPr>
          <p:spPr>
            <a:xfrm>
              <a:off x="3885440" y="3581232"/>
              <a:ext cx="609033" cy="83397"/>
            </a:xfrm>
            <a:custGeom>
              <a:avLst/>
              <a:gdLst/>
              <a:ahLst/>
              <a:cxnLst/>
              <a:rect l="l" t="t" r="r" b="b"/>
              <a:pathLst>
                <a:path w="41137" h="5633" extrusionOk="0">
                  <a:moveTo>
                    <a:pt x="19949" y="0"/>
                  </a:moveTo>
                  <a:lnTo>
                    <a:pt x="18238" y="13"/>
                  </a:lnTo>
                  <a:lnTo>
                    <a:pt x="16565" y="52"/>
                  </a:lnTo>
                  <a:lnTo>
                    <a:pt x="14943" y="115"/>
                  </a:lnTo>
                  <a:lnTo>
                    <a:pt x="13360" y="192"/>
                  </a:lnTo>
                  <a:lnTo>
                    <a:pt x="11840" y="294"/>
                  </a:lnTo>
                  <a:lnTo>
                    <a:pt x="10371" y="409"/>
                  </a:lnTo>
                  <a:lnTo>
                    <a:pt x="8966" y="550"/>
                  </a:lnTo>
                  <a:lnTo>
                    <a:pt x="7625" y="716"/>
                  </a:lnTo>
                  <a:lnTo>
                    <a:pt x="6361" y="882"/>
                  </a:lnTo>
                  <a:lnTo>
                    <a:pt x="5173" y="1073"/>
                  </a:lnTo>
                  <a:lnTo>
                    <a:pt x="4075" y="1290"/>
                  </a:lnTo>
                  <a:lnTo>
                    <a:pt x="3551" y="1393"/>
                  </a:lnTo>
                  <a:lnTo>
                    <a:pt x="3066" y="1507"/>
                  </a:lnTo>
                  <a:lnTo>
                    <a:pt x="2593" y="1622"/>
                  </a:lnTo>
                  <a:lnTo>
                    <a:pt x="2134" y="1737"/>
                  </a:lnTo>
                  <a:lnTo>
                    <a:pt x="1712" y="1865"/>
                  </a:lnTo>
                  <a:lnTo>
                    <a:pt x="1316" y="1993"/>
                  </a:lnTo>
                  <a:lnTo>
                    <a:pt x="946" y="2121"/>
                  </a:lnTo>
                  <a:lnTo>
                    <a:pt x="601" y="2248"/>
                  </a:lnTo>
                  <a:lnTo>
                    <a:pt x="282" y="2376"/>
                  </a:lnTo>
                  <a:lnTo>
                    <a:pt x="1" y="2516"/>
                  </a:lnTo>
                  <a:lnTo>
                    <a:pt x="716" y="2299"/>
                  </a:lnTo>
                  <a:lnTo>
                    <a:pt x="1508" y="2095"/>
                  </a:lnTo>
                  <a:lnTo>
                    <a:pt x="2364" y="1903"/>
                  </a:lnTo>
                  <a:lnTo>
                    <a:pt x="3296" y="1725"/>
                  </a:lnTo>
                  <a:lnTo>
                    <a:pt x="4292" y="1546"/>
                  </a:lnTo>
                  <a:lnTo>
                    <a:pt x="5352" y="1393"/>
                  </a:lnTo>
                  <a:lnTo>
                    <a:pt x="6463" y="1239"/>
                  </a:lnTo>
                  <a:lnTo>
                    <a:pt x="7625" y="1099"/>
                  </a:lnTo>
                  <a:lnTo>
                    <a:pt x="8851" y="984"/>
                  </a:lnTo>
                  <a:lnTo>
                    <a:pt x="10116" y="869"/>
                  </a:lnTo>
                  <a:lnTo>
                    <a:pt x="11431" y="780"/>
                  </a:lnTo>
                  <a:lnTo>
                    <a:pt x="12772" y="703"/>
                  </a:lnTo>
                  <a:lnTo>
                    <a:pt x="14164" y="639"/>
                  </a:lnTo>
                  <a:lnTo>
                    <a:pt x="15595" y="601"/>
                  </a:lnTo>
                  <a:lnTo>
                    <a:pt x="17050" y="575"/>
                  </a:lnTo>
                  <a:lnTo>
                    <a:pt x="18532" y="562"/>
                  </a:lnTo>
                  <a:lnTo>
                    <a:pt x="19617" y="575"/>
                  </a:lnTo>
                  <a:lnTo>
                    <a:pt x="20690" y="588"/>
                  </a:lnTo>
                  <a:lnTo>
                    <a:pt x="21750" y="614"/>
                  </a:lnTo>
                  <a:lnTo>
                    <a:pt x="22797" y="639"/>
                  </a:lnTo>
                  <a:lnTo>
                    <a:pt x="23819" y="677"/>
                  </a:lnTo>
                  <a:lnTo>
                    <a:pt x="24828" y="728"/>
                  </a:lnTo>
                  <a:lnTo>
                    <a:pt x="25811" y="792"/>
                  </a:lnTo>
                  <a:lnTo>
                    <a:pt x="26782" y="856"/>
                  </a:lnTo>
                  <a:lnTo>
                    <a:pt x="27714" y="933"/>
                  </a:lnTo>
                  <a:lnTo>
                    <a:pt x="28634" y="1022"/>
                  </a:lnTo>
                  <a:lnTo>
                    <a:pt x="29515" y="1112"/>
                  </a:lnTo>
                  <a:lnTo>
                    <a:pt x="30371" y="1214"/>
                  </a:lnTo>
                  <a:lnTo>
                    <a:pt x="31214" y="1316"/>
                  </a:lnTo>
                  <a:lnTo>
                    <a:pt x="32005" y="1431"/>
                  </a:lnTo>
                  <a:lnTo>
                    <a:pt x="32772" y="1546"/>
                  </a:lnTo>
                  <a:lnTo>
                    <a:pt x="33512" y="1674"/>
                  </a:lnTo>
                  <a:lnTo>
                    <a:pt x="34215" y="1801"/>
                  </a:lnTo>
                  <a:lnTo>
                    <a:pt x="34879" y="1942"/>
                  </a:lnTo>
                  <a:lnTo>
                    <a:pt x="35505" y="2082"/>
                  </a:lnTo>
                  <a:lnTo>
                    <a:pt x="36105" y="2235"/>
                  </a:lnTo>
                  <a:lnTo>
                    <a:pt x="36654" y="2389"/>
                  </a:lnTo>
                  <a:lnTo>
                    <a:pt x="37165" y="2542"/>
                  </a:lnTo>
                  <a:lnTo>
                    <a:pt x="37638" y="2708"/>
                  </a:lnTo>
                  <a:lnTo>
                    <a:pt x="38059" y="2874"/>
                  </a:lnTo>
                  <a:lnTo>
                    <a:pt x="38429" y="3053"/>
                  </a:lnTo>
                  <a:lnTo>
                    <a:pt x="38774" y="3232"/>
                  </a:lnTo>
                  <a:lnTo>
                    <a:pt x="39055" y="3410"/>
                  </a:lnTo>
                  <a:lnTo>
                    <a:pt x="39183" y="3500"/>
                  </a:lnTo>
                  <a:lnTo>
                    <a:pt x="39285" y="3589"/>
                  </a:lnTo>
                  <a:lnTo>
                    <a:pt x="39387" y="3679"/>
                  </a:lnTo>
                  <a:lnTo>
                    <a:pt x="39477" y="3781"/>
                  </a:lnTo>
                  <a:lnTo>
                    <a:pt x="39553" y="3870"/>
                  </a:lnTo>
                  <a:lnTo>
                    <a:pt x="39617" y="3972"/>
                  </a:lnTo>
                  <a:lnTo>
                    <a:pt x="39655" y="4062"/>
                  </a:lnTo>
                  <a:lnTo>
                    <a:pt x="39694" y="4164"/>
                  </a:lnTo>
                  <a:lnTo>
                    <a:pt x="39719" y="4253"/>
                  </a:lnTo>
                  <a:lnTo>
                    <a:pt x="39719" y="4355"/>
                  </a:lnTo>
                  <a:lnTo>
                    <a:pt x="39719" y="4432"/>
                  </a:lnTo>
                  <a:lnTo>
                    <a:pt x="39706" y="4522"/>
                  </a:lnTo>
                  <a:lnTo>
                    <a:pt x="39681" y="4611"/>
                  </a:lnTo>
                  <a:lnTo>
                    <a:pt x="39643" y="4688"/>
                  </a:lnTo>
                  <a:lnTo>
                    <a:pt x="39592" y="4764"/>
                  </a:lnTo>
                  <a:lnTo>
                    <a:pt x="39540" y="4854"/>
                  </a:lnTo>
                  <a:lnTo>
                    <a:pt x="39400" y="5007"/>
                  </a:lnTo>
                  <a:lnTo>
                    <a:pt x="39221" y="5173"/>
                  </a:lnTo>
                  <a:lnTo>
                    <a:pt x="39017" y="5326"/>
                  </a:lnTo>
                  <a:lnTo>
                    <a:pt x="38761" y="5479"/>
                  </a:lnTo>
                  <a:lnTo>
                    <a:pt x="38480" y="5633"/>
                  </a:lnTo>
                  <a:lnTo>
                    <a:pt x="39081" y="5428"/>
                  </a:lnTo>
                  <a:lnTo>
                    <a:pt x="39349" y="5326"/>
                  </a:lnTo>
                  <a:lnTo>
                    <a:pt x="39604" y="5211"/>
                  </a:lnTo>
                  <a:lnTo>
                    <a:pt x="39847" y="5096"/>
                  </a:lnTo>
                  <a:lnTo>
                    <a:pt x="40064" y="4994"/>
                  </a:lnTo>
                  <a:lnTo>
                    <a:pt x="40268" y="4879"/>
                  </a:lnTo>
                  <a:lnTo>
                    <a:pt x="40447" y="4764"/>
                  </a:lnTo>
                  <a:lnTo>
                    <a:pt x="40600" y="4649"/>
                  </a:lnTo>
                  <a:lnTo>
                    <a:pt x="40741" y="4522"/>
                  </a:lnTo>
                  <a:lnTo>
                    <a:pt x="40869" y="4407"/>
                  </a:lnTo>
                  <a:lnTo>
                    <a:pt x="40971" y="4292"/>
                  </a:lnTo>
                  <a:lnTo>
                    <a:pt x="41047" y="4164"/>
                  </a:lnTo>
                  <a:lnTo>
                    <a:pt x="41099" y="4049"/>
                  </a:lnTo>
                  <a:lnTo>
                    <a:pt x="41137" y="3921"/>
                  </a:lnTo>
                  <a:lnTo>
                    <a:pt x="41137" y="3794"/>
                  </a:lnTo>
                  <a:lnTo>
                    <a:pt x="41137" y="3691"/>
                  </a:lnTo>
                  <a:lnTo>
                    <a:pt x="41111" y="3602"/>
                  </a:lnTo>
                  <a:lnTo>
                    <a:pt x="41086" y="3500"/>
                  </a:lnTo>
                  <a:lnTo>
                    <a:pt x="41035" y="3410"/>
                  </a:lnTo>
                  <a:lnTo>
                    <a:pt x="40971" y="3308"/>
                  </a:lnTo>
                  <a:lnTo>
                    <a:pt x="40894" y="3219"/>
                  </a:lnTo>
                  <a:lnTo>
                    <a:pt x="40818" y="3129"/>
                  </a:lnTo>
                  <a:lnTo>
                    <a:pt x="40715" y="3027"/>
                  </a:lnTo>
                  <a:lnTo>
                    <a:pt x="40600" y="2938"/>
                  </a:lnTo>
                  <a:lnTo>
                    <a:pt x="40473" y="2848"/>
                  </a:lnTo>
                  <a:lnTo>
                    <a:pt x="40192" y="2670"/>
                  </a:lnTo>
                  <a:lnTo>
                    <a:pt x="39860" y="2491"/>
                  </a:lnTo>
                  <a:lnTo>
                    <a:pt x="39477" y="2325"/>
                  </a:lnTo>
                  <a:lnTo>
                    <a:pt x="39055" y="2146"/>
                  </a:lnTo>
                  <a:lnTo>
                    <a:pt x="38583" y="1993"/>
                  </a:lnTo>
                  <a:lnTo>
                    <a:pt x="38072" y="1827"/>
                  </a:lnTo>
                  <a:lnTo>
                    <a:pt x="37523" y="1674"/>
                  </a:lnTo>
                  <a:lnTo>
                    <a:pt x="36935" y="1533"/>
                  </a:lnTo>
                  <a:lnTo>
                    <a:pt x="36297" y="1380"/>
                  </a:lnTo>
                  <a:lnTo>
                    <a:pt x="35632" y="1252"/>
                  </a:lnTo>
                  <a:lnTo>
                    <a:pt x="34930" y="1112"/>
                  </a:lnTo>
                  <a:lnTo>
                    <a:pt x="34202" y="984"/>
                  </a:lnTo>
                  <a:lnTo>
                    <a:pt x="33423" y="869"/>
                  </a:lnTo>
                  <a:lnTo>
                    <a:pt x="32631" y="754"/>
                  </a:lnTo>
                  <a:lnTo>
                    <a:pt x="31801" y="652"/>
                  </a:lnTo>
                  <a:lnTo>
                    <a:pt x="30933" y="550"/>
                  </a:lnTo>
                  <a:lnTo>
                    <a:pt x="30051" y="460"/>
                  </a:lnTo>
                  <a:lnTo>
                    <a:pt x="29132" y="384"/>
                  </a:lnTo>
                  <a:lnTo>
                    <a:pt x="28200" y="307"/>
                  </a:lnTo>
                  <a:lnTo>
                    <a:pt x="27229" y="230"/>
                  </a:lnTo>
                  <a:lnTo>
                    <a:pt x="26246" y="179"/>
                  </a:lnTo>
                  <a:lnTo>
                    <a:pt x="25250" y="128"/>
                  </a:lnTo>
                  <a:lnTo>
                    <a:pt x="24215" y="77"/>
                  </a:lnTo>
                  <a:lnTo>
                    <a:pt x="23181" y="52"/>
                  </a:lnTo>
                  <a:lnTo>
                    <a:pt x="22121" y="26"/>
                  </a:lnTo>
                  <a:lnTo>
                    <a:pt x="21035" y="13"/>
                  </a:lnTo>
                  <a:lnTo>
                    <a:pt x="19949" y="0"/>
                  </a:lnTo>
                  <a:close/>
                </a:path>
              </a:pathLst>
            </a:custGeom>
            <a:solidFill>
              <a:srgbClr val="D4A657"/>
            </a:solidFill>
            <a:ln>
              <a:noFill/>
            </a:ln>
          </p:spPr>
          <p:txBody>
            <a:bodyPr spcFirstLastPara="1" wrap="square" lIns="121900" tIns="121900" rIns="121900" bIns="121900" anchor="ctr" anchorCtr="0">
              <a:noAutofit/>
            </a:bodyPr>
            <a:lstStyle/>
            <a:p>
              <a:endParaRPr sz="2400"/>
            </a:p>
          </p:txBody>
        </p:sp>
        <p:sp>
          <p:nvSpPr>
            <p:cNvPr id="82" name="Google Shape;82;p15"/>
            <p:cNvSpPr/>
            <p:nvPr/>
          </p:nvSpPr>
          <p:spPr>
            <a:xfrm>
              <a:off x="4094191" y="3612234"/>
              <a:ext cx="204028" cy="57118"/>
            </a:xfrm>
            <a:custGeom>
              <a:avLst/>
              <a:gdLst/>
              <a:ahLst/>
              <a:cxnLst/>
              <a:rect l="l" t="t" r="r" b="b"/>
              <a:pathLst>
                <a:path w="13781" h="3858" extrusionOk="0">
                  <a:moveTo>
                    <a:pt x="0" y="1"/>
                  </a:moveTo>
                  <a:lnTo>
                    <a:pt x="0" y="384"/>
                  </a:lnTo>
                  <a:lnTo>
                    <a:pt x="2325" y="384"/>
                  </a:lnTo>
                  <a:lnTo>
                    <a:pt x="3346" y="397"/>
                  </a:lnTo>
                  <a:lnTo>
                    <a:pt x="4253" y="410"/>
                  </a:lnTo>
                  <a:lnTo>
                    <a:pt x="5058" y="461"/>
                  </a:lnTo>
                  <a:lnTo>
                    <a:pt x="5747" y="512"/>
                  </a:lnTo>
                  <a:lnTo>
                    <a:pt x="6322" y="588"/>
                  </a:lnTo>
                  <a:lnTo>
                    <a:pt x="6565" y="627"/>
                  </a:lnTo>
                  <a:lnTo>
                    <a:pt x="6795" y="665"/>
                  </a:lnTo>
                  <a:lnTo>
                    <a:pt x="6973" y="716"/>
                  </a:lnTo>
                  <a:lnTo>
                    <a:pt x="7139" y="780"/>
                  </a:lnTo>
                  <a:lnTo>
                    <a:pt x="7267" y="831"/>
                  </a:lnTo>
                  <a:lnTo>
                    <a:pt x="7369" y="895"/>
                  </a:lnTo>
                  <a:lnTo>
                    <a:pt x="0" y="895"/>
                  </a:lnTo>
                  <a:lnTo>
                    <a:pt x="0" y="1189"/>
                  </a:lnTo>
                  <a:lnTo>
                    <a:pt x="7471" y="1189"/>
                  </a:lnTo>
                  <a:lnTo>
                    <a:pt x="7446" y="1227"/>
                  </a:lnTo>
                  <a:lnTo>
                    <a:pt x="7408" y="1265"/>
                  </a:lnTo>
                  <a:lnTo>
                    <a:pt x="7305" y="1329"/>
                  </a:lnTo>
                  <a:lnTo>
                    <a:pt x="7165" y="1393"/>
                  </a:lnTo>
                  <a:lnTo>
                    <a:pt x="6986" y="1457"/>
                  </a:lnTo>
                  <a:lnTo>
                    <a:pt x="6769" y="1521"/>
                  </a:lnTo>
                  <a:lnTo>
                    <a:pt x="6514" y="1572"/>
                  </a:lnTo>
                  <a:lnTo>
                    <a:pt x="6207" y="1623"/>
                  </a:lnTo>
                  <a:lnTo>
                    <a:pt x="5875" y="1674"/>
                  </a:lnTo>
                  <a:lnTo>
                    <a:pt x="5505" y="1712"/>
                  </a:lnTo>
                  <a:lnTo>
                    <a:pt x="5096" y="1751"/>
                  </a:lnTo>
                  <a:lnTo>
                    <a:pt x="4151" y="1802"/>
                  </a:lnTo>
                  <a:lnTo>
                    <a:pt x="3053" y="1840"/>
                  </a:lnTo>
                  <a:lnTo>
                    <a:pt x="1801" y="1853"/>
                  </a:lnTo>
                  <a:lnTo>
                    <a:pt x="0" y="1853"/>
                  </a:lnTo>
                  <a:lnTo>
                    <a:pt x="0" y="2210"/>
                  </a:lnTo>
                  <a:lnTo>
                    <a:pt x="2197" y="2645"/>
                  </a:lnTo>
                  <a:lnTo>
                    <a:pt x="4215" y="3053"/>
                  </a:lnTo>
                  <a:lnTo>
                    <a:pt x="6130" y="3449"/>
                  </a:lnTo>
                  <a:lnTo>
                    <a:pt x="8021" y="3858"/>
                  </a:lnTo>
                  <a:lnTo>
                    <a:pt x="11162" y="3858"/>
                  </a:lnTo>
                  <a:lnTo>
                    <a:pt x="9106" y="3411"/>
                  </a:lnTo>
                  <a:lnTo>
                    <a:pt x="7050" y="2977"/>
                  </a:lnTo>
                  <a:lnTo>
                    <a:pt x="5032" y="2568"/>
                  </a:lnTo>
                  <a:lnTo>
                    <a:pt x="3078" y="2185"/>
                  </a:lnTo>
                  <a:lnTo>
                    <a:pt x="3844" y="2172"/>
                  </a:lnTo>
                  <a:lnTo>
                    <a:pt x="4572" y="2159"/>
                  </a:lnTo>
                  <a:lnTo>
                    <a:pt x="5275" y="2134"/>
                  </a:lnTo>
                  <a:lnTo>
                    <a:pt x="5926" y="2108"/>
                  </a:lnTo>
                  <a:lnTo>
                    <a:pt x="6539" y="2070"/>
                  </a:lnTo>
                  <a:lnTo>
                    <a:pt x="7101" y="2019"/>
                  </a:lnTo>
                  <a:lnTo>
                    <a:pt x="7637" y="1968"/>
                  </a:lnTo>
                  <a:lnTo>
                    <a:pt x="8110" y="1904"/>
                  </a:lnTo>
                  <a:lnTo>
                    <a:pt x="8557" y="1827"/>
                  </a:lnTo>
                  <a:lnTo>
                    <a:pt x="8940" y="1763"/>
                  </a:lnTo>
                  <a:lnTo>
                    <a:pt x="9285" y="1674"/>
                  </a:lnTo>
                  <a:lnTo>
                    <a:pt x="9579" y="1585"/>
                  </a:lnTo>
                  <a:lnTo>
                    <a:pt x="9821" y="1495"/>
                  </a:lnTo>
                  <a:lnTo>
                    <a:pt x="10026" y="1393"/>
                  </a:lnTo>
                  <a:lnTo>
                    <a:pt x="10102" y="1342"/>
                  </a:lnTo>
                  <a:lnTo>
                    <a:pt x="10166" y="1291"/>
                  </a:lnTo>
                  <a:lnTo>
                    <a:pt x="10217" y="1240"/>
                  </a:lnTo>
                  <a:lnTo>
                    <a:pt x="10256" y="1189"/>
                  </a:lnTo>
                  <a:lnTo>
                    <a:pt x="13780" y="1189"/>
                  </a:lnTo>
                  <a:lnTo>
                    <a:pt x="13780" y="895"/>
                  </a:lnTo>
                  <a:lnTo>
                    <a:pt x="10217" y="895"/>
                  </a:lnTo>
                  <a:lnTo>
                    <a:pt x="10179" y="844"/>
                  </a:lnTo>
                  <a:lnTo>
                    <a:pt x="10115" y="793"/>
                  </a:lnTo>
                  <a:lnTo>
                    <a:pt x="9987" y="703"/>
                  </a:lnTo>
                  <a:lnTo>
                    <a:pt x="9796" y="627"/>
                  </a:lnTo>
                  <a:lnTo>
                    <a:pt x="9579" y="550"/>
                  </a:lnTo>
                  <a:lnTo>
                    <a:pt x="9323" y="474"/>
                  </a:lnTo>
                  <a:lnTo>
                    <a:pt x="9042" y="410"/>
                  </a:lnTo>
                  <a:lnTo>
                    <a:pt x="8723" y="346"/>
                  </a:lnTo>
                  <a:lnTo>
                    <a:pt x="8378" y="295"/>
                  </a:lnTo>
                  <a:lnTo>
                    <a:pt x="13780" y="295"/>
                  </a:lnTo>
                  <a:lnTo>
                    <a:pt x="13780" y="1"/>
                  </a:lnTo>
                  <a:close/>
                </a:path>
              </a:pathLst>
            </a:custGeom>
            <a:solidFill>
              <a:srgbClr val="A18044"/>
            </a:solidFill>
            <a:ln>
              <a:noFill/>
            </a:ln>
          </p:spPr>
          <p:txBody>
            <a:bodyPr spcFirstLastPara="1" wrap="square" lIns="121900" tIns="121900" rIns="121900" bIns="121900" anchor="ctr" anchorCtr="0">
              <a:noAutofit/>
            </a:bodyPr>
            <a:lstStyle/>
            <a:p>
              <a:endParaRPr sz="2400"/>
            </a:p>
          </p:txBody>
        </p:sp>
        <p:sp>
          <p:nvSpPr>
            <p:cNvPr id="83" name="Google Shape;83;p15"/>
            <p:cNvSpPr/>
            <p:nvPr/>
          </p:nvSpPr>
          <p:spPr>
            <a:xfrm>
              <a:off x="3807921" y="3541333"/>
              <a:ext cx="764071" cy="159790"/>
            </a:xfrm>
            <a:custGeom>
              <a:avLst/>
              <a:gdLst/>
              <a:ahLst/>
              <a:cxnLst/>
              <a:rect l="l" t="t" r="r" b="b"/>
              <a:pathLst>
                <a:path w="51609" h="10793" extrusionOk="0">
                  <a:moveTo>
                    <a:pt x="1" y="1"/>
                  </a:moveTo>
                  <a:lnTo>
                    <a:pt x="1" y="5390"/>
                  </a:lnTo>
                  <a:lnTo>
                    <a:pt x="1" y="5531"/>
                  </a:lnTo>
                  <a:lnTo>
                    <a:pt x="26" y="5671"/>
                  </a:lnTo>
                  <a:lnTo>
                    <a:pt x="77" y="5812"/>
                  </a:lnTo>
                  <a:lnTo>
                    <a:pt x="128" y="5952"/>
                  </a:lnTo>
                  <a:lnTo>
                    <a:pt x="205" y="6080"/>
                  </a:lnTo>
                  <a:lnTo>
                    <a:pt x="294" y="6220"/>
                  </a:lnTo>
                  <a:lnTo>
                    <a:pt x="397" y="6348"/>
                  </a:lnTo>
                  <a:lnTo>
                    <a:pt x="524" y="6489"/>
                  </a:lnTo>
                  <a:lnTo>
                    <a:pt x="665" y="6616"/>
                  </a:lnTo>
                  <a:lnTo>
                    <a:pt x="805" y="6744"/>
                  </a:lnTo>
                  <a:lnTo>
                    <a:pt x="971" y="6872"/>
                  </a:lnTo>
                  <a:lnTo>
                    <a:pt x="1163" y="6999"/>
                  </a:lnTo>
                  <a:lnTo>
                    <a:pt x="1354" y="7127"/>
                  </a:lnTo>
                  <a:lnTo>
                    <a:pt x="1559" y="7255"/>
                  </a:lnTo>
                  <a:lnTo>
                    <a:pt x="1789" y="7370"/>
                  </a:lnTo>
                  <a:lnTo>
                    <a:pt x="2031" y="7497"/>
                  </a:lnTo>
                  <a:lnTo>
                    <a:pt x="2542" y="7740"/>
                  </a:lnTo>
                  <a:lnTo>
                    <a:pt x="3117" y="7970"/>
                  </a:lnTo>
                  <a:lnTo>
                    <a:pt x="3730" y="8187"/>
                  </a:lnTo>
                  <a:lnTo>
                    <a:pt x="4407" y="8417"/>
                  </a:lnTo>
                  <a:lnTo>
                    <a:pt x="5122" y="8621"/>
                  </a:lnTo>
                  <a:lnTo>
                    <a:pt x="5888" y="8826"/>
                  </a:lnTo>
                  <a:lnTo>
                    <a:pt x="6706" y="9017"/>
                  </a:lnTo>
                  <a:lnTo>
                    <a:pt x="7561" y="9209"/>
                  </a:lnTo>
                  <a:lnTo>
                    <a:pt x="8455" y="9388"/>
                  </a:lnTo>
                  <a:lnTo>
                    <a:pt x="9388" y="9554"/>
                  </a:lnTo>
                  <a:lnTo>
                    <a:pt x="10358" y="9720"/>
                  </a:lnTo>
                  <a:lnTo>
                    <a:pt x="11380" y="9873"/>
                  </a:lnTo>
                  <a:lnTo>
                    <a:pt x="12427" y="10013"/>
                  </a:lnTo>
                  <a:lnTo>
                    <a:pt x="13500" y="10141"/>
                  </a:lnTo>
                  <a:lnTo>
                    <a:pt x="14611" y="10256"/>
                  </a:lnTo>
                  <a:lnTo>
                    <a:pt x="15760" y="10371"/>
                  </a:lnTo>
                  <a:lnTo>
                    <a:pt x="16935" y="10460"/>
                  </a:lnTo>
                  <a:lnTo>
                    <a:pt x="18136" y="10550"/>
                  </a:lnTo>
                  <a:lnTo>
                    <a:pt x="19362" y="10614"/>
                  </a:lnTo>
                  <a:lnTo>
                    <a:pt x="20601" y="10677"/>
                  </a:lnTo>
                  <a:lnTo>
                    <a:pt x="21878" y="10729"/>
                  </a:lnTo>
                  <a:lnTo>
                    <a:pt x="23168" y="10767"/>
                  </a:lnTo>
                  <a:lnTo>
                    <a:pt x="24483" y="10780"/>
                  </a:lnTo>
                  <a:lnTo>
                    <a:pt x="25811" y="10792"/>
                  </a:lnTo>
                  <a:lnTo>
                    <a:pt x="27139" y="10780"/>
                  </a:lnTo>
                  <a:lnTo>
                    <a:pt x="28442" y="10767"/>
                  </a:lnTo>
                  <a:lnTo>
                    <a:pt x="29732" y="10729"/>
                  </a:lnTo>
                  <a:lnTo>
                    <a:pt x="31009" y="10677"/>
                  </a:lnTo>
                  <a:lnTo>
                    <a:pt x="32261" y="10614"/>
                  </a:lnTo>
                  <a:lnTo>
                    <a:pt x="33474" y="10550"/>
                  </a:lnTo>
                  <a:lnTo>
                    <a:pt x="34674" y="10460"/>
                  </a:lnTo>
                  <a:lnTo>
                    <a:pt x="35849" y="10371"/>
                  </a:lnTo>
                  <a:lnTo>
                    <a:pt x="36999" y="10256"/>
                  </a:lnTo>
                  <a:lnTo>
                    <a:pt x="38110" y="10141"/>
                  </a:lnTo>
                  <a:lnTo>
                    <a:pt x="39183" y="10013"/>
                  </a:lnTo>
                  <a:lnTo>
                    <a:pt x="40230" y="9873"/>
                  </a:lnTo>
                  <a:lnTo>
                    <a:pt x="41252" y="9720"/>
                  </a:lnTo>
                  <a:lnTo>
                    <a:pt x="42222" y="9554"/>
                  </a:lnTo>
                  <a:lnTo>
                    <a:pt x="43154" y="9388"/>
                  </a:lnTo>
                  <a:lnTo>
                    <a:pt x="44048" y="9209"/>
                  </a:lnTo>
                  <a:lnTo>
                    <a:pt x="44904" y="9017"/>
                  </a:lnTo>
                  <a:lnTo>
                    <a:pt x="45722" y="8826"/>
                  </a:lnTo>
                  <a:lnTo>
                    <a:pt x="46488" y="8621"/>
                  </a:lnTo>
                  <a:lnTo>
                    <a:pt x="47203" y="8417"/>
                  </a:lnTo>
                  <a:lnTo>
                    <a:pt x="47880" y="8187"/>
                  </a:lnTo>
                  <a:lnTo>
                    <a:pt x="48493" y="7970"/>
                  </a:lnTo>
                  <a:lnTo>
                    <a:pt x="49068" y="7740"/>
                  </a:lnTo>
                  <a:lnTo>
                    <a:pt x="49578" y="7497"/>
                  </a:lnTo>
                  <a:lnTo>
                    <a:pt x="49821" y="7370"/>
                  </a:lnTo>
                  <a:lnTo>
                    <a:pt x="50051" y="7255"/>
                  </a:lnTo>
                  <a:lnTo>
                    <a:pt x="50255" y="7127"/>
                  </a:lnTo>
                  <a:lnTo>
                    <a:pt x="50447" y="6999"/>
                  </a:lnTo>
                  <a:lnTo>
                    <a:pt x="50638" y="6872"/>
                  </a:lnTo>
                  <a:lnTo>
                    <a:pt x="50804" y="6744"/>
                  </a:lnTo>
                  <a:lnTo>
                    <a:pt x="50958" y="6616"/>
                  </a:lnTo>
                  <a:lnTo>
                    <a:pt x="51085" y="6489"/>
                  </a:lnTo>
                  <a:lnTo>
                    <a:pt x="51213" y="6348"/>
                  </a:lnTo>
                  <a:lnTo>
                    <a:pt x="51315" y="6220"/>
                  </a:lnTo>
                  <a:lnTo>
                    <a:pt x="51405" y="6080"/>
                  </a:lnTo>
                  <a:lnTo>
                    <a:pt x="51481" y="5952"/>
                  </a:lnTo>
                  <a:lnTo>
                    <a:pt x="51532" y="5812"/>
                  </a:lnTo>
                  <a:lnTo>
                    <a:pt x="51583" y="5671"/>
                  </a:lnTo>
                  <a:lnTo>
                    <a:pt x="51609" y="5531"/>
                  </a:lnTo>
                  <a:lnTo>
                    <a:pt x="51609" y="5390"/>
                  </a:lnTo>
                  <a:lnTo>
                    <a:pt x="51609" y="1"/>
                  </a:lnTo>
                  <a:close/>
                </a:path>
              </a:pathLst>
            </a:custGeom>
            <a:solidFill>
              <a:srgbClr val="FFCB91"/>
            </a:solidFill>
            <a:ln>
              <a:noFill/>
            </a:ln>
          </p:spPr>
          <p:txBody>
            <a:bodyPr spcFirstLastPara="1" wrap="square" lIns="121900" tIns="121900" rIns="121900" bIns="121900" anchor="ctr" anchorCtr="0">
              <a:noAutofit/>
            </a:bodyPr>
            <a:lstStyle/>
            <a:p>
              <a:endParaRPr sz="2400"/>
            </a:p>
          </p:txBody>
        </p:sp>
        <p:sp>
          <p:nvSpPr>
            <p:cNvPr id="84" name="Google Shape;84;p15"/>
            <p:cNvSpPr/>
            <p:nvPr/>
          </p:nvSpPr>
          <p:spPr>
            <a:xfrm>
              <a:off x="3807921" y="3461549"/>
              <a:ext cx="764071" cy="159598"/>
            </a:xfrm>
            <a:custGeom>
              <a:avLst/>
              <a:gdLst/>
              <a:ahLst/>
              <a:cxnLst/>
              <a:rect l="l" t="t" r="r" b="b"/>
              <a:pathLst>
                <a:path w="51609" h="10780" extrusionOk="0">
                  <a:moveTo>
                    <a:pt x="25811" y="0"/>
                  </a:moveTo>
                  <a:lnTo>
                    <a:pt x="24483" y="13"/>
                  </a:lnTo>
                  <a:lnTo>
                    <a:pt x="23168" y="26"/>
                  </a:lnTo>
                  <a:lnTo>
                    <a:pt x="21878" y="64"/>
                  </a:lnTo>
                  <a:lnTo>
                    <a:pt x="20601" y="115"/>
                  </a:lnTo>
                  <a:lnTo>
                    <a:pt x="19362" y="166"/>
                  </a:lnTo>
                  <a:lnTo>
                    <a:pt x="18136" y="243"/>
                  </a:lnTo>
                  <a:lnTo>
                    <a:pt x="16935" y="332"/>
                  </a:lnTo>
                  <a:lnTo>
                    <a:pt x="15760" y="422"/>
                  </a:lnTo>
                  <a:lnTo>
                    <a:pt x="14611" y="537"/>
                  </a:lnTo>
                  <a:lnTo>
                    <a:pt x="13500" y="652"/>
                  </a:lnTo>
                  <a:lnTo>
                    <a:pt x="12427" y="779"/>
                  </a:lnTo>
                  <a:lnTo>
                    <a:pt x="11380" y="920"/>
                  </a:lnTo>
                  <a:lnTo>
                    <a:pt x="10358" y="1073"/>
                  </a:lnTo>
                  <a:lnTo>
                    <a:pt x="9388" y="1226"/>
                  </a:lnTo>
                  <a:lnTo>
                    <a:pt x="8455" y="1405"/>
                  </a:lnTo>
                  <a:lnTo>
                    <a:pt x="7561" y="1584"/>
                  </a:lnTo>
                  <a:lnTo>
                    <a:pt x="6706" y="1763"/>
                  </a:lnTo>
                  <a:lnTo>
                    <a:pt x="5888" y="1967"/>
                  </a:lnTo>
                  <a:lnTo>
                    <a:pt x="5122" y="2171"/>
                  </a:lnTo>
                  <a:lnTo>
                    <a:pt x="4407" y="2376"/>
                  </a:lnTo>
                  <a:lnTo>
                    <a:pt x="3730" y="2593"/>
                  </a:lnTo>
                  <a:lnTo>
                    <a:pt x="3117" y="2823"/>
                  </a:lnTo>
                  <a:lnTo>
                    <a:pt x="2542" y="3053"/>
                  </a:lnTo>
                  <a:lnTo>
                    <a:pt x="2031" y="3295"/>
                  </a:lnTo>
                  <a:lnTo>
                    <a:pt x="1789" y="3410"/>
                  </a:lnTo>
                  <a:lnTo>
                    <a:pt x="1559" y="3538"/>
                  </a:lnTo>
                  <a:lnTo>
                    <a:pt x="1354" y="3666"/>
                  </a:lnTo>
                  <a:lnTo>
                    <a:pt x="1163" y="3793"/>
                  </a:lnTo>
                  <a:lnTo>
                    <a:pt x="971" y="3921"/>
                  </a:lnTo>
                  <a:lnTo>
                    <a:pt x="805" y="4049"/>
                  </a:lnTo>
                  <a:lnTo>
                    <a:pt x="665" y="4177"/>
                  </a:lnTo>
                  <a:lnTo>
                    <a:pt x="524" y="4304"/>
                  </a:lnTo>
                  <a:lnTo>
                    <a:pt x="397" y="4432"/>
                  </a:lnTo>
                  <a:lnTo>
                    <a:pt x="294" y="4572"/>
                  </a:lnTo>
                  <a:lnTo>
                    <a:pt x="205" y="4700"/>
                  </a:lnTo>
                  <a:lnTo>
                    <a:pt x="128" y="4841"/>
                  </a:lnTo>
                  <a:lnTo>
                    <a:pt x="77" y="4981"/>
                  </a:lnTo>
                  <a:lnTo>
                    <a:pt x="26" y="5122"/>
                  </a:lnTo>
                  <a:lnTo>
                    <a:pt x="1" y="5249"/>
                  </a:lnTo>
                  <a:lnTo>
                    <a:pt x="1" y="5390"/>
                  </a:lnTo>
                  <a:lnTo>
                    <a:pt x="1" y="5530"/>
                  </a:lnTo>
                  <a:lnTo>
                    <a:pt x="26" y="5671"/>
                  </a:lnTo>
                  <a:lnTo>
                    <a:pt x="77" y="5811"/>
                  </a:lnTo>
                  <a:lnTo>
                    <a:pt x="128" y="5939"/>
                  </a:lnTo>
                  <a:lnTo>
                    <a:pt x="205" y="6079"/>
                  </a:lnTo>
                  <a:lnTo>
                    <a:pt x="294" y="6220"/>
                  </a:lnTo>
                  <a:lnTo>
                    <a:pt x="397" y="6348"/>
                  </a:lnTo>
                  <a:lnTo>
                    <a:pt x="524" y="6475"/>
                  </a:lnTo>
                  <a:lnTo>
                    <a:pt x="665" y="6616"/>
                  </a:lnTo>
                  <a:lnTo>
                    <a:pt x="805" y="6744"/>
                  </a:lnTo>
                  <a:lnTo>
                    <a:pt x="971" y="6871"/>
                  </a:lnTo>
                  <a:lnTo>
                    <a:pt x="1163" y="6999"/>
                  </a:lnTo>
                  <a:lnTo>
                    <a:pt x="1354" y="7127"/>
                  </a:lnTo>
                  <a:lnTo>
                    <a:pt x="1559" y="7242"/>
                  </a:lnTo>
                  <a:lnTo>
                    <a:pt x="1789" y="7369"/>
                  </a:lnTo>
                  <a:lnTo>
                    <a:pt x="2031" y="7497"/>
                  </a:lnTo>
                  <a:lnTo>
                    <a:pt x="2542" y="7727"/>
                  </a:lnTo>
                  <a:lnTo>
                    <a:pt x="3117" y="7970"/>
                  </a:lnTo>
                  <a:lnTo>
                    <a:pt x="3730" y="8187"/>
                  </a:lnTo>
                  <a:lnTo>
                    <a:pt x="4407" y="8404"/>
                  </a:lnTo>
                  <a:lnTo>
                    <a:pt x="5122" y="8621"/>
                  </a:lnTo>
                  <a:lnTo>
                    <a:pt x="5888" y="8825"/>
                  </a:lnTo>
                  <a:lnTo>
                    <a:pt x="6706" y="9017"/>
                  </a:lnTo>
                  <a:lnTo>
                    <a:pt x="7561" y="9208"/>
                  </a:lnTo>
                  <a:lnTo>
                    <a:pt x="8455" y="9387"/>
                  </a:lnTo>
                  <a:lnTo>
                    <a:pt x="9388" y="9553"/>
                  </a:lnTo>
                  <a:lnTo>
                    <a:pt x="10358" y="9719"/>
                  </a:lnTo>
                  <a:lnTo>
                    <a:pt x="11380" y="9860"/>
                  </a:lnTo>
                  <a:lnTo>
                    <a:pt x="12427" y="10000"/>
                  </a:lnTo>
                  <a:lnTo>
                    <a:pt x="13500" y="10141"/>
                  </a:lnTo>
                  <a:lnTo>
                    <a:pt x="14611" y="10256"/>
                  </a:lnTo>
                  <a:lnTo>
                    <a:pt x="15760" y="10358"/>
                  </a:lnTo>
                  <a:lnTo>
                    <a:pt x="16935" y="10460"/>
                  </a:lnTo>
                  <a:lnTo>
                    <a:pt x="18136" y="10549"/>
                  </a:lnTo>
                  <a:lnTo>
                    <a:pt x="19362" y="10613"/>
                  </a:lnTo>
                  <a:lnTo>
                    <a:pt x="20601" y="10677"/>
                  </a:lnTo>
                  <a:lnTo>
                    <a:pt x="21878" y="10728"/>
                  </a:lnTo>
                  <a:lnTo>
                    <a:pt x="23168" y="10754"/>
                  </a:lnTo>
                  <a:lnTo>
                    <a:pt x="24483" y="10779"/>
                  </a:lnTo>
                  <a:lnTo>
                    <a:pt x="27139" y="10779"/>
                  </a:lnTo>
                  <a:lnTo>
                    <a:pt x="28442" y="10754"/>
                  </a:lnTo>
                  <a:lnTo>
                    <a:pt x="29732" y="10728"/>
                  </a:lnTo>
                  <a:lnTo>
                    <a:pt x="31009" y="10677"/>
                  </a:lnTo>
                  <a:lnTo>
                    <a:pt x="32261" y="10613"/>
                  </a:lnTo>
                  <a:lnTo>
                    <a:pt x="33474" y="10549"/>
                  </a:lnTo>
                  <a:lnTo>
                    <a:pt x="34674" y="10460"/>
                  </a:lnTo>
                  <a:lnTo>
                    <a:pt x="35849" y="10358"/>
                  </a:lnTo>
                  <a:lnTo>
                    <a:pt x="36999" y="10256"/>
                  </a:lnTo>
                  <a:lnTo>
                    <a:pt x="38110" y="10141"/>
                  </a:lnTo>
                  <a:lnTo>
                    <a:pt x="39183" y="10000"/>
                  </a:lnTo>
                  <a:lnTo>
                    <a:pt x="40230" y="9860"/>
                  </a:lnTo>
                  <a:lnTo>
                    <a:pt x="41252" y="9719"/>
                  </a:lnTo>
                  <a:lnTo>
                    <a:pt x="42222" y="9553"/>
                  </a:lnTo>
                  <a:lnTo>
                    <a:pt x="43154" y="9387"/>
                  </a:lnTo>
                  <a:lnTo>
                    <a:pt x="44048" y="9208"/>
                  </a:lnTo>
                  <a:lnTo>
                    <a:pt x="44904" y="9017"/>
                  </a:lnTo>
                  <a:lnTo>
                    <a:pt x="45722" y="8825"/>
                  </a:lnTo>
                  <a:lnTo>
                    <a:pt x="46488" y="8621"/>
                  </a:lnTo>
                  <a:lnTo>
                    <a:pt x="47203" y="8404"/>
                  </a:lnTo>
                  <a:lnTo>
                    <a:pt x="47880" y="8187"/>
                  </a:lnTo>
                  <a:lnTo>
                    <a:pt x="48493" y="7970"/>
                  </a:lnTo>
                  <a:lnTo>
                    <a:pt x="49068" y="7727"/>
                  </a:lnTo>
                  <a:lnTo>
                    <a:pt x="49578" y="7497"/>
                  </a:lnTo>
                  <a:lnTo>
                    <a:pt x="49821" y="7369"/>
                  </a:lnTo>
                  <a:lnTo>
                    <a:pt x="50051" y="7242"/>
                  </a:lnTo>
                  <a:lnTo>
                    <a:pt x="50255" y="7127"/>
                  </a:lnTo>
                  <a:lnTo>
                    <a:pt x="50447" y="6999"/>
                  </a:lnTo>
                  <a:lnTo>
                    <a:pt x="50638" y="6871"/>
                  </a:lnTo>
                  <a:lnTo>
                    <a:pt x="50804" y="6744"/>
                  </a:lnTo>
                  <a:lnTo>
                    <a:pt x="50958" y="6616"/>
                  </a:lnTo>
                  <a:lnTo>
                    <a:pt x="51085" y="6475"/>
                  </a:lnTo>
                  <a:lnTo>
                    <a:pt x="51213" y="6348"/>
                  </a:lnTo>
                  <a:lnTo>
                    <a:pt x="51315" y="6220"/>
                  </a:lnTo>
                  <a:lnTo>
                    <a:pt x="51405" y="6079"/>
                  </a:lnTo>
                  <a:lnTo>
                    <a:pt x="51481" y="5939"/>
                  </a:lnTo>
                  <a:lnTo>
                    <a:pt x="51532" y="5811"/>
                  </a:lnTo>
                  <a:lnTo>
                    <a:pt x="51583" y="5671"/>
                  </a:lnTo>
                  <a:lnTo>
                    <a:pt x="51609" y="5530"/>
                  </a:lnTo>
                  <a:lnTo>
                    <a:pt x="51609" y="5390"/>
                  </a:lnTo>
                  <a:lnTo>
                    <a:pt x="51609" y="5249"/>
                  </a:lnTo>
                  <a:lnTo>
                    <a:pt x="51583" y="5122"/>
                  </a:lnTo>
                  <a:lnTo>
                    <a:pt x="51532" y="4981"/>
                  </a:lnTo>
                  <a:lnTo>
                    <a:pt x="51481" y="4841"/>
                  </a:lnTo>
                  <a:lnTo>
                    <a:pt x="51405" y="4700"/>
                  </a:lnTo>
                  <a:lnTo>
                    <a:pt x="51315" y="4572"/>
                  </a:lnTo>
                  <a:lnTo>
                    <a:pt x="51213" y="4432"/>
                  </a:lnTo>
                  <a:lnTo>
                    <a:pt x="51085" y="4304"/>
                  </a:lnTo>
                  <a:lnTo>
                    <a:pt x="50958" y="4177"/>
                  </a:lnTo>
                  <a:lnTo>
                    <a:pt x="50804" y="4049"/>
                  </a:lnTo>
                  <a:lnTo>
                    <a:pt x="50638" y="3921"/>
                  </a:lnTo>
                  <a:lnTo>
                    <a:pt x="50447" y="3793"/>
                  </a:lnTo>
                  <a:lnTo>
                    <a:pt x="50255" y="3666"/>
                  </a:lnTo>
                  <a:lnTo>
                    <a:pt x="50051" y="3538"/>
                  </a:lnTo>
                  <a:lnTo>
                    <a:pt x="49821" y="3410"/>
                  </a:lnTo>
                  <a:lnTo>
                    <a:pt x="49578" y="3295"/>
                  </a:lnTo>
                  <a:lnTo>
                    <a:pt x="49068" y="3053"/>
                  </a:lnTo>
                  <a:lnTo>
                    <a:pt x="48493" y="2823"/>
                  </a:lnTo>
                  <a:lnTo>
                    <a:pt x="47880" y="2593"/>
                  </a:lnTo>
                  <a:lnTo>
                    <a:pt x="47203" y="2376"/>
                  </a:lnTo>
                  <a:lnTo>
                    <a:pt x="46488" y="2171"/>
                  </a:lnTo>
                  <a:lnTo>
                    <a:pt x="45722" y="1967"/>
                  </a:lnTo>
                  <a:lnTo>
                    <a:pt x="44904" y="1763"/>
                  </a:lnTo>
                  <a:lnTo>
                    <a:pt x="44048" y="1584"/>
                  </a:lnTo>
                  <a:lnTo>
                    <a:pt x="43154" y="1405"/>
                  </a:lnTo>
                  <a:lnTo>
                    <a:pt x="42222" y="1226"/>
                  </a:lnTo>
                  <a:lnTo>
                    <a:pt x="41252" y="1073"/>
                  </a:lnTo>
                  <a:lnTo>
                    <a:pt x="40230" y="920"/>
                  </a:lnTo>
                  <a:lnTo>
                    <a:pt x="39183" y="779"/>
                  </a:lnTo>
                  <a:lnTo>
                    <a:pt x="38110" y="652"/>
                  </a:lnTo>
                  <a:lnTo>
                    <a:pt x="36999" y="537"/>
                  </a:lnTo>
                  <a:lnTo>
                    <a:pt x="35849" y="422"/>
                  </a:lnTo>
                  <a:lnTo>
                    <a:pt x="34674" y="332"/>
                  </a:lnTo>
                  <a:lnTo>
                    <a:pt x="33474" y="243"/>
                  </a:lnTo>
                  <a:lnTo>
                    <a:pt x="32261" y="166"/>
                  </a:lnTo>
                  <a:lnTo>
                    <a:pt x="31009" y="115"/>
                  </a:lnTo>
                  <a:lnTo>
                    <a:pt x="29732" y="64"/>
                  </a:lnTo>
                  <a:lnTo>
                    <a:pt x="28442" y="26"/>
                  </a:lnTo>
                  <a:lnTo>
                    <a:pt x="27139" y="13"/>
                  </a:lnTo>
                  <a:lnTo>
                    <a:pt x="25811"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85" name="Google Shape;85;p15"/>
            <p:cNvSpPr/>
            <p:nvPr/>
          </p:nvSpPr>
          <p:spPr>
            <a:xfrm>
              <a:off x="3876187" y="3475732"/>
              <a:ext cx="627554" cy="112326"/>
            </a:xfrm>
            <a:custGeom>
              <a:avLst/>
              <a:gdLst/>
              <a:ahLst/>
              <a:cxnLst/>
              <a:rect l="l" t="t" r="r" b="b"/>
              <a:pathLst>
                <a:path w="42388" h="7587" extrusionOk="0">
                  <a:moveTo>
                    <a:pt x="21200" y="0"/>
                  </a:moveTo>
                  <a:lnTo>
                    <a:pt x="20102" y="13"/>
                  </a:lnTo>
                  <a:lnTo>
                    <a:pt x="19029" y="26"/>
                  </a:lnTo>
                  <a:lnTo>
                    <a:pt x="17969" y="51"/>
                  </a:lnTo>
                  <a:lnTo>
                    <a:pt x="16922" y="77"/>
                  </a:lnTo>
                  <a:lnTo>
                    <a:pt x="15900" y="128"/>
                  </a:lnTo>
                  <a:lnTo>
                    <a:pt x="14891" y="179"/>
                  </a:lnTo>
                  <a:lnTo>
                    <a:pt x="13908" y="230"/>
                  </a:lnTo>
                  <a:lnTo>
                    <a:pt x="12950" y="307"/>
                  </a:lnTo>
                  <a:lnTo>
                    <a:pt x="12005" y="383"/>
                  </a:lnTo>
                  <a:lnTo>
                    <a:pt x="11085" y="460"/>
                  </a:lnTo>
                  <a:lnTo>
                    <a:pt x="10204" y="549"/>
                  </a:lnTo>
                  <a:lnTo>
                    <a:pt x="9349" y="651"/>
                  </a:lnTo>
                  <a:lnTo>
                    <a:pt x="8518" y="754"/>
                  </a:lnTo>
                  <a:lnTo>
                    <a:pt x="7714" y="869"/>
                  </a:lnTo>
                  <a:lnTo>
                    <a:pt x="6948" y="996"/>
                  </a:lnTo>
                  <a:lnTo>
                    <a:pt x="6207" y="1111"/>
                  </a:lnTo>
                  <a:lnTo>
                    <a:pt x="5504" y="1252"/>
                  </a:lnTo>
                  <a:lnTo>
                    <a:pt x="4840" y="1379"/>
                  </a:lnTo>
                  <a:lnTo>
                    <a:pt x="4215" y="1533"/>
                  </a:lnTo>
                  <a:lnTo>
                    <a:pt x="3614" y="1673"/>
                  </a:lnTo>
                  <a:lnTo>
                    <a:pt x="3065" y="1826"/>
                  </a:lnTo>
                  <a:lnTo>
                    <a:pt x="2554" y="1992"/>
                  </a:lnTo>
                  <a:lnTo>
                    <a:pt x="2095" y="2158"/>
                  </a:lnTo>
                  <a:lnTo>
                    <a:pt x="1660" y="2325"/>
                  </a:lnTo>
                  <a:lnTo>
                    <a:pt x="1290" y="2491"/>
                  </a:lnTo>
                  <a:lnTo>
                    <a:pt x="958" y="2669"/>
                  </a:lnTo>
                  <a:lnTo>
                    <a:pt x="664" y="2848"/>
                  </a:lnTo>
                  <a:lnTo>
                    <a:pt x="537" y="2938"/>
                  </a:lnTo>
                  <a:lnTo>
                    <a:pt x="434" y="3027"/>
                  </a:lnTo>
                  <a:lnTo>
                    <a:pt x="332" y="3129"/>
                  </a:lnTo>
                  <a:lnTo>
                    <a:pt x="243" y="3219"/>
                  </a:lnTo>
                  <a:lnTo>
                    <a:pt x="166" y="3308"/>
                  </a:lnTo>
                  <a:lnTo>
                    <a:pt x="102" y="3410"/>
                  </a:lnTo>
                  <a:lnTo>
                    <a:pt x="64" y="3499"/>
                  </a:lnTo>
                  <a:lnTo>
                    <a:pt x="26" y="3602"/>
                  </a:lnTo>
                  <a:lnTo>
                    <a:pt x="0" y="3704"/>
                  </a:lnTo>
                  <a:lnTo>
                    <a:pt x="0" y="3793"/>
                  </a:lnTo>
                  <a:lnTo>
                    <a:pt x="0" y="3895"/>
                  </a:lnTo>
                  <a:lnTo>
                    <a:pt x="26" y="3985"/>
                  </a:lnTo>
                  <a:lnTo>
                    <a:pt x="64" y="4087"/>
                  </a:lnTo>
                  <a:lnTo>
                    <a:pt x="102" y="4189"/>
                  </a:lnTo>
                  <a:lnTo>
                    <a:pt x="166" y="4279"/>
                  </a:lnTo>
                  <a:lnTo>
                    <a:pt x="243" y="4368"/>
                  </a:lnTo>
                  <a:lnTo>
                    <a:pt x="332" y="4470"/>
                  </a:lnTo>
                  <a:lnTo>
                    <a:pt x="434" y="4559"/>
                  </a:lnTo>
                  <a:lnTo>
                    <a:pt x="537" y="4649"/>
                  </a:lnTo>
                  <a:lnTo>
                    <a:pt x="664" y="4738"/>
                  </a:lnTo>
                  <a:lnTo>
                    <a:pt x="958" y="4917"/>
                  </a:lnTo>
                  <a:lnTo>
                    <a:pt x="1290" y="5096"/>
                  </a:lnTo>
                  <a:lnTo>
                    <a:pt x="1660" y="5275"/>
                  </a:lnTo>
                  <a:lnTo>
                    <a:pt x="2095" y="5441"/>
                  </a:lnTo>
                  <a:lnTo>
                    <a:pt x="2554" y="5607"/>
                  </a:lnTo>
                  <a:lnTo>
                    <a:pt x="3065" y="5760"/>
                  </a:lnTo>
                  <a:lnTo>
                    <a:pt x="3614" y="5913"/>
                  </a:lnTo>
                  <a:lnTo>
                    <a:pt x="4215" y="6066"/>
                  </a:lnTo>
                  <a:lnTo>
                    <a:pt x="4840" y="6207"/>
                  </a:lnTo>
                  <a:lnTo>
                    <a:pt x="5504" y="6347"/>
                  </a:lnTo>
                  <a:lnTo>
                    <a:pt x="6207" y="6475"/>
                  </a:lnTo>
                  <a:lnTo>
                    <a:pt x="6948" y="6603"/>
                  </a:lnTo>
                  <a:lnTo>
                    <a:pt x="7714" y="6718"/>
                  </a:lnTo>
                  <a:lnTo>
                    <a:pt x="8518" y="6833"/>
                  </a:lnTo>
                  <a:lnTo>
                    <a:pt x="9349" y="6935"/>
                  </a:lnTo>
                  <a:lnTo>
                    <a:pt x="10204" y="7037"/>
                  </a:lnTo>
                  <a:lnTo>
                    <a:pt x="11085" y="7126"/>
                  </a:lnTo>
                  <a:lnTo>
                    <a:pt x="12005" y="7216"/>
                  </a:lnTo>
                  <a:lnTo>
                    <a:pt x="12950" y="7293"/>
                  </a:lnTo>
                  <a:lnTo>
                    <a:pt x="13908" y="7356"/>
                  </a:lnTo>
                  <a:lnTo>
                    <a:pt x="14891" y="7420"/>
                  </a:lnTo>
                  <a:lnTo>
                    <a:pt x="15900" y="7471"/>
                  </a:lnTo>
                  <a:lnTo>
                    <a:pt x="16922" y="7510"/>
                  </a:lnTo>
                  <a:lnTo>
                    <a:pt x="17969" y="7548"/>
                  </a:lnTo>
                  <a:lnTo>
                    <a:pt x="19029" y="7561"/>
                  </a:lnTo>
                  <a:lnTo>
                    <a:pt x="20102" y="7586"/>
                  </a:lnTo>
                  <a:lnTo>
                    <a:pt x="22286" y="7586"/>
                  </a:lnTo>
                  <a:lnTo>
                    <a:pt x="23359" y="7561"/>
                  </a:lnTo>
                  <a:lnTo>
                    <a:pt x="24419" y="7548"/>
                  </a:lnTo>
                  <a:lnTo>
                    <a:pt x="25466" y="7510"/>
                  </a:lnTo>
                  <a:lnTo>
                    <a:pt x="26488" y="7471"/>
                  </a:lnTo>
                  <a:lnTo>
                    <a:pt x="27496" y="7420"/>
                  </a:lnTo>
                  <a:lnTo>
                    <a:pt x="28480" y="7356"/>
                  </a:lnTo>
                  <a:lnTo>
                    <a:pt x="29450" y="7293"/>
                  </a:lnTo>
                  <a:lnTo>
                    <a:pt x="30383" y="7216"/>
                  </a:lnTo>
                  <a:lnTo>
                    <a:pt x="31302" y="7126"/>
                  </a:lnTo>
                  <a:lnTo>
                    <a:pt x="32183" y="7037"/>
                  </a:lnTo>
                  <a:lnTo>
                    <a:pt x="33039" y="6935"/>
                  </a:lnTo>
                  <a:lnTo>
                    <a:pt x="33869" y="6833"/>
                  </a:lnTo>
                  <a:lnTo>
                    <a:pt x="34674" y="6718"/>
                  </a:lnTo>
                  <a:lnTo>
                    <a:pt x="35440" y="6603"/>
                  </a:lnTo>
                  <a:lnTo>
                    <a:pt x="36181" y="6475"/>
                  </a:lnTo>
                  <a:lnTo>
                    <a:pt x="36883" y="6347"/>
                  </a:lnTo>
                  <a:lnTo>
                    <a:pt x="37547" y="6207"/>
                  </a:lnTo>
                  <a:lnTo>
                    <a:pt x="38173" y="6066"/>
                  </a:lnTo>
                  <a:lnTo>
                    <a:pt x="38773" y="5913"/>
                  </a:lnTo>
                  <a:lnTo>
                    <a:pt x="39323" y="5760"/>
                  </a:lnTo>
                  <a:lnTo>
                    <a:pt x="39833" y="5607"/>
                  </a:lnTo>
                  <a:lnTo>
                    <a:pt x="40293" y="5441"/>
                  </a:lnTo>
                  <a:lnTo>
                    <a:pt x="40727" y="5275"/>
                  </a:lnTo>
                  <a:lnTo>
                    <a:pt x="41098" y="5096"/>
                  </a:lnTo>
                  <a:lnTo>
                    <a:pt x="41443" y="4917"/>
                  </a:lnTo>
                  <a:lnTo>
                    <a:pt x="41724" y="4738"/>
                  </a:lnTo>
                  <a:lnTo>
                    <a:pt x="41851" y="4649"/>
                  </a:lnTo>
                  <a:lnTo>
                    <a:pt x="41953" y="4559"/>
                  </a:lnTo>
                  <a:lnTo>
                    <a:pt x="42056" y="4470"/>
                  </a:lnTo>
                  <a:lnTo>
                    <a:pt x="42145" y="4368"/>
                  </a:lnTo>
                  <a:lnTo>
                    <a:pt x="42222" y="4279"/>
                  </a:lnTo>
                  <a:lnTo>
                    <a:pt x="42285" y="4189"/>
                  </a:lnTo>
                  <a:lnTo>
                    <a:pt x="42324" y="4087"/>
                  </a:lnTo>
                  <a:lnTo>
                    <a:pt x="42362" y="3985"/>
                  </a:lnTo>
                  <a:lnTo>
                    <a:pt x="42388" y="3895"/>
                  </a:lnTo>
                  <a:lnTo>
                    <a:pt x="42388" y="3793"/>
                  </a:lnTo>
                  <a:lnTo>
                    <a:pt x="42388" y="3704"/>
                  </a:lnTo>
                  <a:lnTo>
                    <a:pt x="42362" y="3602"/>
                  </a:lnTo>
                  <a:lnTo>
                    <a:pt x="42324" y="3499"/>
                  </a:lnTo>
                  <a:lnTo>
                    <a:pt x="42285" y="3410"/>
                  </a:lnTo>
                  <a:lnTo>
                    <a:pt x="42222" y="3308"/>
                  </a:lnTo>
                  <a:lnTo>
                    <a:pt x="42145" y="3219"/>
                  </a:lnTo>
                  <a:lnTo>
                    <a:pt x="42056" y="3129"/>
                  </a:lnTo>
                  <a:lnTo>
                    <a:pt x="41953" y="3027"/>
                  </a:lnTo>
                  <a:lnTo>
                    <a:pt x="41851" y="2938"/>
                  </a:lnTo>
                  <a:lnTo>
                    <a:pt x="41724" y="2848"/>
                  </a:lnTo>
                  <a:lnTo>
                    <a:pt x="41443" y="2669"/>
                  </a:lnTo>
                  <a:lnTo>
                    <a:pt x="41098" y="2491"/>
                  </a:lnTo>
                  <a:lnTo>
                    <a:pt x="40727" y="2325"/>
                  </a:lnTo>
                  <a:lnTo>
                    <a:pt x="40293" y="2158"/>
                  </a:lnTo>
                  <a:lnTo>
                    <a:pt x="39833" y="1992"/>
                  </a:lnTo>
                  <a:lnTo>
                    <a:pt x="39323" y="1826"/>
                  </a:lnTo>
                  <a:lnTo>
                    <a:pt x="38773" y="1673"/>
                  </a:lnTo>
                  <a:lnTo>
                    <a:pt x="38173" y="1533"/>
                  </a:lnTo>
                  <a:lnTo>
                    <a:pt x="37547" y="1379"/>
                  </a:lnTo>
                  <a:lnTo>
                    <a:pt x="36883" y="1252"/>
                  </a:lnTo>
                  <a:lnTo>
                    <a:pt x="36181" y="1111"/>
                  </a:lnTo>
                  <a:lnTo>
                    <a:pt x="35440" y="996"/>
                  </a:lnTo>
                  <a:lnTo>
                    <a:pt x="34674" y="869"/>
                  </a:lnTo>
                  <a:lnTo>
                    <a:pt x="33869" y="754"/>
                  </a:lnTo>
                  <a:lnTo>
                    <a:pt x="33039" y="651"/>
                  </a:lnTo>
                  <a:lnTo>
                    <a:pt x="32183" y="549"/>
                  </a:lnTo>
                  <a:lnTo>
                    <a:pt x="31302" y="460"/>
                  </a:lnTo>
                  <a:lnTo>
                    <a:pt x="30383" y="383"/>
                  </a:lnTo>
                  <a:lnTo>
                    <a:pt x="29450" y="307"/>
                  </a:lnTo>
                  <a:lnTo>
                    <a:pt x="28480" y="230"/>
                  </a:lnTo>
                  <a:lnTo>
                    <a:pt x="27496" y="179"/>
                  </a:lnTo>
                  <a:lnTo>
                    <a:pt x="26488" y="128"/>
                  </a:lnTo>
                  <a:lnTo>
                    <a:pt x="25466" y="77"/>
                  </a:lnTo>
                  <a:lnTo>
                    <a:pt x="24419" y="51"/>
                  </a:lnTo>
                  <a:lnTo>
                    <a:pt x="23359" y="26"/>
                  </a:lnTo>
                  <a:lnTo>
                    <a:pt x="22286" y="13"/>
                  </a:lnTo>
                  <a:lnTo>
                    <a:pt x="21200" y="0"/>
                  </a:lnTo>
                  <a:close/>
                </a:path>
              </a:pathLst>
            </a:custGeom>
            <a:solidFill>
              <a:srgbClr val="EFC072"/>
            </a:solidFill>
            <a:ln>
              <a:noFill/>
            </a:ln>
          </p:spPr>
          <p:txBody>
            <a:bodyPr spcFirstLastPara="1" wrap="square" lIns="121900" tIns="121900" rIns="121900" bIns="121900" anchor="ctr" anchorCtr="0">
              <a:noAutofit/>
            </a:bodyPr>
            <a:lstStyle/>
            <a:p>
              <a:endParaRPr sz="2400"/>
            </a:p>
          </p:txBody>
        </p:sp>
        <p:sp>
          <p:nvSpPr>
            <p:cNvPr id="86" name="Google Shape;86;p15"/>
            <p:cNvSpPr/>
            <p:nvPr/>
          </p:nvSpPr>
          <p:spPr>
            <a:xfrm>
              <a:off x="3885440" y="3475732"/>
              <a:ext cx="609033" cy="83397"/>
            </a:xfrm>
            <a:custGeom>
              <a:avLst/>
              <a:gdLst/>
              <a:ahLst/>
              <a:cxnLst/>
              <a:rect l="l" t="t" r="r" b="b"/>
              <a:pathLst>
                <a:path w="41137" h="5633" extrusionOk="0">
                  <a:moveTo>
                    <a:pt x="19949" y="0"/>
                  </a:moveTo>
                  <a:lnTo>
                    <a:pt x="18238" y="13"/>
                  </a:lnTo>
                  <a:lnTo>
                    <a:pt x="16565" y="51"/>
                  </a:lnTo>
                  <a:lnTo>
                    <a:pt x="14943" y="115"/>
                  </a:lnTo>
                  <a:lnTo>
                    <a:pt x="13360" y="192"/>
                  </a:lnTo>
                  <a:lnTo>
                    <a:pt x="11840" y="294"/>
                  </a:lnTo>
                  <a:lnTo>
                    <a:pt x="10371" y="409"/>
                  </a:lnTo>
                  <a:lnTo>
                    <a:pt x="8966" y="549"/>
                  </a:lnTo>
                  <a:lnTo>
                    <a:pt x="7625" y="715"/>
                  </a:lnTo>
                  <a:lnTo>
                    <a:pt x="6361" y="881"/>
                  </a:lnTo>
                  <a:lnTo>
                    <a:pt x="5173" y="1073"/>
                  </a:lnTo>
                  <a:lnTo>
                    <a:pt x="4075" y="1290"/>
                  </a:lnTo>
                  <a:lnTo>
                    <a:pt x="3551" y="1392"/>
                  </a:lnTo>
                  <a:lnTo>
                    <a:pt x="3066" y="1507"/>
                  </a:lnTo>
                  <a:lnTo>
                    <a:pt x="2593" y="1622"/>
                  </a:lnTo>
                  <a:lnTo>
                    <a:pt x="2134" y="1737"/>
                  </a:lnTo>
                  <a:lnTo>
                    <a:pt x="1712" y="1865"/>
                  </a:lnTo>
                  <a:lnTo>
                    <a:pt x="1316" y="1992"/>
                  </a:lnTo>
                  <a:lnTo>
                    <a:pt x="946" y="2120"/>
                  </a:lnTo>
                  <a:lnTo>
                    <a:pt x="601" y="2248"/>
                  </a:lnTo>
                  <a:lnTo>
                    <a:pt x="282" y="2376"/>
                  </a:lnTo>
                  <a:lnTo>
                    <a:pt x="1" y="2516"/>
                  </a:lnTo>
                  <a:lnTo>
                    <a:pt x="1" y="2516"/>
                  </a:lnTo>
                  <a:lnTo>
                    <a:pt x="716" y="2299"/>
                  </a:lnTo>
                  <a:lnTo>
                    <a:pt x="1508" y="2095"/>
                  </a:lnTo>
                  <a:lnTo>
                    <a:pt x="2364" y="1903"/>
                  </a:lnTo>
                  <a:lnTo>
                    <a:pt x="3296" y="1724"/>
                  </a:lnTo>
                  <a:lnTo>
                    <a:pt x="4292" y="1545"/>
                  </a:lnTo>
                  <a:lnTo>
                    <a:pt x="5352" y="1392"/>
                  </a:lnTo>
                  <a:lnTo>
                    <a:pt x="6463" y="1239"/>
                  </a:lnTo>
                  <a:lnTo>
                    <a:pt x="7625" y="1098"/>
                  </a:lnTo>
                  <a:lnTo>
                    <a:pt x="8851" y="984"/>
                  </a:lnTo>
                  <a:lnTo>
                    <a:pt x="10116" y="881"/>
                  </a:lnTo>
                  <a:lnTo>
                    <a:pt x="11431" y="779"/>
                  </a:lnTo>
                  <a:lnTo>
                    <a:pt x="12772" y="703"/>
                  </a:lnTo>
                  <a:lnTo>
                    <a:pt x="14164" y="651"/>
                  </a:lnTo>
                  <a:lnTo>
                    <a:pt x="15595" y="600"/>
                  </a:lnTo>
                  <a:lnTo>
                    <a:pt x="17050" y="575"/>
                  </a:lnTo>
                  <a:lnTo>
                    <a:pt x="18532" y="562"/>
                  </a:lnTo>
                  <a:lnTo>
                    <a:pt x="19617" y="575"/>
                  </a:lnTo>
                  <a:lnTo>
                    <a:pt x="20690" y="588"/>
                  </a:lnTo>
                  <a:lnTo>
                    <a:pt x="21750" y="613"/>
                  </a:lnTo>
                  <a:lnTo>
                    <a:pt x="22797" y="639"/>
                  </a:lnTo>
                  <a:lnTo>
                    <a:pt x="23819" y="690"/>
                  </a:lnTo>
                  <a:lnTo>
                    <a:pt x="24828" y="741"/>
                  </a:lnTo>
                  <a:lnTo>
                    <a:pt x="25811" y="792"/>
                  </a:lnTo>
                  <a:lnTo>
                    <a:pt x="26782" y="869"/>
                  </a:lnTo>
                  <a:lnTo>
                    <a:pt x="27714" y="932"/>
                  </a:lnTo>
                  <a:lnTo>
                    <a:pt x="28634" y="1022"/>
                  </a:lnTo>
                  <a:lnTo>
                    <a:pt x="29515" y="1111"/>
                  </a:lnTo>
                  <a:lnTo>
                    <a:pt x="30371" y="1213"/>
                  </a:lnTo>
                  <a:lnTo>
                    <a:pt x="31214" y="1316"/>
                  </a:lnTo>
                  <a:lnTo>
                    <a:pt x="32005" y="1431"/>
                  </a:lnTo>
                  <a:lnTo>
                    <a:pt x="32772" y="1545"/>
                  </a:lnTo>
                  <a:lnTo>
                    <a:pt x="33512" y="1673"/>
                  </a:lnTo>
                  <a:lnTo>
                    <a:pt x="34215" y="1801"/>
                  </a:lnTo>
                  <a:lnTo>
                    <a:pt x="34879" y="1941"/>
                  </a:lnTo>
                  <a:lnTo>
                    <a:pt x="35505" y="2082"/>
                  </a:lnTo>
                  <a:lnTo>
                    <a:pt x="36105" y="2235"/>
                  </a:lnTo>
                  <a:lnTo>
                    <a:pt x="36654" y="2388"/>
                  </a:lnTo>
                  <a:lnTo>
                    <a:pt x="37165" y="2554"/>
                  </a:lnTo>
                  <a:lnTo>
                    <a:pt x="37638" y="2708"/>
                  </a:lnTo>
                  <a:lnTo>
                    <a:pt x="38059" y="2874"/>
                  </a:lnTo>
                  <a:lnTo>
                    <a:pt x="38429" y="3052"/>
                  </a:lnTo>
                  <a:lnTo>
                    <a:pt x="38774" y="3231"/>
                  </a:lnTo>
                  <a:lnTo>
                    <a:pt x="39055" y="3410"/>
                  </a:lnTo>
                  <a:lnTo>
                    <a:pt x="39183" y="3499"/>
                  </a:lnTo>
                  <a:lnTo>
                    <a:pt x="39285" y="3589"/>
                  </a:lnTo>
                  <a:lnTo>
                    <a:pt x="39387" y="3678"/>
                  </a:lnTo>
                  <a:lnTo>
                    <a:pt x="39477" y="3780"/>
                  </a:lnTo>
                  <a:lnTo>
                    <a:pt x="39553" y="3870"/>
                  </a:lnTo>
                  <a:lnTo>
                    <a:pt x="39617" y="3972"/>
                  </a:lnTo>
                  <a:lnTo>
                    <a:pt x="39655" y="4061"/>
                  </a:lnTo>
                  <a:lnTo>
                    <a:pt x="39694" y="4164"/>
                  </a:lnTo>
                  <a:lnTo>
                    <a:pt x="39719" y="4253"/>
                  </a:lnTo>
                  <a:lnTo>
                    <a:pt x="39719" y="4355"/>
                  </a:lnTo>
                  <a:lnTo>
                    <a:pt x="39719" y="4445"/>
                  </a:lnTo>
                  <a:lnTo>
                    <a:pt x="39706" y="4521"/>
                  </a:lnTo>
                  <a:lnTo>
                    <a:pt x="39681" y="4611"/>
                  </a:lnTo>
                  <a:lnTo>
                    <a:pt x="39643" y="4687"/>
                  </a:lnTo>
                  <a:lnTo>
                    <a:pt x="39592" y="4777"/>
                  </a:lnTo>
                  <a:lnTo>
                    <a:pt x="39540" y="4853"/>
                  </a:lnTo>
                  <a:lnTo>
                    <a:pt x="39400" y="5019"/>
                  </a:lnTo>
                  <a:lnTo>
                    <a:pt x="39221" y="5172"/>
                  </a:lnTo>
                  <a:lnTo>
                    <a:pt x="39017" y="5326"/>
                  </a:lnTo>
                  <a:lnTo>
                    <a:pt x="38761" y="5479"/>
                  </a:lnTo>
                  <a:lnTo>
                    <a:pt x="38480" y="5632"/>
                  </a:lnTo>
                  <a:lnTo>
                    <a:pt x="38480" y="5632"/>
                  </a:lnTo>
                  <a:lnTo>
                    <a:pt x="39081" y="5428"/>
                  </a:lnTo>
                  <a:lnTo>
                    <a:pt x="39349" y="5326"/>
                  </a:lnTo>
                  <a:lnTo>
                    <a:pt x="39604" y="5211"/>
                  </a:lnTo>
                  <a:lnTo>
                    <a:pt x="39847" y="5096"/>
                  </a:lnTo>
                  <a:lnTo>
                    <a:pt x="40064" y="4994"/>
                  </a:lnTo>
                  <a:lnTo>
                    <a:pt x="40268" y="4879"/>
                  </a:lnTo>
                  <a:lnTo>
                    <a:pt x="40447" y="4764"/>
                  </a:lnTo>
                  <a:lnTo>
                    <a:pt x="40600" y="4649"/>
                  </a:lnTo>
                  <a:lnTo>
                    <a:pt x="40741" y="4534"/>
                  </a:lnTo>
                  <a:lnTo>
                    <a:pt x="40869" y="4406"/>
                  </a:lnTo>
                  <a:lnTo>
                    <a:pt x="40971" y="4291"/>
                  </a:lnTo>
                  <a:lnTo>
                    <a:pt x="41047" y="4164"/>
                  </a:lnTo>
                  <a:lnTo>
                    <a:pt x="41099" y="4049"/>
                  </a:lnTo>
                  <a:lnTo>
                    <a:pt x="41137" y="3921"/>
                  </a:lnTo>
                  <a:lnTo>
                    <a:pt x="41137" y="3793"/>
                  </a:lnTo>
                  <a:lnTo>
                    <a:pt x="41137" y="3704"/>
                  </a:lnTo>
                  <a:lnTo>
                    <a:pt x="41111" y="3602"/>
                  </a:lnTo>
                  <a:lnTo>
                    <a:pt x="41086" y="3499"/>
                  </a:lnTo>
                  <a:lnTo>
                    <a:pt x="41035" y="3410"/>
                  </a:lnTo>
                  <a:lnTo>
                    <a:pt x="40971" y="3308"/>
                  </a:lnTo>
                  <a:lnTo>
                    <a:pt x="40894" y="3219"/>
                  </a:lnTo>
                  <a:lnTo>
                    <a:pt x="40818" y="3129"/>
                  </a:lnTo>
                  <a:lnTo>
                    <a:pt x="40715" y="3027"/>
                  </a:lnTo>
                  <a:lnTo>
                    <a:pt x="40600" y="2938"/>
                  </a:lnTo>
                  <a:lnTo>
                    <a:pt x="40473" y="2848"/>
                  </a:lnTo>
                  <a:lnTo>
                    <a:pt x="40192" y="2669"/>
                  </a:lnTo>
                  <a:lnTo>
                    <a:pt x="39860" y="2491"/>
                  </a:lnTo>
                  <a:lnTo>
                    <a:pt x="39477" y="2325"/>
                  </a:lnTo>
                  <a:lnTo>
                    <a:pt x="39055" y="2158"/>
                  </a:lnTo>
                  <a:lnTo>
                    <a:pt x="38583" y="1992"/>
                  </a:lnTo>
                  <a:lnTo>
                    <a:pt x="38072" y="1826"/>
                  </a:lnTo>
                  <a:lnTo>
                    <a:pt x="37523" y="1673"/>
                  </a:lnTo>
                  <a:lnTo>
                    <a:pt x="36935" y="1533"/>
                  </a:lnTo>
                  <a:lnTo>
                    <a:pt x="36297" y="1379"/>
                  </a:lnTo>
                  <a:lnTo>
                    <a:pt x="35632" y="1252"/>
                  </a:lnTo>
                  <a:lnTo>
                    <a:pt x="34930" y="1111"/>
                  </a:lnTo>
                  <a:lnTo>
                    <a:pt x="34202" y="996"/>
                  </a:lnTo>
                  <a:lnTo>
                    <a:pt x="33423" y="869"/>
                  </a:lnTo>
                  <a:lnTo>
                    <a:pt x="32631" y="754"/>
                  </a:lnTo>
                  <a:lnTo>
                    <a:pt x="31801" y="651"/>
                  </a:lnTo>
                  <a:lnTo>
                    <a:pt x="30933" y="549"/>
                  </a:lnTo>
                  <a:lnTo>
                    <a:pt x="30051" y="460"/>
                  </a:lnTo>
                  <a:lnTo>
                    <a:pt x="29132" y="383"/>
                  </a:lnTo>
                  <a:lnTo>
                    <a:pt x="28200" y="307"/>
                  </a:lnTo>
                  <a:lnTo>
                    <a:pt x="27229" y="230"/>
                  </a:lnTo>
                  <a:lnTo>
                    <a:pt x="26246" y="179"/>
                  </a:lnTo>
                  <a:lnTo>
                    <a:pt x="25250" y="128"/>
                  </a:lnTo>
                  <a:lnTo>
                    <a:pt x="24215" y="77"/>
                  </a:lnTo>
                  <a:lnTo>
                    <a:pt x="23181" y="51"/>
                  </a:lnTo>
                  <a:lnTo>
                    <a:pt x="22121" y="26"/>
                  </a:lnTo>
                  <a:lnTo>
                    <a:pt x="21035" y="13"/>
                  </a:lnTo>
                  <a:lnTo>
                    <a:pt x="19949" y="0"/>
                  </a:lnTo>
                  <a:close/>
                </a:path>
              </a:pathLst>
            </a:custGeom>
            <a:solidFill>
              <a:srgbClr val="D4A657"/>
            </a:solidFill>
            <a:ln>
              <a:noFill/>
            </a:ln>
          </p:spPr>
          <p:txBody>
            <a:bodyPr spcFirstLastPara="1" wrap="square" lIns="121900" tIns="121900" rIns="121900" bIns="121900" anchor="ctr" anchorCtr="0">
              <a:noAutofit/>
            </a:bodyPr>
            <a:lstStyle/>
            <a:p>
              <a:endParaRPr sz="2400"/>
            </a:p>
          </p:txBody>
        </p:sp>
        <p:sp>
          <p:nvSpPr>
            <p:cNvPr id="87" name="Google Shape;87;p15"/>
            <p:cNvSpPr/>
            <p:nvPr/>
          </p:nvSpPr>
          <p:spPr>
            <a:xfrm>
              <a:off x="4094191" y="3506734"/>
              <a:ext cx="204028" cy="57118"/>
            </a:xfrm>
            <a:custGeom>
              <a:avLst/>
              <a:gdLst/>
              <a:ahLst/>
              <a:cxnLst/>
              <a:rect l="l" t="t" r="r" b="b"/>
              <a:pathLst>
                <a:path w="13781" h="3858" extrusionOk="0">
                  <a:moveTo>
                    <a:pt x="0" y="1"/>
                  </a:moveTo>
                  <a:lnTo>
                    <a:pt x="0" y="384"/>
                  </a:lnTo>
                  <a:lnTo>
                    <a:pt x="2325" y="384"/>
                  </a:lnTo>
                  <a:lnTo>
                    <a:pt x="3346" y="397"/>
                  </a:lnTo>
                  <a:lnTo>
                    <a:pt x="4253" y="422"/>
                  </a:lnTo>
                  <a:lnTo>
                    <a:pt x="5058" y="460"/>
                  </a:lnTo>
                  <a:lnTo>
                    <a:pt x="5747" y="511"/>
                  </a:lnTo>
                  <a:lnTo>
                    <a:pt x="6322" y="588"/>
                  </a:lnTo>
                  <a:lnTo>
                    <a:pt x="6565" y="626"/>
                  </a:lnTo>
                  <a:lnTo>
                    <a:pt x="6795" y="678"/>
                  </a:lnTo>
                  <a:lnTo>
                    <a:pt x="6973" y="716"/>
                  </a:lnTo>
                  <a:lnTo>
                    <a:pt x="7139" y="780"/>
                  </a:lnTo>
                  <a:lnTo>
                    <a:pt x="7267" y="831"/>
                  </a:lnTo>
                  <a:lnTo>
                    <a:pt x="7369" y="895"/>
                  </a:lnTo>
                  <a:lnTo>
                    <a:pt x="0" y="895"/>
                  </a:lnTo>
                  <a:lnTo>
                    <a:pt x="0" y="1188"/>
                  </a:lnTo>
                  <a:lnTo>
                    <a:pt x="7471" y="1188"/>
                  </a:lnTo>
                  <a:lnTo>
                    <a:pt x="7446" y="1227"/>
                  </a:lnTo>
                  <a:lnTo>
                    <a:pt x="7408" y="1265"/>
                  </a:lnTo>
                  <a:lnTo>
                    <a:pt x="7305" y="1329"/>
                  </a:lnTo>
                  <a:lnTo>
                    <a:pt x="7165" y="1393"/>
                  </a:lnTo>
                  <a:lnTo>
                    <a:pt x="6986" y="1457"/>
                  </a:lnTo>
                  <a:lnTo>
                    <a:pt x="6769" y="1520"/>
                  </a:lnTo>
                  <a:lnTo>
                    <a:pt x="6514" y="1571"/>
                  </a:lnTo>
                  <a:lnTo>
                    <a:pt x="6207" y="1623"/>
                  </a:lnTo>
                  <a:lnTo>
                    <a:pt x="5875" y="1674"/>
                  </a:lnTo>
                  <a:lnTo>
                    <a:pt x="5505" y="1712"/>
                  </a:lnTo>
                  <a:lnTo>
                    <a:pt x="5096" y="1750"/>
                  </a:lnTo>
                  <a:lnTo>
                    <a:pt x="4636" y="1776"/>
                  </a:lnTo>
                  <a:lnTo>
                    <a:pt x="4151" y="1801"/>
                  </a:lnTo>
                  <a:lnTo>
                    <a:pt x="3053" y="1840"/>
                  </a:lnTo>
                  <a:lnTo>
                    <a:pt x="1801" y="1852"/>
                  </a:lnTo>
                  <a:lnTo>
                    <a:pt x="0" y="1852"/>
                  </a:lnTo>
                  <a:lnTo>
                    <a:pt x="0" y="2223"/>
                  </a:lnTo>
                  <a:lnTo>
                    <a:pt x="2197" y="2644"/>
                  </a:lnTo>
                  <a:lnTo>
                    <a:pt x="4215" y="3053"/>
                  </a:lnTo>
                  <a:lnTo>
                    <a:pt x="6130" y="3449"/>
                  </a:lnTo>
                  <a:lnTo>
                    <a:pt x="8021" y="3858"/>
                  </a:lnTo>
                  <a:lnTo>
                    <a:pt x="11162" y="3858"/>
                  </a:lnTo>
                  <a:lnTo>
                    <a:pt x="9106" y="3411"/>
                  </a:lnTo>
                  <a:lnTo>
                    <a:pt x="7050" y="2976"/>
                  </a:lnTo>
                  <a:lnTo>
                    <a:pt x="5032" y="2568"/>
                  </a:lnTo>
                  <a:lnTo>
                    <a:pt x="3078" y="2185"/>
                  </a:lnTo>
                  <a:lnTo>
                    <a:pt x="3844" y="2185"/>
                  </a:lnTo>
                  <a:lnTo>
                    <a:pt x="4572" y="2159"/>
                  </a:lnTo>
                  <a:lnTo>
                    <a:pt x="5275" y="2133"/>
                  </a:lnTo>
                  <a:lnTo>
                    <a:pt x="5926" y="2108"/>
                  </a:lnTo>
                  <a:lnTo>
                    <a:pt x="6539" y="2070"/>
                  </a:lnTo>
                  <a:lnTo>
                    <a:pt x="7101" y="2018"/>
                  </a:lnTo>
                  <a:lnTo>
                    <a:pt x="7637" y="1967"/>
                  </a:lnTo>
                  <a:lnTo>
                    <a:pt x="8110" y="1904"/>
                  </a:lnTo>
                  <a:lnTo>
                    <a:pt x="8557" y="1840"/>
                  </a:lnTo>
                  <a:lnTo>
                    <a:pt x="8940" y="1763"/>
                  </a:lnTo>
                  <a:lnTo>
                    <a:pt x="9285" y="1674"/>
                  </a:lnTo>
                  <a:lnTo>
                    <a:pt x="9579" y="1597"/>
                  </a:lnTo>
                  <a:lnTo>
                    <a:pt x="9821" y="1495"/>
                  </a:lnTo>
                  <a:lnTo>
                    <a:pt x="10026" y="1405"/>
                  </a:lnTo>
                  <a:lnTo>
                    <a:pt x="10102" y="1354"/>
                  </a:lnTo>
                  <a:lnTo>
                    <a:pt x="10166" y="1291"/>
                  </a:lnTo>
                  <a:lnTo>
                    <a:pt x="10217" y="1239"/>
                  </a:lnTo>
                  <a:lnTo>
                    <a:pt x="10256" y="1188"/>
                  </a:lnTo>
                  <a:lnTo>
                    <a:pt x="13780" y="1188"/>
                  </a:lnTo>
                  <a:lnTo>
                    <a:pt x="13780" y="895"/>
                  </a:lnTo>
                  <a:lnTo>
                    <a:pt x="10217" y="895"/>
                  </a:lnTo>
                  <a:lnTo>
                    <a:pt x="10179" y="844"/>
                  </a:lnTo>
                  <a:lnTo>
                    <a:pt x="10115" y="792"/>
                  </a:lnTo>
                  <a:lnTo>
                    <a:pt x="9987" y="703"/>
                  </a:lnTo>
                  <a:lnTo>
                    <a:pt x="9796" y="626"/>
                  </a:lnTo>
                  <a:lnTo>
                    <a:pt x="9579" y="550"/>
                  </a:lnTo>
                  <a:lnTo>
                    <a:pt x="9323" y="473"/>
                  </a:lnTo>
                  <a:lnTo>
                    <a:pt x="9042" y="409"/>
                  </a:lnTo>
                  <a:lnTo>
                    <a:pt x="8723" y="345"/>
                  </a:lnTo>
                  <a:lnTo>
                    <a:pt x="8378" y="294"/>
                  </a:lnTo>
                  <a:lnTo>
                    <a:pt x="13780" y="294"/>
                  </a:lnTo>
                  <a:lnTo>
                    <a:pt x="13780" y="1"/>
                  </a:lnTo>
                  <a:close/>
                </a:path>
              </a:pathLst>
            </a:custGeom>
            <a:solidFill>
              <a:srgbClr val="A18044"/>
            </a:solidFill>
            <a:ln>
              <a:noFill/>
            </a:ln>
          </p:spPr>
          <p:txBody>
            <a:bodyPr spcFirstLastPara="1" wrap="square" lIns="121900" tIns="121900" rIns="121900" bIns="121900" anchor="ctr" anchorCtr="0">
              <a:noAutofit/>
            </a:bodyPr>
            <a:lstStyle/>
            <a:p>
              <a:endParaRPr sz="2400"/>
            </a:p>
          </p:txBody>
        </p:sp>
        <p:sp>
          <p:nvSpPr>
            <p:cNvPr id="88" name="Google Shape;88;p15"/>
            <p:cNvSpPr/>
            <p:nvPr/>
          </p:nvSpPr>
          <p:spPr>
            <a:xfrm>
              <a:off x="3807921" y="3435833"/>
              <a:ext cx="764071" cy="159790"/>
            </a:xfrm>
            <a:custGeom>
              <a:avLst/>
              <a:gdLst/>
              <a:ahLst/>
              <a:cxnLst/>
              <a:rect l="l" t="t" r="r" b="b"/>
              <a:pathLst>
                <a:path w="51609" h="10793" extrusionOk="0">
                  <a:moveTo>
                    <a:pt x="1" y="0"/>
                  </a:moveTo>
                  <a:lnTo>
                    <a:pt x="1" y="5403"/>
                  </a:lnTo>
                  <a:lnTo>
                    <a:pt x="1" y="5530"/>
                  </a:lnTo>
                  <a:lnTo>
                    <a:pt x="26" y="5671"/>
                  </a:lnTo>
                  <a:lnTo>
                    <a:pt x="77" y="5811"/>
                  </a:lnTo>
                  <a:lnTo>
                    <a:pt x="128" y="5952"/>
                  </a:lnTo>
                  <a:lnTo>
                    <a:pt x="205" y="6080"/>
                  </a:lnTo>
                  <a:lnTo>
                    <a:pt x="294" y="6220"/>
                  </a:lnTo>
                  <a:lnTo>
                    <a:pt x="397" y="6348"/>
                  </a:lnTo>
                  <a:lnTo>
                    <a:pt x="524" y="6488"/>
                  </a:lnTo>
                  <a:lnTo>
                    <a:pt x="665" y="6616"/>
                  </a:lnTo>
                  <a:lnTo>
                    <a:pt x="805" y="6744"/>
                  </a:lnTo>
                  <a:lnTo>
                    <a:pt x="971" y="6871"/>
                  </a:lnTo>
                  <a:lnTo>
                    <a:pt x="1163" y="6999"/>
                  </a:lnTo>
                  <a:lnTo>
                    <a:pt x="1354" y="7127"/>
                  </a:lnTo>
                  <a:lnTo>
                    <a:pt x="1559" y="7254"/>
                  </a:lnTo>
                  <a:lnTo>
                    <a:pt x="1789" y="7369"/>
                  </a:lnTo>
                  <a:lnTo>
                    <a:pt x="2031" y="7497"/>
                  </a:lnTo>
                  <a:lnTo>
                    <a:pt x="2542" y="7740"/>
                  </a:lnTo>
                  <a:lnTo>
                    <a:pt x="3117" y="7970"/>
                  </a:lnTo>
                  <a:lnTo>
                    <a:pt x="3730" y="8200"/>
                  </a:lnTo>
                  <a:lnTo>
                    <a:pt x="4407" y="8417"/>
                  </a:lnTo>
                  <a:lnTo>
                    <a:pt x="5122" y="8621"/>
                  </a:lnTo>
                  <a:lnTo>
                    <a:pt x="5888" y="8825"/>
                  </a:lnTo>
                  <a:lnTo>
                    <a:pt x="6706" y="9017"/>
                  </a:lnTo>
                  <a:lnTo>
                    <a:pt x="7561" y="9208"/>
                  </a:lnTo>
                  <a:lnTo>
                    <a:pt x="8455" y="9387"/>
                  </a:lnTo>
                  <a:lnTo>
                    <a:pt x="9388" y="9553"/>
                  </a:lnTo>
                  <a:lnTo>
                    <a:pt x="10358" y="9719"/>
                  </a:lnTo>
                  <a:lnTo>
                    <a:pt x="11380" y="9873"/>
                  </a:lnTo>
                  <a:lnTo>
                    <a:pt x="12427" y="10013"/>
                  </a:lnTo>
                  <a:lnTo>
                    <a:pt x="13500" y="10141"/>
                  </a:lnTo>
                  <a:lnTo>
                    <a:pt x="14611" y="10256"/>
                  </a:lnTo>
                  <a:lnTo>
                    <a:pt x="15760" y="10371"/>
                  </a:lnTo>
                  <a:lnTo>
                    <a:pt x="16935" y="10460"/>
                  </a:lnTo>
                  <a:lnTo>
                    <a:pt x="18136" y="10549"/>
                  </a:lnTo>
                  <a:lnTo>
                    <a:pt x="19362" y="10626"/>
                  </a:lnTo>
                  <a:lnTo>
                    <a:pt x="20601" y="10677"/>
                  </a:lnTo>
                  <a:lnTo>
                    <a:pt x="21878" y="10728"/>
                  </a:lnTo>
                  <a:lnTo>
                    <a:pt x="23168" y="10767"/>
                  </a:lnTo>
                  <a:lnTo>
                    <a:pt x="24483" y="10779"/>
                  </a:lnTo>
                  <a:lnTo>
                    <a:pt x="25811" y="10792"/>
                  </a:lnTo>
                  <a:lnTo>
                    <a:pt x="27139" y="10779"/>
                  </a:lnTo>
                  <a:lnTo>
                    <a:pt x="28442" y="10767"/>
                  </a:lnTo>
                  <a:lnTo>
                    <a:pt x="29732" y="10728"/>
                  </a:lnTo>
                  <a:lnTo>
                    <a:pt x="31009" y="10677"/>
                  </a:lnTo>
                  <a:lnTo>
                    <a:pt x="32261" y="10626"/>
                  </a:lnTo>
                  <a:lnTo>
                    <a:pt x="33474" y="10549"/>
                  </a:lnTo>
                  <a:lnTo>
                    <a:pt x="34674" y="10460"/>
                  </a:lnTo>
                  <a:lnTo>
                    <a:pt x="35849" y="10371"/>
                  </a:lnTo>
                  <a:lnTo>
                    <a:pt x="36999" y="10256"/>
                  </a:lnTo>
                  <a:lnTo>
                    <a:pt x="38110" y="10141"/>
                  </a:lnTo>
                  <a:lnTo>
                    <a:pt x="39183" y="10013"/>
                  </a:lnTo>
                  <a:lnTo>
                    <a:pt x="40230" y="9873"/>
                  </a:lnTo>
                  <a:lnTo>
                    <a:pt x="41252" y="9719"/>
                  </a:lnTo>
                  <a:lnTo>
                    <a:pt x="42222" y="9553"/>
                  </a:lnTo>
                  <a:lnTo>
                    <a:pt x="43154" y="9387"/>
                  </a:lnTo>
                  <a:lnTo>
                    <a:pt x="44048" y="9208"/>
                  </a:lnTo>
                  <a:lnTo>
                    <a:pt x="44904" y="9017"/>
                  </a:lnTo>
                  <a:lnTo>
                    <a:pt x="45722" y="8825"/>
                  </a:lnTo>
                  <a:lnTo>
                    <a:pt x="46488" y="8621"/>
                  </a:lnTo>
                  <a:lnTo>
                    <a:pt x="47203" y="8417"/>
                  </a:lnTo>
                  <a:lnTo>
                    <a:pt x="47880" y="8200"/>
                  </a:lnTo>
                  <a:lnTo>
                    <a:pt x="48493" y="7970"/>
                  </a:lnTo>
                  <a:lnTo>
                    <a:pt x="49068" y="7740"/>
                  </a:lnTo>
                  <a:lnTo>
                    <a:pt x="49578" y="7497"/>
                  </a:lnTo>
                  <a:lnTo>
                    <a:pt x="49821" y="7369"/>
                  </a:lnTo>
                  <a:lnTo>
                    <a:pt x="50051" y="7254"/>
                  </a:lnTo>
                  <a:lnTo>
                    <a:pt x="50255" y="7127"/>
                  </a:lnTo>
                  <a:lnTo>
                    <a:pt x="50447" y="6999"/>
                  </a:lnTo>
                  <a:lnTo>
                    <a:pt x="50638" y="6871"/>
                  </a:lnTo>
                  <a:lnTo>
                    <a:pt x="50804" y="6744"/>
                  </a:lnTo>
                  <a:lnTo>
                    <a:pt x="50958" y="6616"/>
                  </a:lnTo>
                  <a:lnTo>
                    <a:pt x="51085" y="6488"/>
                  </a:lnTo>
                  <a:lnTo>
                    <a:pt x="51213" y="6348"/>
                  </a:lnTo>
                  <a:lnTo>
                    <a:pt x="51315" y="6220"/>
                  </a:lnTo>
                  <a:lnTo>
                    <a:pt x="51405" y="6080"/>
                  </a:lnTo>
                  <a:lnTo>
                    <a:pt x="51481" y="5952"/>
                  </a:lnTo>
                  <a:lnTo>
                    <a:pt x="51532" y="5811"/>
                  </a:lnTo>
                  <a:lnTo>
                    <a:pt x="51583" y="5671"/>
                  </a:lnTo>
                  <a:lnTo>
                    <a:pt x="51609" y="5530"/>
                  </a:lnTo>
                  <a:lnTo>
                    <a:pt x="51609" y="5403"/>
                  </a:lnTo>
                  <a:lnTo>
                    <a:pt x="51609" y="0"/>
                  </a:lnTo>
                  <a:close/>
                </a:path>
              </a:pathLst>
            </a:custGeom>
            <a:solidFill>
              <a:srgbClr val="FFCB91"/>
            </a:solidFill>
            <a:ln>
              <a:noFill/>
            </a:ln>
          </p:spPr>
          <p:txBody>
            <a:bodyPr spcFirstLastPara="1" wrap="square" lIns="121900" tIns="121900" rIns="121900" bIns="121900" anchor="ctr" anchorCtr="0">
              <a:noAutofit/>
            </a:bodyPr>
            <a:lstStyle/>
            <a:p>
              <a:endParaRPr sz="2400"/>
            </a:p>
          </p:txBody>
        </p:sp>
        <p:sp>
          <p:nvSpPr>
            <p:cNvPr id="89" name="Google Shape;89;p15"/>
            <p:cNvSpPr/>
            <p:nvPr/>
          </p:nvSpPr>
          <p:spPr>
            <a:xfrm>
              <a:off x="3807921" y="3356034"/>
              <a:ext cx="764071" cy="159790"/>
            </a:xfrm>
            <a:custGeom>
              <a:avLst/>
              <a:gdLst/>
              <a:ahLst/>
              <a:cxnLst/>
              <a:rect l="l" t="t" r="r" b="b"/>
              <a:pathLst>
                <a:path w="51609" h="10793" extrusionOk="0">
                  <a:moveTo>
                    <a:pt x="25811" y="1"/>
                  </a:moveTo>
                  <a:lnTo>
                    <a:pt x="24483" y="14"/>
                  </a:lnTo>
                  <a:lnTo>
                    <a:pt x="23168" y="27"/>
                  </a:lnTo>
                  <a:lnTo>
                    <a:pt x="21878" y="65"/>
                  </a:lnTo>
                  <a:lnTo>
                    <a:pt x="20601" y="116"/>
                  </a:lnTo>
                  <a:lnTo>
                    <a:pt x="19362" y="167"/>
                  </a:lnTo>
                  <a:lnTo>
                    <a:pt x="18136" y="244"/>
                  </a:lnTo>
                  <a:lnTo>
                    <a:pt x="16935" y="333"/>
                  </a:lnTo>
                  <a:lnTo>
                    <a:pt x="15760" y="422"/>
                  </a:lnTo>
                  <a:lnTo>
                    <a:pt x="14611" y="537"/>
                  </a:lnTo>
                  <a:lnTo>
                    <a:pt x="13500" y="652"/>
                  </a:lnTo>
                  <a:lnTo>
                    <a:pt x="12427" y="780"/>
                  </a:lnTo>
                  <a:lnTo>
                    <a:pt x="11380" y="921"/>
                  </a:lnTo>
                  <a:lnTo>
                    <a:pt x="10358" y="1074"/>
                  </a:lnTo>
                  <a:lnTo>
                    <a:pt x="9388" y="1240"/>
                  </a:lnTo>
                  <a:lnTo>
                    <a:pt x="8455" y="1406"/>
                  </a:lnTo>
                  <a:lnTo>
                    <a:pt x="7561" y="1585"/>
                  </a:lnTo>
                  <a:lnTo>
                    <a:pt x="6706" y="1763"/>
                  </a:lnTo>
                  <a:lnTo>
                    <a:pt x="5888" y="1968"/>
                  </a:lnTo>
                  <a:lnTo>
                    <a:pt x="5122" y="2172"/>
                  </a:lnTo>
                  <a:lnTo>
                    <a:pt x="4407" y="2376"/>
                  </a:lnTo>
                  <a:lnTo>
                    <a:pt x="3730" y="2594"/>
                  </a:lnTo>
                  <a:lnTo>
                    <a:pt x="3117" y="2823"/>
                  </a:lnTo>
                  <a:lnTo>
                    <a:pt x="2542" y="3053"/>
                  </a:lnTo>
                  <a:lnTo>
                    <a:pt x="2031" y="3296"/>
                  </a:lnTo>
                  <a:lnTo>
                    <a:pt x="1789" y="3424"/>
                  </a:lnTo>
                  <a:lnTo>
                    <a:pt x="1559" y="3539"/>
                  </a:lnTo>
                  <a:lnTo>
                    <a:pt x="1354" y="3666"/>
                  </a:lnTo>
                  <a:lnTo>
                    <a:pt x="1163" y="3794"/>
                  </a:lnTo>
                  <a:lnTo>
                    <a:pt x="971" y="3922"/>
                  </a:lnTo>
                  <a:lnTo>
                    <a:pt x="805" y="4049"/>
                  </a:lnTo>
                  <a:lnTo>
                    <a:pt x="665" y="4177"/>
                  </a:lnTo>
                  <a:lnTo>
                    <a:pt x="524" y="4305"/>
                  </a:lnTo>
                  <a:lnTo>
                    <a:pt x="397" y="4445"/>
                  </a:lnTo>
                  <a:lnTo>
                    <a:pt x="294" y="4573"/>
                  </a:lnTo>
                  <a:lnTo>
                    <a:pt x="205" y="4714"/>
                  </a:lnTo>
                  <a:lnTo>
                    <a:pt x="128" y="4841"/>
                  </a:lnTo>
                  <a:lnTo>
                    <a:pt x="77" y="4982"/>
                  </a:lnTo>
                  <a:lnTo>
                    <a:pt x="26" y="5122"/>
                  </a:lnTo>
                  <a:lnTo>
                    <a:pt x="1" y="5250"/>
                  </a:lnTo>
                  <a:lnTo>
                    <a:pt x="1" y="5390"/>
                  </a:lnTo>
                  <a:lnTo>
                    <a:pt x="1" y="5531"/>
                  </a:lnTo>
                  <a:lnTo>
                    <a:pt x="26" y="5671"/>
                  </a:lnTo>
                  <a:lnTo>
                    <a:pt x="77" y="5812"/>
                  </a:lnTo>
                  <a:lnTo>
                    <a:pt x="128" y="5952"/>
                  </a:lnTo>
                  <a:lnTo>
                    <a:pt x="205" y="6080"/>
                  </a:lnTo>
                  <a:lnTo>
                    <a:pt x="294" y="6221"/>
                  </a:lnTo>
                  <a:lnTo>
                    <a:pt x="397" y="6348"/>
                  </a:lnTo>
                  <a:lnTo>
                    <a:pt x="524" y="6476"/>
                  </a:lnTo>
                  <a:lnTo>
                    <a:pt x="665" y="6616"/>
                  </a:lnTo>
                  <a:lnTo>
                    <a:pt x="805" y="6744"/>
                  </a:lnTo>
                  <a:lnTo>
                    <a:pt x="971" y="6872"/>
                  </a:lnTo>
                  <a:lnTo>
                    <a:pt x="1163" y="7000"/>
                  </a:lnTo>
                  <a:lnTo>
                    <a:pt x="1354" y="7127"/>
                  </a:lnTo>
                  <a:lnTo>
                    <a:pt x="1559" y="7255"/>
                  </a:lnTo>
                  <a:lnTo>
                    <a:pt x="1789" y="7370"/>
                  </a:lnTo>
                  <a:lnTo>
                    <a:pt x="2031" y="7498"/>
                  </a:lnTo>
                  <a:lnTo>
                    <a:pt x="2542" y="7728"/>
                  </a:lnTo>
                  <a:lnTo>
                    <a:pt x="3117" y="7970"/>
                  </a:lnTo>
                  <a:lnTo>
                    <a:pt x="3730" y="8187"/>
                  </a:lnTo>
                  <a:lnTo>
                    <a:pt x="4407" y="8404"/>
                  </a:lnTo>
                  <a:lnTo>
                    <a:pt x="5122" y="8622"/>
                  </a:lnTo>
                  <a:lnTo>
                    <a:pt x="5888" y="8826"/>
                  </a:lnTo>
                  <a:lnTo>
                    <a:pt x="6706" y="9017"/>
                  </a:lnTo>
                  <a:lnTo>
                    <a:pt x="7561" y="9209"/>
                  </a:lnTo>
                  <a:lnTo>
                    <a:pt x="8455" y="9388"/>
                  </a:lnTo>
                  <a:lnTo>
                    <a:pt x="9388" y="9554"/>
                  </a:lnTo>
                  <a:lnTo>
                    <a:pt x="10358" y="9720"/>
                  </a:lnTo>
                  <a:lnTo>
                    <a:pt x="11380" y="9860"/>
                  </a:lnTo>
                  <a:lnTo>
                    <a:pt x="12427" y="10001"/>
                  </a:lnTo>
                  <a:lnTo>
                    <a:pt x="13500" y="10141"/>
                  </a:lnTo>
                  <a:lnTo>
                    <a:pt x="14611" y="10256"/>
                  </a:lnTo>
                  <a:lnTo>
                    <a:pt x="15760" y="10358"/>
                  </a:lnTo>
                  <a:lnTo>
                    <a:pt x="16935" y="10461"/>
                  </a:lnTo>
                  <a:lnTo>
                    <a:pt x="18136" y="10550"/>
                  </a:lnTo>
                  <a:lnTo>
                    <a:pt x="19362" y="10614"/>
                  </a:lnTo>
                  <a:lnTo>
                    <a:pt x="20601" y="10678"/>
                  </a:lnTo>
                  <a:lnTo>
                    <a:pt x="21878" y="10729"/>
                  </a:lnTo>
                  <a:lnTo>
                    <a:pt x="23168" y="10754"/>
                  </a:lnTo>
                  <a:lnTo>
                    <a:pt x="24483" y="10780"/>
                  </a:lnTo>
                  <a:lnTo>
                    <a:pt x="25811" y="10793"/>
                  </a:lnTo>
                  <a:lnTo>
                    <a:pt x="27139" y="10780"/>
                  </a:lnTo>
                  <a:lnTo>
                    <a:pt x="28442" y="10754"/>
                  </a:lnTo>
                  <a:lnTo>
                    <a:pt x="29732" y="10729"/>
                  </a:lnTo>
                  <a:lnTo>
                    <a:pt x="31009" y="10678"/>
                  </a:lnTo>
                  <a:lnTo>
                    <a:pt x="32261" y="10614"/>
                  </a:lnTo>
                  <a:lnTo>
                    <a:pt x="33474" y="10550"/>
                  </a:lnTo>
                  <a:lnTo>
                    <a:pt x="34674" y="10461"/>
                  </a:lnTo>
                  <a:lnTo>
                    <a:pt x="35849" y="10358"/>
                  </a:lnTo>
                  <a:lnTo>
                    <a:pt x="36999" y="10256"/>
                  </a:lnTo>
                  <a:lnTo>
                    <a:pt x="38110" y="10141"/>
                  </a:lnTo>
                  <a:lnTo>
                    <a:pt x="39183" y="10001"/>
                  </a:lnTo>
                  <a:lnTo>
                    <a:pt x="40230" y="9860"/>
                  </a:lnTo>
                  <a:lnTo>
                    <a:pt x="41252" y="9720"/>
                  </a:lnTo>
                  <a:lnTo>
                    <a:pt x="42222" y="9554"/>
                  </a:lnTo>
                  <a:lnTo>
                    <a:pt x="43154" y="9388"/>
                  </a:lnTo>
                  <a:lnTo>
                    <a:pt x="44048" y="9209"/>
                  </a:lnTo>
                  <a:lnTo>
                    <a:pt x="44904" y="9017"/>
                  </a:lnTo>
                  <a:lnTo>
                    <a:pt x="45722" y="8826"/>
                  </a:lnTo>
                  <a:lnTo>
                    <a:pt x="46488" y="8622"/>
                  </a:lnTo>
                  <a:lnTo>
                    <a:pt x="47203" y="8404"/>
                  </a:lnTo>
                  <a:lnTo>
                    <a:pt x="47880" y="8187"/>
                  </a:lnTo>
                  <a:lnTo>
                    <a:pt x="48493" y="7970"/>
                  </a:lnTo>
                  <a:lnTo>
                    <a:pt x="49068" y="7728"/>
                  </a:lnTo>
                  <a:lnTo>
                    <a:pt x="49578" y="7498"/>
                  </a:lnTo>
                  <a:lnTo>
                    <a:pt x="49821" y="7370"/>
                  </a:lnTo>
                  <a:lnTo>
                    <a:pt x="50051" y="7255"/>
                  </a:lnTo>
                  <a:lnTo>
                    <a:pt x="50255" y="7127"/>
                  </a:lnTo>
                  <a:lnTo>
                    <a:pt x="50447" y="7000"/>
                  </a:lnTo>
                  <a:lnTo>
                    <a:pt x="50638" y="6872"/>
                  </a:lnTo>
                  <a:lnTo>
                    <a:pt x="50804" y="6744"/>
                  </a:lnTo>
                  <a:lnTo>
                    <a:pt x="50958" y="6616"/>
                  </a:lnTo>
                  <a:lnTo>
                    <a:pt x="51085" y="6476"/>
                  </a:lnTo>
                  <a:lnTo>
                    <a:pt x="51213" y="6348"/>
                  </a:lnTo>
                  <a:lnTo>
                    <a:pt x="51315" y="6221"/>
                  </a:lnTo>
                  <a:lnTo>
                    <a:pt x="51405" y="6080"/>
                  </a:lnTo>
                  <a:lnTo>
                    <a:pt x="51481" y="5952"/>
                  </a:lnTo>
                  <a:lnTo>
                    <a:pt x="51532" y="5812"/>
                  </a:lnTo>
                  <a:lnTo>
                    <a:pt x="51583" y="5671"/>
                  </a:lnTo>
                  <a:lnTo>
                    <a:pt x="51609" y="5531"/>
                  </a:lnTo>
                  <a:lnTo>
                    <a:pt x="51609" y="5390"/>
                  </a:lnTo>
                  <a:lnTo>
                    <a:pt x="51609" y="5250"/>
                  </a:lnTo>
                  <a:lnTo>
                    <a:pt x="51583" y="5122"/>
                  </a:lnTo>
                  <a:lnTo>
                    <a:pt x="51532" y="4982"/>
                  </a:lnTo>
                  <a:lnTo>
                    <a:pt x="51481" y="4841"/>
                  </a:lnTo>
                  <a:lnTo>
                    <a:pt x="51405" y="4714"/>
                  </a:lnTo>
                  <a:lnTo>
                    <a:pt x="51315" y="4573"/>
                  </a:lnTo>
                  <a:lnTo>
                    <a:pt x="51213" y="4445"/>
                  </a:lnTo>
                  <a:lnTo>
                    <a:pt x="51085" y="4305"/>
                  </a:lnTo>
                  <a:lnTo>
                    <a:pt x="50958" y="4177"/>
                  </a:lnTo>
                  <a:lnTo>
                    <a:pt x="50804" y="4049"/>
                  </a:lnTo>
                  <a:lnTo>
                    <a:pt x="50638" y="3922"/>
                  </a:lnTo>
                  <a:lnTo>
                    <a:pt x="50447" y="3794"/>
                  </a:lnTo>
                  <a:lnTo>
                    <a:pt x="50255" y="3666"/>
                  </a:lnTo>
                  <a:lnTo>
                    <a:pt x="50051" y="3539"/>
                  </a:lnTo>
                  <a:lnTo>
                    <a:pt x="49821" y="3424"/>
                  </a:lnTo>
                  <a:lnTo>
                    <a:pt x="49578" y="3296"/>
                  </a:lnTo>
                  <a:lnTo>
                    <a:pt x="49068" y="3053"/>
                  </a:lnTo>
                  <a:lnTo>
                    <a:pt x="48493" y="2823"/>
                  </a:lnTo>
                  <a:lnTo>
                    <a:pt x="47880" y="2594"/>
                  </a:lnTo>
                  <a:lnTo>
                    <a:pt x="47203" y="2376"/>
                  </a:lnTo>
                  <a:lnTo>
                    <a:pt x="46488" y="2172"/>
                  </a:lnTo>
                  <a:lnTo>
                    <a:pt x="45722" y="1968"/>
                  </a:lnTo>
                  <a:lnTo>
                    <a:pt x="44904" y="1763"/>
                  </a:lnTo>
                  <a:lnTo>
                    <a:pt x="44048" y="1585"/>
                  </a:lnTo>
                  <a:lnTo>
                    <a:pt x="43154" y="1406"/>
                  </a:lnTo>
                  <a:lnTo>
                    <a:pt x="42222" y="1240"/>
                  </a:lnTo>
                  <a:lnTo>
                    <a:pt x="41252" y="1074"/>
                  </a:lnTo>
                  <a:lnTo>
                    <a:pt x="40230" y="921"/>
                  </a:lnTo>
                  <a:lnTo>
                    <a:pt x="39183" y="780"/>
                  </a:lnTo>
                  <a:lnTo>
                    <a:pt x="38110" y="652"/>
                  </a:lnTo>
                  <a:lnTo>
                    <a:pt x="36999" y="537"/>
                  </a:lnTo>
                  <a:lnTo>
                    <a:pt x="35849" y="422"/>
                  </a:lnTo>
                  <a:lnTo>
                    <a:pt x="34674" y="333"/>
                  </a:lnTo>
                  <a:lnTo>
                    <a:pt x="33474" y="244"/>
                  </a:lnTo>
                  <a:lnTo>
                    <a:pt x="32261" y="167"/>
                  </a:lnTo>
                  <a:lnTo>
                    <a:pt x="31009" y="116"/>
                  </a:lnTo>
                  <a:lnTo>
                    <a:pt x="29732" y="65"/>
                  </a:lnTo>
                  <a:lnTo>
                    <a:pt x="28442" y="27"/>
                  </a:lnTo>
                  <a:lnTo>
                    <a:pt x="27139" y="14"/>
                  </a:lnTo>
                  <a:lnTo>
                    <a:pt x="25811"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90" name="Google Shape;90;p15"/>
            <p:cNvSpPr/>
            <p:nvPr/>
          </p:nvSpPr>
          <p:spPr>
            <a:xfrm>
              <a:off x="3876187" y="3370409"/>
              <a:ext cx="627554" cy="112133"/>
            </a:xfrm>
            <a:custGeom>
              <a:avLst/>
              <a:gdLst/>
              <a:ahLst/>
              <a:cxnLst/>
              <a:rect l="l" t="t" r="r" b="b"/>
              <a:pathLst>
                <a:path w="42388" h="7574" extrusionOk="0">
                  <a:moveTo>
                    <a:pt x="20102" y="1"/>
                  </a:moveTo>
                  <a:lnTo>
                    <a:pt x="19029" y="13"/>
                  </a:lnTo>
                  <a:lnTo>
                    <a:pt x="17969" y="39"/>
                  </a:lnTo>
                  <a:lnTo>
                    <a:pt x="16922" y="77"/>
                  </a:lnTo>
                  <a:lnTo>
                    <a:pt x="15900" y="116"/>
                  </a:lnTo>
                  <a:lnTo>
                    <a:pt x="14891" y="167"/>
                  </a:lnTo>
                  <a:lnTo>
                    <a:pt x="13908" y="230"/>
                  </a:lnTo>
                  <a:lnTo>
                    <a:pt x="12950" y="294"/>
                  </a:lnTo>
                  <a:lnTo>
                    <a:pt x="12005" y="371"/>
                  </a:lnTo>
                  <a:lnTo>
                    <a:pt x="11085" y="448"/>
                  </a:lnTo>
                  <a:lnTo>
                    <a:pt x="10204" y="550"/>
                  </a:lnTo>
                  <a:lnTo>
                    <a:pt x="9349" y="639"/>
                  </a:lnTo>
                  <a:lnTo>
                    <a:pt x="8518" y="754"/>
                  </a:lnTo>
                  <a:lnTo>
                    <a:pt x="7714" y="856"/>
                  </a:lnTo>
                  <a:lnTo>
                    <a:pt x="6948" y="984"/>
                  </a:lnTo>
                  <a:lnTo>
                    <a:pt x="6207" y="1099"/>
                  </a:lnTo>
                  <a:lnTo>
                    <a:pt x="5504" y="1239"/>
                  </a:lnTo>
                  <a:lnTo>
                    <a:pt x="4840" y="1380"/>
                  </a:lnTo>
                  <a:lnTo>
                    <a:pt x="4215" y="1520"/>
                  </a:lnTo>
                  <a:lnTo>
                    <a:pt x="3614" y="1661"/>
                  </a:lnTo>
                  <a:lnTo>
                    <a:pt x="3065" y="1814"/>
                  </a:lnTo>
                  <a:lnTo>
                    <a:pt x="2554" y="1980"/>
                  </a:lnTo>
                  <a:lnTo>
                    <a:pt x="2095" y="2146"/>
                  </a:lnTo>
                  <a:lnTo>
                    <a:pt x="1660" y="2312"/>
                  </a:lnTo>
                  <a:lnTo>
                    <a:pt x="1290" y="2478"/>
                  </a:lnTo>
                  <a:lnTo>
                    <a:pt x="958" y="2657"/>
                  </a:lnTo>
                  <a:lnTo>
                    <a:pt x="664" y="2836"/>
                  </a:lnTo>
                  <a:lnTo>
                    <a:pt x="537" y="2925"/>
                  </a:lnTo>
                  <a:lnTo>
                    <a:pt x="434" y="3015"/>
                  </a:lnTo>
                  <a:lnTo>
                    <a:pt x="332" y="3117"/>
                  </a:lnTo>
                  <a:lnTo>
                    <a:pt x="243" y="3206"/>
                  </a:lnTo>
                  <a:lnTo>
                    <a:pt x="166" y="3308"/>
                  </a:lnTo>
                  <a:lnTo>
                    <a:pt x="102" y="3398"/>
                  </a:lnTo>
                  <a:lnTo>
                    <a:pt x="64" y="3487"/>
                  </a:lnTo>
                  <a:lnTo>
                    <a:pt x="26" y="3589"/>
                  </a:lnTo>
                  <a:lnTo>
                    <a:pt x="0" y="3691"/>
                  </a:lnTo>
                  <a:lnTo>
                    <a:pt x="0" y="3781"/>
                  </a:lnTo>
                  <a:lnTo>
                    <a:pt x="0" y="3883"/>
                  </a:lnTo>
                  <a:lnTo>
                    <a:pt x="26" y="3985"/>
                  </a:lnTo>
                  <a:lnTo>
                    <a:pt x="64" y="4075"/>
                  </a:lnTo>
                  <a:lnTo>
                    <a:pt x="102" y="4177"/>
                  </a:lnTo>
                  <a:lnTo>
                    <a:pt x="166" y="4266"/>
                  </a:lnTo>
                  <a:lnTo>
                    <a:pt x="243" y="4356"/>
                  </a:lnTo>
                  <a:lnTo>
                    <a:pt x="332" y="4458"/>
                  </a:lnTo>
                  <a:lnTo>
                    <a:pt x="434" y="4547"/>
                  </a:lnTo>
                  <a:lnTo>
                    <a:pt x="537" y="4637"/>
                  </a:lnTo>
                  <a:lnTo>
                    <a:pt x="664" y="4726"/>
                  </a:lnTo>
                  <a:lnTo>
                    <a:pt x="958" y="4918"/>
                  </a:lnTo>
                  <a:lnTo>
                    <a:pt x="1290" y="5084"/>
                  </a:lnTo>
                  <a:lnTo>
                    <a:pt x="1660" y="5262"/>
                  </a:lnTo>
                  <a:lnTo>
                    <a:pt x="2095" y="5428"/>
                  </a:lnTo>
                  <a:lnTo>
                    <a:pt x="2554" y="5594"/>
                  </a:lnTo>
                  <a:lnTo>
                    <a:pt x="3065" y="5748"/>
                  </a:lnTo>
                  <a:lnTo>
                    <a:pt x="3614" y="5901"/>
                  </a:lnTo>
                  <a:lnTo>
                    <a:pt x="4215" y="6054"/>
                  </a:lnTo>
                  <a:lnTo>
                    <a:pt x="4840" y="6195"/>
                  </a:lnTo>
                  <a:lnTo>
                    <a:pt x="5504" y="6335"/>
                  </a:lnTo>
                  <a:lnTo>
                    <a:pt x="6207" y="6463"/>
                  </a:lnTo>
                  <a:lnTo>
                    <a:pt x="6948" y="6591"/>
                  </a:lnTo>
                  <a:lnTo>
                    <a:pt x="7714" y="6705"/>
                  </a:lnTo>
                  <a:lnTo>
                    <a:pt x="8518" y="6820"/>
                  </a:lnTo>
                  <a:lnTo>
                    <a:pt x="9349" y="6923"/>
                  </a:lnTo>
                  <a:lnTo>
                    <a:pt x="10204" y="7025"/>
                  </a:lnTo>
                  <a:lnTo>
                    <a:pt x="11085" y="7114"/>
                  </a:lnTo>
                  <a:lnTo>
                    <a:pt x="12005" y="7204"/>
                  </a:lnTo>
                  <a:lnTo>
                    <a:pt x="12950" y="7280"/>
                  </a:lnTo>
                  <a:lnTo>
                    <a:pt x="13908" y="7344"/>
                  </a:lnTo>
                  <a:lnTo>
                    <a:pt x="14891" y="7408"/>
                  </a:lnTo>
                  <a:lnTo>
                    <a:pt x="15900" y="7459"/>
                  </a:lnTo>
                  <a:lnTo>
                    <a:pt x="16922" y="7497"/>
                  </a:lnTo>
                  <a:lnTo>
                    <a:pt x="17969" y="7536"/>
                  </a:lnTo>
                  <a:lnTo>
                    <a:pt x="19029" y="7561"/>
                  </a:lnTo>
                  <a:lnTo>
                    <a:pt x="20102" y="7574"/>
                  </a:lnTo>
                  <a:lnTo>
                    <a:pt x="22286" y="7574"/>
                  </a:lnTo>
                  <a:lnTo>
                    <a:pt x="23359" y="7561"/>
                  </a:lnTo>
                  <a:lnTo>
                    <a:pt x="24419" y="7536"/>
                  </a:lnTo>
                  <a:lnTo>
                    <a:pt x="25466" y="7497"/>
                  </a:lnTo>
                  <a:lnTo>
                    <a:pt x="26488" y="7459"/>
                  </a:lnTo>
                  <a:lnTo>
                    <a:pt x="27496" y="7408"/>
                  </a:lnTo>
                  <a:lnTo>
                    <a:pt x="28480" y="7344"/>
                  </a:lnTo>
                  <a:lnTo>
                    <a:pt x="29450" y="7280"/>
                  </a:lnTo>
                  <a:lnTo>
                    <a:pt x="30383" y="7204"/>
                  </a:lnTo>
                  <a:lnTo>
                    <a:pt x="31302" y="7114"/>
                  </a:lnTo>
                  <a:lnTo>
                    <a:pt x="32183" y="7025"/>
                  </a:lnTo>
                  <a:lnTo>
                    <a:pt x="33039" y="6923"/>
                  </a:lnTo>
                  <a:lnTo>
                    <a:pt x="33869" y="6820"/>
                  </a:lnTo>
                  <a:lnTo>
                    <a:pt x="34674" y="6705"/>
                  </a:lnTo>
                  <a:lnTo>
                    <a:pt x="35440" y="6591"/>
                  </a:lnTo>
                  <a:lnTo>
                    <a:pt x="36181" y="6463"/>
                  </a:lnTo>
                  <a:lnTo>
                    <a:pt x="36883" y="6335"/>
                  </a:lnTo>
                  <a:lnTo>
                    <a:pt x="37547" y="6195"/>
                  </a:lnTo>
                  <a:lnTo>
                    <a:pt x="38173" y="6054"/>
                  </a:lnTo>
                  <a:lnTo>
                    <a:pt x="38773" y="5901"/>
                  </a:lnTo>
                  <a:lnTo>
                    <a:pt x="39323" y="5748"/>
                  </a:lnTo>
                  <a:lnTo>
                    <a:pt x="39833" y="5594"/>
                  </a:lnTo>
                  <a:lnTo>
                    <a:pt x="40293" y="5428"/>
                  </a:lnTo>
                  <a:lnTo>
                    <a:pt x="40727" y="5262"/>
                  </a:lnTo>
                  <a:lnTo>
                    <a:pt x="41098" y="5084"/>
                  </a:lnTo>
                  <a:lnTo>
                    <a:pt x="41443" y="4918"/>
                  </a:lnTo>
                  <a:lnTo>
                    <a:pt x="41724" y="4726"/>
                  </a:lnTo>
                  <a:lnTo>
                    <a:pt x="41851" y="4637"/>
                  </a:lnTo>
                  <a:lnTo>
                    <a:pt x="41953" y="4547"/>
                  </a:lnTo>
                  <a:lnTo>
                    <a:pt x="42056" y="4458"/>
                  </a:lnTo>
                  <a:lnTo>
                    <a:pt x="42145" y="4356"/>
                  </a:lnTo>
                  <a:lnTo>
                    <a:pt x="42222" y="4266"/>
                  </a:lnTo>
                  <a:lnTo>
                    <a:pt x="42285" y="4177"/>
                  </a:lnTo>
                  <a:lnTo>
                    <a:pt x="42324" y="4075"/>
                  </a:lnTo>
                  <a:lnTo>
                    <a:pt x="42362" y="3985"/>
                  </a:lnTo>
                  <a:lnTo>
                    <a:pt x="42388" y="3883"/>
                  </a:lnTo>
                  <a:lnTo>
                    <a:pt x="42388" y="3781"/>
                  </a:lnTo>
                  <a:lnTo>
                    <a:pt x="42388" y="3691"/>
                  </a:lnTo>
                  <a:lnTo>
                    <a:pt x="42362" y="3589"/>
                  </a:lnTo>
                  <a:lnTo>
                    <a:pt x="42324" y="3487"/>
                  </a:lnTo>
                  <a:lnTo>
                    <a:pt x="42285" y="3398"/>
                  </a:lnTo>
                  <a:lnTo>
                    <a:pt x="42222" y="3308"/>
                  </a:lnTo>
                  <a:lnTo>
                    <a:pt x="42145" y="3206"/>
                  </a:lnTo>
                  <a:lnTo>
                    <a:pt x="42056" y="3117"/>
                  </a:lnTo>
                  <a:lnTo>
                    <a:pt x="41953" y="3015"/>
                  </a:lnTo>
                  <a:lnTo>
                    <a:pt x="41851" y="2925"/>
                  </a:lnTo>
                  <a:lnTo>
                    <a:pt x="41724" y="2836"/>
                  </a:lnTo>
                  <a:lnTo>
                    <a:pt x="41443" y="2657"/>
                  </a:lnTo>
                  <a:lnTo>
                    <a:pt x="41098" y="2478"/>
                  </a:lnTo>
                  <a:lnTo>
                    <a:pt x="40727" y="2312"/>
                  </a:lnTo>
                  <a:lnTo>
                    <a:pt x="40293" y="2146"/>
                  </a:lnTo>
                  <a:lnTo>
                    <a:pt x="39833" y="1980"/>
                  </a:lnTo>
                  <a:lnTo>
                    <a:pt x="39323" y="1814"/>
                  </a:lnTo>
                  <a:lnTo>
                    <a:pt x="38773" y="1661"/>
                  </a:lnTo>
                  <a:lnTo>
                    <a:pt x="38173" y="1520"/>
                  </a:lnTo>
                  <a:lnTo>
                    <a:pt x="37547" y="1380"/>
                  </a:lnTo>
                  <a:lnTo>
                    <a:pt x="36883" y="1239"/>
                  </a:lnTo>
                  <a:lnTo>
                    <a:pt x="36181" y="1099"/>
                  </a:lnTo>
                  <a:lnTo>
                    <a:pt x="35440" y="984"/>
                  </a:lnTo>
                  <a:lnTo>
                    <a:pt x="34674" y="856"/>
                  </a:lnTo>
                  <a:lnTo>
                    <a:pt x="33869" y="754"/>
                  </a:lnTo>
                  <a:lnTo>
                    <a:pt x="33039" y="639"/>
                  </a:lnTo>
                  <a:lnTo>
                    <a:pt x="32183" y="550"/>
                  </a:lnTo>
                  <a:lnTo>
                    <a:pt x="31302" y="448"/>
                  </a:lnTo>
                  <a:lnTo>
                    <a:pt x="30383" y="371"/>
                  </a:lnTo>
                  <a:lnTo>
                    <a:pt x="29450" y="294"/>
                  </a:lnTo>
                  <a:lnTo>
                    <a:pt x="28480" y="230"/>
                  </a:lnTo>
                  <a:lnTo>
                    <a:pt x="27496" y="167"/>
                  </a:lnTo>
                  <a:lnTo>
                    <a:pt x="26488" y="116"/>
                  </a:lnTo>
                  <a:lnTo>
                    <a:pt x="25466" y="77"/>
                  </a:lnTo>
                  <a:lnTo>
                    <a:pt x="24419" y="39"/>
                  </a:lnTo>
                  <a:lnTo>
                    <a:pt x="23359" y="13"/>
                  </a:lnTo>
                  <a:lnTo>
                    <a:pt x="22286" y="1"/>
                  </a:lnTo>
                  <a:close/>
                </a:path>
              </a:pathLst>
            </a:custGeom>
            <a:solidFill>
              <a:srgbClr val="EFC072"/>
            </a:solidFill>
            <a:ln>
              <a:noFill/>
            </a:ln>
          </p:spPr>
          <p:txBody>
            <a:bodyPr spcFirstLastPara="1" wrap="square" lIns="121900" tIns="121900" rIns="121900" bIns="121900" anchor="ctr" anchorCtr="0">
              <a:noAutofit/>
            </a:bodyPr>
            <a:lstStyle/>
            <a:p>
              <a:endParaRPr sz="2400"/>
            </a:p>
          </p:txBody>
        </p:sp>
        <p:sp>
          <p:nvSpPr>
            <p:cNvPr id="91" name="Google Shape;91;p15"/>
            <p:cNvSpPr/>
            <p:nvPr/>
          </p:nvSpPr>
          <p:spPr>
            <a:xfrm>
              <a:off x="3885440" y="3370409"/>
              <a:ext cx="609033" cy="83204"/>
            </a:xfrm>
            <a:custGeom>
              <a:avLst/>
              <a:gdLst/>
              <a:ahLst/>
              <a:cxnLst/>
              <a:rect l="l" t="t" r="r" b="b"/>
              <a:pathLst>
                <a:path w="41137" h="5620" extrusionOk="0">
                  <a:moveTo>
                    <a:pt x="18238" y="1"/>
                  </a:moveTo>
                  <a:lnTo>
                    <a:pt x="16565" y="39"/>
                  </a:lnTo>
                  <a:lnTo>
                    <a:pt x="14943" y="103"/>
                  </a:lnTo>
                  <a:lnTo>
                    <a:pt x="13360" y="179"/>
                  </a:lnTo>
                  <a:lnTo>
                    <a:pt x="11840" y="282"/>
                  </a:lnTo>
                  <a:lnTo>
                    <a:pt x="10371" y="409"/>
                  </a:lnTo>
                  <a:lnTo>
                    <a:pt x="8966" y="537"/>
                  </a:lnTo>
                  <a:lnTo>
                    <a:pt x="7625" y="703"/>
                  </a:lnTo>
                  <a:lnTo>
                    <a:pt x="6361" y="882"/>
                  </a:lnTo>
                  <a:lnTo>
                    <a:pt x="5173" y="1073"/>
                  </a:lnTo>
                  <a:lnTo>
                    <a:pt x="4075" y="1278"/>
                  </a:lnTo>
                  <a:lnTo>
                    <a:pt x="3551" y="1380"/>
                  </a:lnTo>
                  <a:lnTo>
                    <a:pt x="3066" y="1495"/>
                  </a:lnTo>
                  <a:lnTo>
                    <a:pt x="2593" y="1610"/>
                  </a:lnTo>
                  <a:lnTo>
                    <a:pt x="2134" y="1725"/>
                  </a:lnTo>
                  <a:lnTo>
                    <a:pt x="1712" y="1852"/>
                  </a:lnTo>
                  <a:lnTo>
                    <a:pt x="1316" y="1980"/>
                  </a:lnTo>
                  <a:lnTo>
                    <a:pt x="946" y="2108"/>
                  </a:lnTo>
                  <a:lnTo>
                    <a:pt x="601" y="2236"/>
                  </a:lnTo>
                  <a:lnTo>
                    <a:pt x="282" y="2363"/>
                  </a:lnTo>
                  <a:lnTo>
                    <a:pt x="1" y="2504"/>
                  </a:lnTo>
                  <a:lnTo>
                    <a:pt x="716" y="2287"/>
                  </a:lnTo>
                  <a:lnTo>
                    <a:pt x="1508" y="2082"/>
                  </a:lnTo>
                  <a:lnTo>
                    <a:pt x="2364" y="1891"/>
                  </a:lnTo>
                  <a:lnTo>
                    <a:pt x="3296" y="1712"/>
                  </a:lnTo>
                  <a:lnTo>
                    <a:pt x="4292" y="1533"/>
                  </a:lnTo>
                  <a:lnTo>
                    <a:pt x="5352" y="1380"/>
                  </a:lnTo>
                  <a:lnTo>
                    <a:pt x="6463" y="1227"/>
                  </a:lnTo>
                  <a:lnTo>
                    <a:pt x="7625" y="1099"/>
                  </a:lnTo>
                  <a:lnTo>
                    <a:pt x="8851" y="971"/>
                  </a:lnTo>
                  <a:lnTo>
                    <a:pt x="10116" y="869"/>
                  </a:lnTo>
                  <a:lnTo>
                    <a:pt x="11431" y="767"/>
                  </a:lnTo>
                  <a:lnTo>
                    <a:pt x="12772" y="690"/>
                  </a:lnTo>
                  <a:lnTo>
                    <a:pt x="14164" y="639"/>
                  </a:lnTo>
                  <a:lnTo>
                    <a:pt x="15595" y="588"/>
                  </a:lnTo>
                  <a:lnTo>
                    <a:pt x="17050" y="563"/>
                  </a:lnTo>
                  <a:lnTo>
                    <a:pt x="18532" y="550"/>
                  </a:lnTo>
                  <a:lnTo>
                    <a:pt x="19617" y="563"/>
                  </a:lnTo>
                  <a:lnTo>
                    <a:pt x="20690" y="575"/>
                  </a:lnTo>
                  <a:lnTo>
                    <a:pt x="21750" y="601"/>
                  </a:lnTo>
                  <a:lnTo>
                    <a:pt x="22797" y="626"/>
                  </a:lnTo>
                  <a:lnTo>
                    <a:pt x="23819" y="677"/>
                  </a:lnTo>
                  <a:lnTo>
                    <a:pt x="24828" y="729"/>
                  </a:lnTo>
                  <a:lnTo>
                    <a:pt x="25811" y="780"/>
                  </a:lnTo>
                  <a:lnTo>
                    <a:pt x="26782" y="856"/>
                  </a:lnTo>
                  <a:lnTo>
                    <a:pt x="27714" y="933"/>
                  </a:lnTo>
                  <a:lnTo>
                    <a:pt x="28634" y="1010"/>
                  </a:lnTo>
                  <a:lnTo>
                    <a:pt x="29515" y="1099"/>
                  </a:lnTo>
                  <a:lnTo>
                    <a:pt x="30371" y="1201"/>
                  </a:lnTo>
                  <a:lnTo>
                    <a:pt x="31214" y="1303"/>
                  </a:lnTo>
                  <a:lnTo>
                    <a:pt x="32005" y="1418"/>
                  </a:lnTo>
                  <a:lnTo>
                    <a:pt x="32772" y="1533"/>
                  </a:lnTo>
                  <a:lnTo>
                    <a:pt x="33512" y="1661"/>
                  </a:lnTo>
                  <a:lnTo>
                    <a:pt x="34215" y="1801"/>
                  </a:lnTo>
                  <a:lnTo>
                    <a:pt x="34879" y="1929"/>
                  </a:lnTo>
                  <a:lnTo>
                    <a:pt x="35505" y="2082"/>
                  </a:lnTo>
                  <a:lnTo>
                    <a:pt x="36105" y="2223"/>
                  </a:lnTo>
                  <a:lnTo>
                    <a:pt x="36654" y="2376"/>
                  </a:lnTo>
                  <a:lnTo>
                    <a:pt x="37165" y="2542"/>
                  </a:lnTo>
                  <a:lnTo>
                    <a:pt x="37638" y="2695"/>
                  </a:lnTo>
                  <a:lnTo>
                    <a:pt x="38059" y="2874"/>
                  </a:lnTo>
                  <a:lnTo>
                    <a:pt x="38429" y="3040"/>
                  </a:lnTo>
                  <a:lnTo>
                    <a:pt x="38774" y="3219"/>
                  </a:lnTo>
                  <a:lnTo>
                    <a:pt x="39055" y="3398"/>
                  </a:lnTo>
                  <a:lnTo>
                    <a:pt x="39183" y="3487"/>
                  </a:lnTo>
                  <a:lnTo>
                    <a:pt x="39285" y="3577"/>
                  </a:lnTo>
                  <a:lnTo>
                    <a:pt x="39387" y="3679"/>
                  </a:lnTo>
                  <a:lnTo>
                    <a:pt x="39477" y="3768"/>
                  </a:lnTo>
                  <a:lnTo>
                    <a:pt x="39553" y="3858"/>
                  </a:lnTo>
                  <a:lnTo>
                    <a:pt x="39617" y="3960"/>
                  </a:lnTo>
                  <a:lnTo>
                    <a:pt x="39655" y="4049"/>
                  </a:lnTo>
                  <a:lnTo>
                    <a:pt x="39694" y="4151"/>
                  </a:lnTo>
                  <a:lnTo>
                    <a:pt x="39719" y="4241"/>
                  </a:lnTo>
                  <a:lnTo>
                    <a:pt x="39719" y="4343"/>
                  </a:lnTo>
                  <a:lnTo>
                    <a:pt x="39719" y="4432"/>
                  </a:lnTo>
                  <a:lnTo>
                    <a:pt x="39706" y="4509"/>
                  </a:lnTo>
                  <a:lnTo>
                    <a:pt x="39681" y="4598"/>
                  </a:lnTo>
                  <a:lnTo>
                    <a:pt x="39643" y="4675"/>
                  </a:lnTo>
                  <a:lnTo>
                    <a:pt x="39592" y="4764"/>
                  </a:lnTo>
                  <a:lnTo>
                    <a:pt x="39540" y="4841"/>
                  </a:lnTo>
                  <a:lnTo>
                    <a:pt x="39400" y="5007"/>
                  </a:lnTo>
                  <a:lnTo>
                    <a:pt x="39221" y="5160"/>
                  </a:lnTo>
                  <a:lnTo>
                    <a:pt x="39017" y="5313"/>
                  </a:lnTo>
                  <a:lnTo>
                    <a:pt x="38761" y="5467"/>
                  </a:lnTo>
                  <a:lnTo>
                    <a:pt x="38480" y="5620"/>
                  </a:lnTo>
                  <a:lnTo>
                    <a:pt x="39081" y="5416"/>
                  </a:lnTo>
                  <a:lnTo>
                    <a:pt x="39349" y="5313"/>
                  </a:lnTo>
                  <a:lnTo>
                    <a:pt x="39604" y="5198"/>
                  </a:lnTo>
                  <a:lnTo>
                    <a:pt x="39847" y="5096"/>
                  </a:lnTo>
                  <a:lnTo>
                    <a:pt x="40064" y="4981"/>
                  </a:lnTo>
                  <a:lnTo>
                    <a:pt x="40268" y="4866"/>
                  </a:lnTo>
                  <a:lnTo>
                    <a:pt x="40447" y="4751"/>
                  </a:lnTo>
                  <a:lnTo>
                    <a:pt x="40600" y="4637"/>
                  </a:lnTo>
                  <a:lnTo>
                    <a:pt x="40741" y="4522"/>
                  </a:lnTo>
                  <a:lnTo>
                    <a:pt x="40869" y="4394"/>
                  </a:lnTo>
                  <a:lnTo>
                    <a:pt x="40971" y="4279"/>
                  </a:lnTo>
                  <a:lnTo>
                    <a:pt x="41047" y="4151"/>
                  </a:lnTo>
                  <a:lnTo>
                    <a:pt x="41099" y="4036"/>
                  </a:lnTo>
                  <a:lnTo>
                    <a:pt x="41137" y="3909"/>
                  </a:lnTo>
                  <a:lnTo>
                    <a:pt x="41137" y="3781"/>
                  </a:lnTo>
                  <a:lnTo>
                    <a:pt x="41137" y="3691"/>
                  </a:lnTo>
                  <a:lnTo>
                    <a:pt x="41111" y="3589"/>
                  </a:lnTo>
                  <a:lnTo>
                    <a:pt x="41086" y="3487"/>
                  </a:lnTo>
                  <a:lnTo>
                    <a:pt x="41035" y="3398"/>
                  </a:lnTo>
                  <a:lnTo>
                    <a:pt x="40971" y="3308"/>
                  </a:lnTo>
                  <a:lnTo>
                    <a:pt x="40894" y="3206"/>
                  </a:lnTo>
                  <a:lnTo>
                    <a:pt x="40818" y="3117"/>
                  </a:lnTo>
                  <a:lnTo>
                    <a:pt x="40715" y="3015"/>
                  </a:lnTo>
                  <a:lnTo>
                    <a:pt x="40600" y="2925"/>
                  </a:lnTo>
                  <a:lnTo>
                    <a:pt x="40473" y="2836"/>
                  </a:lnTo>
                  <a:lnTo>
                    <a:pt x="40192" y="2657"/>
                  </a:lnTo>
                  <a:lnTo>
                    <a:pt x="39860" y="2478"/>
                  </a:lnTo>
                  <a:lnTo>
                    <a:pt x="39477" y="2312"/>
                  </a:lnTo>
                  <a:lnTo>
                    <a:pt x="39055" y="2146"/>
                  </a:lnTo>
                  <a:lnTo>
                    <a:pt x="38583" y="1980"/>
                  </a:lnTo>
                  <a:lnTo>
                    <a:pt x="38072" y="1814"/>
                  </a:lnTo>
                  <a:lnTo>
                    <a:pt x="37523" y="1661"/>
                  </a:lnTo>
                  <a:lnTo>
                    <a:pt x="36935" y="1520"/>
                  </a:lnTo>
                  <a:lnTo>
                    <a:pt x="36297" y="1380"/>
                  </a:lnTo>
                  <a:lnTo>
                    <a:pt x="35632" y="1239"/>
                  </a:lnTo>
                  <a:lnTo>
                    <a:pt x="34930" y="1099"/>
                  </a:lnTo>
                  <a:lnTo>
                    <a:pt x="34202" y="984"/>
                  </a:lnTo>
                  <a:lnTo>
                    <a:pt x="33423" y="856"/>
                  </a:lnTo>
                  <a:lnTo>
                    <a:pt x="32631" y="754"/>
                  </a:lnTo>
                  <a:lnTo>
                    <a:pt x="31801" y="639"/>
                  </a:lnTo>
                  <a:lnTo>
                    <a:pt x="30933" y="550"/>
                  </a:lnTo>
                  <a:lnTo>
                    <a:pt x="30051" y="448"/>
                  </a:lnTo>
                  <a:lnTo>
                    <a:pt x="29132" y="371"/>
                  </a:lnTo>
                  <a:lnTo>
                    <a:pt x="28200" y="294"/>
                  </a:lnTo>
                  <a:lnTo>
                    <a:pt x="27229" y="230"/>
                  </a:lnTo>
                  <a:lnTo>
                    <a:pt x="26246" y="167"/>
                  </a:lnTo>
                  <a:lnTo>
                    <a:pt x="25250" y="116"/>
                  </a:lnTo>
                  <a:lnTo>
                    <a:pt x="24215" y="77"/>
                  </a:lnTo>
                  <a:lnTo>
                    <a:pt x="23181" y="39"/>
                  </a:lnTo>
                  <a:lnTo>
                    <a:pt x="22121" y="13"/>
                  </a:lnTo>
                  <a:lnTo>
                    <a:pt x="21035" y="1"/>
                  </a:lnTo>
                  <a:close/>
                </a:path>
              </a:pathLst>
            </a:custGeom>
            <a:solidFill>
              <a:srgbClr val="D4A657"/>
            </a:solidFill>
            <a:ln>
              <a:noFill/>
            </a:ln>
          </p:spPr>
          <p:txBody>
            <a:bodyPr spcFirstLastPara="1" wrap="square" lIns="121900" tIns="121900" rIns="121900" bIns="121900" anchor="ctr" anchorCtr="0">
              <a:noAutofit/>
            </a:bodyPr>
            <a:lstStyle/>
            <a:p>
              <a:endParaRPr sz="2400"/>
            </a:p>
          </p:txBody>
        </p:sp>
        <p:sp>
          <p:nvSpPr>
            <p:cNvPr id="92" name="Google Shape;92;p15"/>
            <p:cNvSpPr/>
            <p:nvPr/>
          </p:nvSpPr>
          <p:spPr>
            <a:xfrm>
              <a:off x="4094191" y="3401233"/>
              <a:ext cx="204028" cy="57118"/>
            </a:xfrm>
            <a:custGeom>
              <a:avLst/>
              <a:gdLst/>
              <a:ahLst/>
              <a:cxnLst/>
              <a:rect l="l" t="t" r="r" b="b"/>
              <a:pathLst>
                <a:path w="13781" h="3858" extrusionOk="0">
                  <a:moveTo>
                    <a:pt x="0" y="0"/>
                  </a:moveTo>
                  <a:lnTo>
                    <a:pt x="0" y="383"/>
                  </a:lnTo>
                  <a:lnTo>
                    <a:pt x="2325" y="383"/>
                  </a:lnTo>
                  <a:lnTo>
                    <a:pt x="3346" y="396"/>
                  </a:lnTo>
                  <a:lnTo>
                    <a:pt x="4253" y="422"/>
                  </a:lnTo>
                  <a:lnTo>
                    <a:pt x="5058" y="460"/>
                  </a:lnTo>
                  <a:lnTo>
                    <a:pt x="5747" y="511"/>
                  </a:lnTo>
                  <a:lnTo>
                    <a:pt x="6322" y="588"/>
                  </a:lnTo>
                  <a:lnTo>
                    <a:pt x="6565" y="626"/>
                  </a:lnTo>
                  <a:lnTo>
                    <a:pt x="6795" y="677"/>
                  </a:lnTo>
                  <a:lnTo>
                    <a:pt x="6973" y="715"/>
                  </a:lnTo>
                  <a:lnTo>
                    <a:pt x="7139" y="779"/>
                  </a:lnTo>
                  <a:lnTo>
                    <a:pt x="7267" y="830"/>
                  </a:lnTo>
                  <a:lnTo>
                    <a:pt x="7369" y="894"/>
                  </a:lnTo>
                  <a:lnTo>
                    <a:pt x="0" y="894"/>
                  </a:lnTo>
                  <a:lnTo>
                    <a:pt x="0" y="1188"/>
                  </a:lnTo>
                  <a:lnTo>
                    <a:pt x="7471" y="1188"/>
                  </a:lnTo>
                  <a:lnTo>
                    <a:pt x="7446" y="1226"/>
                  </a:lnTo>
                  <a:lnTo>
                    <a:pt x="7408" y="1265"/>
                  </a:lnTo>
                  <a:lnTo>
                    <a:pt x="7305" y="1329"/>
                  </a:lnTo>
                  <a:lnTo>
                    <a:pt x="7165" y="1405"/>
                  </a:lnTo>
                  <a:lnTo>
                    <a:pt x="6986" y="1456"/>
                  </a:lnTo>
                  <a:lnTo>
                    <a:pt x="6769" y="1520"/>
                  </a:lnTo>
                  <a:lnTo>
                    <a:pt x="6514" y="1571"/>
                  </a:lnTo>
                  <a:lnTo>
                    <a:pt x="6207" y="1622"/>
                  </a:lnTo>
                  <a:lnTo>
                    <a:pt x="5875" y="1673"/>
                  </a:lnTo>
                  <a:lnTo>
                    <a:pt x="5505" y="1712"/>
                  </a:lnTo>
                  <a:lnTo>
                    <a:pt x="5096" y="1750"/>
                  </a:lnTo>
                  <a:lnTo>
                    <a:pt x="4636" y="1776"/>
                  </a:lnTo>
                  <a:lnTo>
                    <a:pt x="4151" y="1801"/>
                  </a:lnTo>
                  <a:lnTo>
                    <a:pt x="3053" y="1839"/>
                  </a:lnTo>
                  <a:lnTo>
                    <a:pt x="1801" y="1852"/>
                  </a:lnTo>
                  <a:lnTo>
                    <a:pt x="0" y="1852"/>
                  </a:lnTo>
                  <a:lnTo>
                    <a:pt x="0" y="2222"/>
                  </a:lnTo>
                  <a:lnTo>
                    <a:pt x="2197" y="2644"/>
                  </a:lnTo>
                  <a:lnTo>
                    <a:pt x="4215" y="3053"/>
                  </a:lnTo>
                  <a:lnTo>
                    <a:pt x="6130" y="3461"/>
                  </a:lnTo>
                  <a:lnTo>
                    <a:pt x="8021" y="3857"/>
                  </a:lnTo>
                  <a:lnTo>
                    <a:pt x="11162" y="3857"/>
                  </a:lnTo>
                  <a:lnTo>
                    <a:pt x="9106" y="3410"/>
                  </a:lnTo>
                  <a:lnTo>
                    <a:pt x="7050" y="2976"/>
                  </a:lnTo>
                  <a:lnTo>
                    <a:pt x="5032" y="2567"/>
                  </a:lnTo>
                  <a:lnTo>
                    <a:pt x="3078" y="2184"/>
                  </a:lnTo>
                  <a:lnTo>
                    <a:pt x="3844" y="2184"/>
                  </a:lnTo>
                  <a:lnTo>
                    <a:pt x="4572" y="2159"/>
                  </a:lnTo>
                  <a:lnTo>
                    <a:pt x="5275" y="2133"/>
                  </a:lnTo>
                  <a:lnTo>
                    <a:pt x="5926" y="2108"/>
                  </a:lnTo>
                  <a:lnTo>
                    <a:pt x="6539" y="2069"/>
                  </a:lnTo>
                  <a:lnTo>
                    <a:pt x="7101" y="2018"/>
                  </a:lnTo>
                  <a:lnTo>
                    <a:pt x="7637" y="1967"/>
                  </a:lnTo>
                  <a:lnTo>
                    <a:pt x="8110" y="1903"/>
                  </a:lnTo>
                  <a:lnTo>
                    <a:pt x="8557" y="1839"/>
                  </a:lnTo>
                  <a:lnTo>
                    <a:pt x="8940" y="1763"/>
                  </a:lnTo>
                  <a:lnTo>
                    <a:pt x="9285" y="1673"/>
                  </a:lnTo>
                  <a:lnTo>
                    <a:pt x="9579" y="1597"/>
                  </a:lnTo>
                  <a:lnTo>
                    <a:pt x="9821" y="1495"/>
                  </a:lnTo>
                  <a:lnTo>
                    <a:pt x="10026" y="1405"/>
                  </a:lnTo>
                  <a:lnTo>
                    <a:pt x="10102" y="1354"/>
                  </a:lnTo>
                  <a:lnTo>
                    <a:pt x="10166" y="1303"/>
                  </a:lnTo>
                  <a:lnTo>
                    <a:pt x="10217" y="1239"/>
                  </a:lnTo>
                  <a:lnTo>
                    <a:pt x="10256" y="1188"/>
                  </a:lnTo>
                  <a:lnTo>
                    <a:pt x="13780" y="1188"/>
                  </a:lnTo>
                  <a:lnTo>
                    <a:pt x="13780" y="894"/>
                  </a:lnTo>
                  <a:lnTo>
                    <a:pt x="10217" y="894"/>
                  </a:lnTo>
                  <a:lnTo>
                    <a:pt x="10179" y="843"/>
                  </a:lnTo>
                  <a:lnTo>
                    <a:pt x="10115" y="792"/>
                  </a:lnTo>
                  <a:lnTo>
                    <a:pt x="9987" y="703"/>
                  </a:lnTo>
                  <a:lnTo>
                    <a:pt x="9796" y="626"/>
                  </a:lnTo>
                  <a:lnTo>
                    <a:pt x="9579" y="549"/>
                  </a:lnTo>
                  <a:lnTo>
                    <a:pt x="9323" y="473"/>
                  </a:lnTo>
                  <a:lnTo>
                    <a:pt x="9042" y="409"/>
                  </a:lnTo>
                  <a:lnTo>
                    <a:pt x="8723" y="345"/>
                  </a:lnTo>
                  <a:lnTo>
                    <a:pt x="8378" y="294"/>
                  </a:lnTo>
                  <a:lnTo>
                    <a:pt x="13780" y="294"/>
                  </a:lnTo>
                  <a:lnTo>
                    <a:pt x="13780" y="0"/>
                  </a:lnTo>
                  <a:close/>
                </a:path>
              </a:pathLst>
            </a:custGeom>
            <a:solidFill>
              <a:srgbClr val="A18044"/>
            </a:solidFill>
            <a:ln>
              <a:noFill/>
            </a:ln>
          </p:spPr>
          <p:txBody>
            <a:bodyPr spcFirstLastPara="1" wrap="square" lIns="121900" tIns="121900" rIns="121900" bIns="121900" anchor="ctr" anchorCtr="0">
              <a:noAutofit/>
            </a:bodyPr>
            <a:lstStyle/>
            <a:p>
              <a:endParaRPr sz="2400"/>
            </a:p>
          </p:txBody>
        </p:sp>
        <p:sp>
          <p:nvSpPr>
            <p:cNvPr id="93" name="Google Shape;93;p15"/>
            <p:cNvSpPr/>
            <p:nvPr/>
          </p:nvSpPr>
          <p:spPr>
            <a:xfrm>
              <a:off x="3807921" y="3330332"/>
              <a:ext cx="764071" cy="159776"/>
            </a:xfrm>
            <a:custGeom>
              <a:avLst/>
              <a:gdLst/>
              <a:ahLst/>
              <a:cxnLst/>
              <a:rect l="l" t="t" r="r" b="b"/>
              <a:pathLst>
                <a:path w="51609" h="10792" extrusionOk="0">
                  <a:moveTo>
                    <a:pt x="1" y="0"/>
                  </a:moveTo>
                  <a:lnTo>
                    <a:pt x="1" y="5402"/>
                  </a:lnTo>
                  <a:lnTo>
                    <a:pt x="1" y="5543"/>
                  </a:lnTo>
                  <a:lnTo>
                    <a:pt x="26" y="5671"/>
                  </a:lnTo>
                  <a:lnTo>
                    <a:pt x="77" y="5811"/>
                  </a:lnTo>
                  <a:lnTo>
                    <a:pt x="128" y="5951"/>
                  </a:lnTo>
                  <a:lnTo>
                    <a:pt x="205" y="6079"/>
                  </a:lnTo>
                  <a:lnTo>
                    <a:pt x="294" y="6220"/>
                  </a:lnTo>
                  <a:lnTo>
                    <a:pt x="397" y="6347"/>
                  </a:lnTo>
                  <a:lnTo>
                    <a:pt x="524" y="6488"/>
                  </a:lnTo>
                  <a:lnTo>
                    <a:pt x="665" y="6616"/>
                  </a:lnTo>
                  <a:lnTo>
                    <a:pt x="805" y="6743"/>
                  </a:lnTo>
                  <a:lnTo>
                    <a:pt x="971" y="6871"/>
                  </a:lnTo>
                  <a:lnTo>
                    <a:pt x="1163" y="6999"/>
                  </a:lnTo>
                  <a:lnTo>
                    <a:pt x="1354" y="7126"/>
                  </a:lnTo>
                  <a:lnTo>
                    <a:pt x="1559" y="7254"/>
                  </a:lnTo>
                  <a:lnTo>
                    <a:pt x="1789" y="7369"/>
                  </a:lnTo>
                  <a:lnTo>
                    <a:pt x="2031" y="7497"/>
                  </a:lnTo>
                  <a:lnTo>
                    <a:pt x="2542" y="7739"/>
                  </a:lnTo>
                  <a:lnTo>
                    <a:pt x="3117" y="7969"/>
                  </a:lnTo>
                  <a:lnTo>
                    <a:pt x="3730" y="8199"/>
                  </a:lnTo>
                  <a:lnTo>
                    <a:pt x="4407" y="8416"/>
                  </a:lnTo>
                  <a:lnTo>
                    <a:pt x="5122" y="8621"/>
                  </a:lnTo>
                  <a:lnTo>
                    <a:pt x="5888" y="8825"/>
                  </a:lnTo>
                  <a:lnTo>
                    <a:pt x="6706" y="9029"/>
                  </a:lnTo>
                  <a:lnTo>
                    <a:pt x="7561" y="9208"/>
                  </a:lnTo>
                  <a:lnTo>
                    <a:pt x="8455" y="9387"/>
                  </a:lnTo>
                  <a:lnTo>
                    <a:pt x="9388" y="9553"/>
                  </a:lnTo>
                  <a:lnTo>
                    <a:pt x="10358" y="9719"/>
                  </a:lnTo>
                  <a:lnTo>
                    <a:pt x="11380" y="9872"/>
                  </a:lnTo>
                  <a:lnTo>
                    <a:pt x="12427" y="10013"/>
                  </a:lnTo>
                  <a:lnTo>
                    <a:pt x="13500" y="10140"/>
                  </a:lnTo>
                  <a:lnTo>
                    <a:pt x="14611" y="10255"/>
                  </a:lnTo>
                  <a:lnTo>
                    <a:pt x="15760" y="10370"/>
                  </a:lnTo>
                  <a:lnTo>
                    <a:pt x="16935" y="10460"/>
                  </a:lnTo>
                  <a:lnTo>
                    <a:pt x="18136" y="10549"/>
                  </a:lnTo>
                  <a:lnTo>
                    <a:pt x="19362" y="10626"/>
                  </a:lnTo>
                  <a:lnTo>
                    <a:pt x="20601" y="10677"/>
                  </a:lnTo>
                  <a:lnTo>
                    <a:pt x="21878" y="10728"/>
                  </a:lnTo>
                  <a:lnTo>
                    <a:pt x="23168" y="10766"/>
                  </a:lnTo>
                  <a:lnTo>
                    <a:pt x="24483" y="10779"/>
                  </a:lnTo>
                  <a:lnTo>
                    <a:pt x="25811" y="10792"/>
                  </a:lnTo>
                  <a:lnTo>
                    <a:pt x="27139" y="10779"/>
                  </a:lnTo>
                  <a:lnTo>
                    <a:pt x="28442" y="10766"/>
                  </a:lnTo>
                  <a:lnTo>
                    <a:pt x="29732" y="10728"/>
                  </a:lnTo>
                  <a:lnTo>
                    <a:pt x="31009" y="10677"/>
                  </a:lnTo>
                  <a:lnTo>
                    <a:pt x="32261" y="10626"/>
                  </a:lnTo>
                  <a:lnTo>
                    <a:pt x="33474" y="10549"/>
                  </a:lnTo>
                  <a:lnTo>
                    <a:pt x="34674" y="10460"/>
                  </a:lnTo>
                  <a:lnTo>
                    <a:pt x="35849" y="10370"/>
                  </a:lnTo>
                  <a:lnTo>
                    <a:pt x="36999" y="10255"/>
                  </a:lnTo>
                  <a:lnTo>
                    <a:pt x="38110" y="10140"/>
                  </a:lnTo>
                  <a:lnTo>
                    <a:pt x="39183" y="10013"/>
                  </a:lnTo>
                  <a:lnTo>
                    <a:pt x="40230" y="9872"/>
                  </a:lnTo>
                  <a:lnTo>
                    <a:pt x="41252" y="9719"/>
                  </a:lnTo>
                  <a:lnTo>
                    <a:pt x="42222" y="9553"/>
                  </a:lnTo>
                  <a:lnTo>
                    <a:pt x="43154" y="9387"/>
                  </a:lnTo>
                  <a:lnTo>
                    <a:pt x="44048" y="9208"/>
                  </a:lnTo>
                  <a:lnTo>
                    <a:pt x="44904" y="9029"/>
                  </a:lnTo>
                  <a:lnTo>
                    <a:pt x="45722" y="8825"/>
                  </a:lnTo>
                  <a:lnTo>
                    <a:pt x="46488" y="8621"/>
                  </a:lnTo>
                  <a:lnTo>
                    <a:pt x="47203" y="8416"/>
                  </a:lnTo>
                  <a:lnTo>
                    <a:pt x="47880" y="8199"/>
                  </a:lnTo>
                  <a:lnTo>
                    <a:pt x="48493" y="7969"/>
                  </a:lnTo>
                  <a:lnTo>
                    <a:pt x="49068" y="7739"/>
                  </a:lnTo>
                  <a:lnTo>
                    <a:pt x="49578" y="7497"/>
                  </a:lnTo>
                  <a:lnTo>
                    <a:pt x="49821" y="7369"/>
                  </a:lnTo>
                  <a:lnTo>
                    <a:pt x="50051" y="7254"/>
                  </a:lnTo>
                  <a:lnTo>
                    <a:pt x="50255" y="7126"/>
                  </a:lnTo>
                  <a:lnTo>
                    <a:pt x="50447" y="6999"/>
                  </a:lnTo>
                  <a:lnTo>
                    <a:pt x="50638" y="6871"/>
                  </a:lnTo>
                  <a:lnTo>
                    <a:pt x="50804" y="6743"/>
                  </a:lnTo>
                  <a:lnTo>
                    <a:pt x="50958" y="6616"/>
                  </a:lnTo>
                  <a:lnTo>
                    <a:pt x="51085" y="6488"/>
                  </a:lnTo>
                  <a:lnTo>
                    <a:pt x="51213" y="6347"/>
                  </a:lnTo>
                  <a:lnTo>
                    <a:pt x="51315" y="6220"/>
                  </a:lnTo>
                  <a:lnTo>
                    <a:pt x="51405" y="6079"/>
                  </a:lnTo>
                  <a:lnTo>
                    <a:pt x="51481" y="5951"/>
                  </a:lnTo>
                  <a:lnTo>
                    <a:pt x="51532" y="5811"/>
                  </a:lnTo>
                  <a:lnTo>
                    <a:pt x="51583" y="5671"/>
                  </a:lnTo>
                  <a:lnTo>
                    <a:pt x="51609" y="5543"/>
                  </a:lnTo>
                  <a:lnTo>
                    <a:pt x="51609" y="5402"/>
                  </a:lnTo>
                  <a:lnTo>
                    <a:pt x="51609" y="0"/>
                  </a:lnTo>
                  <a:close/>
                </a:path>
              </a:pathLst>
            </a:custGeom>
            <a:solidFill>
              <a:srgbClr val="FFCB91"/>
            </a:solidFill>
            <a:ln>
              <a:noFill/>
            </a:ln>
          </p:spPr>
          <p:txBody>
            <a:bodyPr spcFirstLastPara="1" wrap="square" lIns="121900" tIns="121900" rIns="121900" bIns="121900" anchor="ctr" anchorCtr="0">
              <a:noAutofit/>
            </a:bodyPr>
            <a:lstStyle/>
            <a:p>
              <a:endParaRPr sz="2400"/>
            </a:p>
          </p:txBody>
        </p:sp>
        <p:sp>
          <p:nvSpPr>
            <p:cNvPr id="94" name="Google Shape;94;p15"/>
            <p:cNvSpPr/>
            <p:nvPr/>
          </p:nvSpPr>
          <p:spPr>
            <a:xfrm>
              <a:off x="3807921" y="3250533"/>
              <a:ext cx="764071" cy="159790"/>
            </a:xfrm>
            <a:custGeom>
              <a:avLst/>
              <a:gdLst/>
              <a:ahLst/>
              <a:cxnLst/>
              <a:rect l="l" t="t" r="r" b="b"/>
              <a:pathLst>
                <a:path w="51609" h="10793" extrusionOk="0">
                  <a:moveTo>
                    <a:pt x="25811" y="1"/>
                  </a:moveTo>
                  <a:lnTo>
                    <a:pt x="24483" y="13"/>
                  </a:lnTo>
                  <a:lnTo>
                    <a:pt x="23168" y="26"/>
                  </a:lnTo>
                  <a:lnTo>
                    <a:pt x="21878" y="65"/>
                  </a:lnTo>
                  <a:lnTo>
                    <a:pt x="20601" y="116"/>
                  </a:lnTo>
                  <a:lnTo>
                    <a:pt x="19362" y="167"/>
                  </a:lnTo>
                  <a:lnTo>
                    <a:pt x="18136" y="243"/>
                  </a:lnTo>
                  <a:lnTo>
                    <a:pt x="16935" y="333"/>
                  </a:lnTo>
                  <a:lnTo>
                    <a:pt x="15760" y="422"/>
                  </a:lnTo>
                  <a:lnTo>
                    <a:pt x="14611" y="537"/>
                  </a:lnTo>
                  <a:lnTo>
                    <a:pt x="13500" y="652"/>
                  </a:lnTo>
                  <a:lnTo>
                    <a:pt x="12427" y="780"/>
                  </a:lnTo>
                  <a:lnTo>
                    <a:pt x="11380" y="920"/>
                  </a:lnTo>
                  <a:lnTo>
                    <a:pt x="10358" y="1073"/>
                  </a:lnTo>
                  <a:lnTo>
                    <a:pt x="9388" y="1239"/>
                  </a:lnTo>
                  <a:lnTo>
                    <a:pt x="8455" y="1405"/>
                  </a:lnTo>
                  <a:lnTo>
                    <a:pt x="7561" y="1584"/>
                  </a:lnTo>
                  <a:lnTo>
                    <a:pt x="6706" y="1776"/>
                  </a:lnTo>
                  <a:lnTo>
                    <a:pt x="5888" y="1967"/>
                  </a:lnTo>
                  <a:lnTo>
                    <a:pt x="5122" y="2172"/>
                  </a:lnTo>
                  <a:lnTo>
                    <a:pt x="4407" y="2376"/>
                  </a:lnTo>
                  <a:lnTo>
                    <a:pt x="3730" y="2593"/>
                  </a:lnTo>
                  <a:lnTo>
                    <a:pt x="3117" y="2823"/>
                  </a:lnTo>
                  <a:lnTo>
                    <a:pt x="2542" y="3053"/>
                  </a:lnTo>
                  <a:lnTo>
                    <a:pt x="2031" y="3296"/>
                  </a:lnTo>
                  <a:lnTo>
                    <a:pt x="1789" y="3423"/>
                  </a:lnTo>
                  <a:lnTo>
                    <a:pt x="1559" y="3538"/>
                  </a:lnTo>
                  <a:lnTo>
                    <a:pt x="1354" y="3666"/>
                  </a:lnTo>
                  <a:lnTo>
                    <a:pt x="1163" y="3794"/>
                  </a:lnTo>
                  <a:lnTo>
                    <a:pt x="971" y="3921"/>
                  </a:lnTo>
                  <a:lnTo>
                    <a:pt x="805" y="4049"/>
                  </a:lnTo>
                  <a:lnTo>
                    <a:pt x="665" y="4177"/>
                  </a:lnTo>
                  <a:lnTo>
                    <a:pt x="524" y="4305"/>
                  </a:lnTo>
                  <a:lnTo>
                    <a:pt x="397" y="4445"/>
                  </a:lnTo>
                  <a:lnTo>
                    <a:pt x="294" y="4573"/>
                  </a:lnTo>
                  <a:lnTo>
                    <a:pt x="205" y="4713"/>
                  </a:lnTo>
                  <a:lnTo>
                    <a:pt x="128" y="4841"/>
                  </a:lnTo>
                  <a:lnTo>
                    <a:pt x="77" y="4981"/>
                  </a:lnTo>
                  <a:lnTo>
                    <a:pt x="26" y="5122"/>
                  </a:lnTo>
                  <a:lnTo>
                    <a:pt x="1" y="5262"/>
                  </a:lnTo>
                  <a:lnTo>
                    <a:pt x="1" y="5390"/>
                  </a:lnTo>
                  <a:lnTo>
                    <a:pt x="1" y="5531"/>
                  </a:lnTo>
                  <a:lnTo>
                    <a:pt x="26" y="5671"/>
                  </a:lnTo>
                  <a:lnTo>
                    <a:pt x="77" y="5812"/>
                  </a:lnTo>
                  <a:lnTo>
                    <a:pt x="128" y="5952"/>
                  </a:lnTo>
                  <a:lnTo>
                    <a:pt x="205" y="6080"/>
                  </a:lnTo>
                  <a:lnTo>
                    <a:pt x="294" y="6220"/>
                  </a:lnTo>
                  <a:lnTo>
                    <a:pt x="397" y="6348"/>
                  </a:lnTo>
                  <a:lnTo>
                    <a:pt x="524" y="6488"/>
                  </a:lnTo>
                  <a:lnTo>
                    <a:pt x="665" y="6616"/>
                  </a:lnTo>
                  <a:lnTo>
                    <a:pt x="805" y="6744"/>
                  </a:lnTo>
                  <a:lnTo>
                    <a:pt x="971" y="6872"/>
                  </a:lnTo>
                  <a:lnTo>
                    <a:pt x="1163" y="6999"/>
                  </a:lnTo>
                  <a:lnTo>
                    <a:pt x="1354" y="7127"/>
                  </a:lnTo>
                  <a:lnTo>
                    <a:pt x="1559" y="7255"/>
                  </a:lnTo>
                  <a:lnTo>
                    <a:pt x="1789" y="7370"/>
                  </a:lnTo>
                  <a:lnTo>
                    <a:pt x="2031" y="7497"/>
                  </a:lnTo>
                  <a:lnTo>
                    <a:pt x="2542" y="7727"/>
                  </a:lnTo>
                  <a:lnTo>
                    <a:pt x="3117" y="7970"/>
                  </a:lnTo>
                  <a:lnTo>
                    <a:pt x="3730" y="8187"/>
                  </a:lnTo>
                  <a:lnTo>
                    <a:pt x="4407" y="8417"/>
                  </a:lnTo>
                  <a:lnTo>
                    <a:pt x="5122" y="8621"/>
                  </a:lnTo>
                  <a:lnTo>
                    <a:pt x="5888" y="8826"/>
                  </a:lnTo>
                  <a:lnTo>
                    <a:pt x="6706" y="9017"/>
                  </a:lnTo>
                  <a:lnTo>
                    <a:pt x="7561" y="9209"/>
                  </a:lnTo>
                  <a:lnTo>
                    <a:pt x="8455" y="9387"/>
                  </a:lnTo>
                  <a:lnTo>
                    <a:pt x="9388" y="9554"/>
                  </a:lnTo>
                  <a:lnTo>
                    <a:pt x="10358" y="9720"/>
                  </a:lnTo>
                  <a:lnTo>
                    <a:pt x="11380" y="9873"/>
                  </a:lnTo>
                  <a:lnTo>
                    <a:pt x="12427" y="10013"/>
                  </a:lnTo>
                  <a:lnTo>
                    <a:pt x="13500" y="10141"/>
                  </a:lnTo>
                  <a:lnTo>
                    <a:pt x="14611" y="10256"/>
                  </a:lnTo>
                  <a:lnTo>
                    <a:pt x="15760" y="10358"/>
                  </a:lnTo>
                  <a:lnTo>
                    <a:pt x="16935" y="10460"/>
                  </a:lnTo>
                  <a:lnTo>
                    <a:pt x="18136" y="10550"/>
                  </a:lnTo>
                  <a:lnTo>
                    <a:pt x="19362" y="10614"/>
                  </a:lnTo>
                  <a:lnTo>
                    <a:pt x="20601" y="10677"/>
                  </a:lnTo>
                  <a:lnTo>
                    <a:pt x="21878" y="10728"/>
                  </a:lnTo>
                  <a:lnTo>
                    <a:pt x="23168" y="10754"/>
                  </a:lnTo>
                  <a:lnTo>
                    <a:pt x="24483" y="10780"/>
                  </a:lnTo>
                  <a:lnTo>
                    <a:pt x="25811" y="10792"/>
                  </a:lnTo>
                  <a:lnTo>
                    <a:pt x="27139" y="10780"/>
                  </a:lnTo>
                  <a:lnTo>
                    <a:pt x="28442" y="10754"/>
                  </a:lnTo>
                  <a:lnTo>
                    <a:pt x="29732" y="10728"/>
                  </a:lnTo>
                  <a:lnTo>
                    <a:pt x="31009" y="10677"/>
                  </a:lnTo>
                  <a:lnTo>
                    <a:pt x="32261" y="10614"/>
                  </a:lnTo>
                  <a:lnTo>
                    <a:pt x="33474" y="10550"/>
                  </a:lnTo>
                  <a:lnTo>
                    <a:pt x="34674" y="10460"/>
                  </a:lnTo>
                  <a:lnTo>
                    <a:pt x="35849" y="10358"/>
                  </a:lnTo>
                  <a:lnTo>
                    <a:pt x="36999" y="10256"/>
                  </a:lnTo>
                  <a:lnTo>
                    <a:pt x="38110" y="10141"/>
                  </a:lnTo>
                  <a:lnTo>
                    <a:pt x="39183" y="10013"/>
                  </a:lnTo>
                  <a:lnTo>
                    <a:pt x="40230" y="9873"/>
                  </a:lnTo>
                  <a:lnTo>
                    <a:pt x="41252" y="9720"/>
                  </a:lnTo>
                  <a:lnTo>
                    <a:pt x="42222" y="9554"/>
                  </a:lnTo>
                  <a:lnTo>
                    <a:pt x="43154" y="9387"/>
                  </a:lnTo>
                  <a:lnTo>
                    <a:pt x="44048" y="9209"/>
                  </a:lnTo>
                  <a:lnTo>
                    <a:pt x="44904" y="9017"/>
                  </a:lnTo>
                  <a:lnTo>
                    <a:pt x="45722" y="8826"/>
                  </a:lnTo>
                  <a:lnTo>
                    <a:pt x="46488" y="8621"/>
                  </a:lnTo>
                  <a:lnTo>
                    <a:pt x="47203" y="8417"/>
                  </a:lnTo>
                  <a:lnTo>
                    <a:pt x="47880" y="8187"/>
                  </a:lnTo>
                  <a:lnTo>
                    <a:pt x="48493" y="7970"/>
                  </a:lnTo>
                  <a:lnTo>
                    <a:pt x="49068" y="7727"/>
                  </a:lnTo>
                  <a:lnTo>
                    <a:pt x="49578" y="7497"/>
                  </a:lnTo>
                  <a:lnTo>
                    <a:pt x="49821" y="7370"/>
                  </a:lnTo>
                  <a:lnTo>
                    <a:pt x="50051" y="7255"/>
                  </a:lnTo>
                  <a:lnTo>
                    <a:pt x="50255" y="7127"/>
                  </a:lnTo>
                  <a:lnTo>
                    <a:pt x="50447" y="6999"/>
                  </a:lnTo>
                  <a:lnTo>
                    <a:pt x="50638" y="6872"/>
                  </a:lnTo>
                  <a:lnTo>
                    <a:pt x="50804" y="6744"/>
                  </a:lnTo>
                  <a:lnTo>
                    <a:pt x="50958" y="6616"/>
                  </a:lnTo>
                  <a:lnTo>
                    <a:pt x="51085" y="6488"/>
                  </a:lnTo>
                  <a:lnTo>
                    <a:pt x="51213" y="6348"/>
                  </a:lnTo>
                  <a:lnTo>
                    <a:pt x="51315" y="6220"/>
                  </a:lnTo>
                  <a:lnTo>
                    <a:pt x="51405" y="6080"/>
                  </a:lnTo>
                  <a:lnTo>
                    <a:pt x="51481" y="5952"/>
                  </a:lnTo>
                  <a:lnTo>
                    <a:pt x="51532" y="5812"/>
                  </a:lnTo>
                  <a:lnTo>
                    <a:pt x="51583" y="5671"/>
                  </a:lnTo>
                  <a:lnTo>
                    <a:pt x="51609" y="5531"/>
                  </a:lnTo>
                  <a:lnTo>
                    <a:pt x="51609" y="5390"/>
                  </a:lnTo>
                  <a:lnTo>
                    <a:pt x="51609" y="5262"/>
                  </a:lnTo>
                  <a:lnTo>
                    <a:pt x="51583" y="5122"/>
                  </a:lnTo>
                  <a:lnTo>
                    <a:pt x="51532" y="4981"/>
                  </a:lnTo>
                  <a:lnTo>
                    <a:pt x="51481" y="4841"/>
                  </a:lnTo>
                  <a:lnTo>
                    <a:pt x="51405" y="4713"/>
                  </a:lnTo>
                  <a:lnTo>
                    <a:pt x="51315" y="4573"/>
                  </a:lnTo>
                  <a:lnTo>
                    <a:pt x="51213" y="4445"/>
                  </a:lnTo>
                  <a:lnTo>
                    <a:pt x="51085" y="4305"/>
                  </a:lnTo>
                  <a:lnTo>
                    <a:pt x="50958" y="4177"/>
                  </a:lnTo>
                  <a:lnTo>
                    <a:pt x="50804" y="4049"/>
                  </a:lnTo>
                  <a:lnTo>
                    <a:pt x="50638" y="3921"/>
                  </a:lnTo>
                  <a:lnTo>
                    <a:pt x="50447" y="3794"/>
                  </a:lnTo>
                  <a:lnTo>
                    <a:pt x="50255" y="3666"/>
                  </a:lnTo>
                  <a:lnTo>
                    <a:pt x="50051" y="3538"/>
                  </a:lnTo>
                  <a:lnTo>
                    <a:pt x="49821" y="3423"/>
                  </a:lnTo>
                  <a:lnTo>
                    <a:pt x="49578" y="3296"/>
                  </a:lnTo>
                  <a:lnTo>
                    <a:pt x="49068" y="3053"/>
                  </a:lnTo>
                  <a:lnTo>
                    <a:pt x="48493" y="2823"/>
                  </a:lnTo>
                  <a:lnTo>
                    <a:pt x="47880" y="2593"/>
                  </a:lnTo>
                  <a:lnTo>
                    <a:pt x="47203" y="2376"/>
                  </a:lnTo>
                  <a:lnTo>
                    <a:pt x="46488" y="2172"/>
                  </a:lnTo>
                  <a:lnTo>
                    <a:pt x="45722" y="1967"/>
                  </a:lnTo>
                  <a:lnTo>
                    <a:pt x="44904" y="1776"/>
                  </a:lnTo>
                  <a:lnTo>
                    <a:pt x="44048" y="1584"/>
                  </a:lnTo>
                  <a:lnTo>
                    <a:pt x="43154" y="1405"/>
                  </a:lnTo>
                  <a:lnTo>
                    <a:pt x="42222" y="1239"/>
                  </a:lnTo>
                  <a:lnTo>
                    <a:pt x="41252" y="1073"/>
                  </a:lnTo>
                  <a:lnTo>
                    <a:pt x="40230" y="920"/>
                  </a:lnTo>
                  <a:lnTo>
                    <a:pt x="39183" y="780"/>
                  </a:lnTo>
                  <a:lnTo>
                    <a:pt x="38110" y="652"/>
                  </a:lnTo>
                  <a:lnTo>
                    <a:pt x="36999" y="537"/>
                  </a:lnTo>
                  <a:lnTo>
                    <a:pt x="35849" y="422"/>
                  </a:lnTo>
                  <a:lnTo>
                    <a:pt x="34674" y="333"/>
                  </a:lnTo>
                  <a:lnTo>
                    <a:pt x="33474" y="243"/>
                  </a:lnTo>
                  <a:lnTo>
                    <a:pt x="32261" y="167"/>
                  </a:lnTo>
                  <a:lnTo>
                    <a:pt x="31009" y="116"/>
                  </a:lnTo>
                  <a:lnTo>
                    <a:pt x="29732" y="65"/>
                  </a:lnTo>
                  <a:lnTo>
                    <a:pt x="28442" y="26"/>
                  </a:lnTo>
                  <a:lnTo>
                    <a:pt x="27139" y="13"/>
                  </a:lnTo>
                  <a:lnTo>
                    <a:pt x="25811"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95" name="Google Shape;95;p15"/>
            <p:cNvSpPr/>
            <p:nvPr/>
          </p:nvSpPr>
          <p:spPr>
            <a:xfrm>
              <a:off x="3876187" y="3264909"/>
              <a:ext cx="627554" cy="112133"/>
            </a:xfrm>
            <a:custGeom>
              <a:avLst/>
              <a:gdLst/>
              <a:ahLst/>
              <a:cxnLst/>
              <a:rect l="l" t="t" r="r" b="b"/>
              <a:pathLst>
                <a:path w="42388" h="7574" extrusionOk="0">
                  <a:moveTo>
                    <a:pt x="20102" y="0"/>
                  </a:moveTo>
                  <a:lnTo>
                    <a:pt x="19029" y="13"/>
                  </a:lnTo>
                  <a:lnTo>
                    <a:pt x="17969" y="39"/>
                  </a:lnTo>
                  <a:lnTo>
                    <a:pt x="16922" y="77"/>
                  </a:lnTo>
                  <a:lnTo>
                    <a:pt x="15900" y="115"/>
                  </a:lnTo>
                  <a:lnTo>
                    <a:pt x="14891" y="166"/>
                  </a:lnTo>
                  <a:lnTo>
                    <a:pt x="13908" y="230"/>
                  </a:lnTo>
                  <a:lnTo>
                    <a:pt x="12950" y="294"/>
                  </a:lnTo>
                  <a:lnTo>
                    <a:pt x="12005" y="371"/>
                  </a:lnTo>
                  <a:lnTo>
                    <a:pt x="11085" y="447"/>
                  </a:lnTo>
                  <a:lnTo>
                    <a:pt x="10204" y="549"/>
                  </a:lnTo>
                  <a:lnTo>
                    <a:pt x="9349" y="639"/>
                  </a:lnTo>
                  <a:lnTo>
                    <a:pt x="8518" y="754"/>
                  </a:lnTo>
                  <a:lnTo>
                    <a:pt x="7714" y="856"/>
                  </a:lnTo>
                  <a:lnTo>
                    <a:pt x="6948" y="984"/>
                  </a:lnTo>
                  <a:lnTo>
                    <a:pt x="6207" y="1111"/>
                  </a:lnTo>
                  <a:lnTo>
                    <a:pt x="5504" y="1239"/>
                  </a:lnTo>
                  <a:lnTo>
                    <a:pt x="4840" y="1380"/>
                  </a:lnTo>
                  <a:lnTo>
                    <a:pt x="4215" y="1520"/>
                  </a:lnTo>
                  <a:lnTo>
                    <a:pt x="3614" y="1661"/>
                  </a:lnTo>
                  <a:lnTo>
                    <a:pt x="3065" y="1827"/>
                  </a:lnTo>
                  <a:lnTo>
                    <a:pt x="2554" y="1980"/>
                  </a:lnTo>
                  <a:lnTo>
                    <a:pt x="2095" y="2146"/>
                  </a:lnTo>
                  <a:lnTo>
                    <a:pt x="1660" y="2312"/>
                  </a:lnTo>
                  <a:lnTo>
                    <a:pt x="1290" y="2478"/>
                  </a:lnTo>
                  <a:lnTo>
                    <a:pt x="958" y="2657"/>
                  </a:lnTo>
                  <a:lnTo>
                    <a:pt x="664" y="2835"/>
                  </a:lnTo>
                  <a:lnTo>
                    <a:pt x="537" y="2925"/>
                  </a:lnTo>
                  <a:lnTo>
                    <a:pt x="434" y="3027"/>
                  </a:lnTo>
                  <a:lnTo>
                    <a:pt x="332" y="3116"/>
                  </a:lnTo>
                  <a:lnTo>
                    <a:pt x="243" y="3206"/>
                  </a:lnTo>
                  <a:lnTo>
                    <a:pt x="166" y="3308"/>
                  </a:lnTo>
                  <a:lnTo>
                    <a:pt x="102" y="3397"/>
                  </a:lnTo>
                  <a:lnTo>
                    <a:pt x="64" y="3500"/>
                  </a:lnTo>
                  <a:lnTo>
                    <a:pt x="26" y="3589"/>
                  </a:lnTo>
                  <a:lnTo>
                    <a:pt x="0" y="3691"/>
                  </a:lnTo>
                  <a:lnTo>
                    <a:pt x="0" y="3781"/>
                  </a:lnTo>
                  <a:lnTo>
                    <a:pt x="0" y="3883"/>
                  </a:lnTo>
                  <a:lnTo>
                    <a:pt x="26" y="3985"/>
                  </a:lnTo>
                  <a:lnTo>
                    <a:pt x="64" y="4074"/>
                  </a:lnTo>
                  <a:lnTo>
                    <a:pt x="102" y="4176"/>
                  </a:lnTo>
                  <a:lnTo>
                    <a:pt x="166" y="4266"/>
                  </a:lnTo>
                  <a:lnTo>
                    <a:pt x="243" y="4368"/>
                  </a:lnTo>
                  <a:lnTo>
                    <a:pt x="332" y="4457"/>
                  </a:lnTo>
                  <a:lnTo>
                    <a:pt x="434" y="4547"/>
                  </a:lnTo>
                  <a:lnTo>
                    <a:pt x="537" y="4636"/>
                  </a:lnTo>
                  <a:lnTo>
                    <a:pt x="664" y="4738"/>
                  </a:lnTo>
                  <a:lnTo>
                    <a:pt x="958" y="4917"/>
                  </a:lnTo>
                  <a:lnTo>
                    <a:pt x="1290" y="5083"/>
                  </a:lnTo>
                  <a:lnTo>
                    <a:pt x="1660" y="5262"/>
                  </a:lnTo>
                  <a:lnTo>
                    <a:pt x="2095" y="5428"/>
                  </a:lnTo>
                  <a:lnTo>
                    <a:pt x="2554" y="5594"/>
                  </a:lnTo>
                  <a:lnTo>
                    <a:pt x="3065" y="5747"/>
                  </a:lnTo>
                  <a:lnTo>
                    <a:pt x="3614" y="5901"/>
                  </a:lnTo>
                  <a:lnTo>
                    <a:pt x="4215" y="6054"/>
                  </a:lnTo>
                  <a:lnTo>
                    <a:pt x="4840" y="6194"/>
                  </a:lnTo>
                  <a:lnTo>
                    <a:pt x="5504" y="6335"/>
                  </a:lnTo>
                  <a:lnTo>
                    <a:pt x="6207" y="6462"/>
                  </a:lnTo>
                  <a:lnTo>
                    <a:pt x="6948" y="6590"/>
                  </a:lnTo>
                  <a:lnTo>
                    <a:pt x="7714" y="6705"/>
                  </a:lnTo>
                  <a:lnTo>
                    <a:pt x="8518" y="6820"/>
                  </a:lnTo>
                  <a:lnTo>
                    <a:pt x="9349" y="6922"/>
                  </a:lnTo>
                  <a:lnTo>
                    <a:pt x="10204" y="7024"/>
                  </a:lnTo>
                  <a:lnTo>
                    <a:pt x="11085" y="7114"/>
                  </a:lnTo>
                  <a:lnTo>
                    <a:pt x="12005" y="7203"/>
                  </a:lnTo>
                  <a:lnTo>
                    <a:pt x="12950" y="7280"/>
                  </a:lnTo>
                  <a:lnTo>
                    <a:pt x="13908" y="7344"/>
                  </a:lnTo>
                  <a:lnTo>
                    <a:pt x="14891" y="7408"/>
                  </a:lnTo>
                  <a:lnTo>
                    <a:pt x="15900" y="7459"/>
                  </a:lnTo>
                  <a:lnTo>
                    <a:pt x="16922" y="7497"/>
                  </a:lnTo>
                  <a:lnTo>
                    <a:pt x="17969" y="7535"/>
                  </a:lnTo>
                  <a:lnTo>
                    <a:pt x="19029" y="7561"/>
                  </a:lnTo>
                  <a:lnTo>
                    <a:pt x="20102" y="7574"/>
                  </a:lnTo>
                  <a:lnTo>
                    <a:pt x="22286" y="7574"/>
                  </a:lnTo>
                  <a:lnTo>
                    <a:pt x="23359" y="7561"/>
                  </a:lnTo>
                  <a:lnTo>
                    <a:pt x="24419" y="7535"/>
                  </a:lnTo>
                  <a:lnTo>
                    <a:pt x="25466" y="7497"/>
                  </a:lnTo>
                  <a:lnTo>
                    <a:pt x="26488" y="7459"/>
                  </a:lnTo>
                  <a:lnTo>
                    <a:pt x="27496" y="7408"/>
                  </a:lnTo>
                  <a:lnTo>
                    <a:pt x="28480" y="7344"/>
                  </a:lnTo>
                  <a:lnTo>
                    <a:pt x="29450" y="7280"/>
                  </a:lnTo>
                  <a:lnTo>
                    <a:pt x="30383" y="7203"/>
                  </a:lnTo>
                  <a:lnTo>
                    <a:pt x="31302" y="7114"/>
                  </a:lnTo>
                  <a:lnTo>
                    <a:pt x="32183" y="7024"/>
                  </a:lnTo>
                  <a:lnTo>
                    <a:pt x="33039" y="6922"/>
                  </a:lnTo>
                  <a:lnTo>
                    <a:pt x="33869" y="6820"/>
                  </a:lnTo>
                  <a:lnTo>
                    <a:pt x="34674" y="6705"/>
                  </a:lnTo>
                  <a:lnTo>
                    <a:pt x="35440" y="6590"/>
                  </a:lnTo>
                  <a:lnTo>
                    <a:pt x="36181" y="6462"/>
                  </a:lnTo>
                  <a:lnTo>
                    <a:pt x="36883" y="6335"/>
                  </a:lnTo>
                  <a:lnTo>
                    <a:pt x="37547" y="6194"/>
                  </a:lnTo>
                  <a:lnTo>
                    <a:pt x="38173" y="6054"/>
                  </a:lnTo>
                  <a:lnTo>
                    <a:pt x="38773" y="5901"/>
                  </a:lnTo>
                  <a:lnTo>
                    <a:pt x="39323" y="5747"/>
                  </a:lnTo>
                  <a:lnTo>
                    <a:pt x="39833" y="5594"/>
                  </a:lnTo>
                  <a:lnTo>
                    <a:pt x="40293" y="5428"/>
                  </a:lnTo>
                  <a:lnTo>
                    <a:pt x="40727" y="5262"/>
                  </a:lnTo>
                  <a:lnTo>
                    <a:pt x="41098" y="5083"/>
                  </a:lnTo>
                  <a:lnTo>
                    <a:pt x="41443" y="4917"/>
                  </a:lnTo>
                  <a:lnTo>
                    <a:pt x="41724" y="4738"/>
                  </a:lnTo>
                  <a:lnTo>
                    <a:pt x="41851" y="4636"/>
                  </a:lnTo>
                  <a:lnTo>
                    <a:pt x="41953" y="4547"/>
                  </a:lnTo>
                  <a:lnTo>
                    <a:pt x="42056" y="4457"/>
                  </a:lnTo>
                  <a:lnTo>
                    <a:pt x="42145" y="4368"/>
                  </a:lnTo>
                  <a:lnTo>
                    <a:pt x="42222" y="4266"/>
                  </a:lnTo>
                  <a:lnTo>
                    <a:pt x="42285" y="4176"/>
                  </a:lnTo>
                  <a:lnTo>
                    <a:pt x="42324" y="4074"/>
                  </a:lnTo>
                  <a:lnTo>
                    <a:pt x="42362" y="3985"/>
                  </a:lnTo>
                  <a:lnTo>
                    <a:pt x="42388" y="3883"/>
                  </a:lnTo>
                  <a:lnTo>
                    <a:pt x="42388" y="3781"/>
                  </a:lnTo>
                  <a:lnTo>
                    <a:pt x="42388" y="3691"/>
                  </a:lnTo>
                  <a:lnTo>
                    <a:pt x="42362" y="3589"/>
                  </a:lnTo>
                  <a:lnTo>
                    <a:pt x="42324" y="3500"/>
                  </a:lnTo>
                  <a:lnTo>
                    <a:pt x="42285" y="3397"/>
                  </a:lnTo>
                  <a:lnTo>
                    <a:pt x="42222" y="3308"/>
                  </a:lnTo>
                  <a:lnTo>
                    <a:pt x="42145" y="3206"/>
                  </a:lnTo>
                  <a:lnTo>
                    <a:pt x="42056" y="3116"/>
                  </a:lnTo>
                  <a:lnTo>
                    <a:pt x="41953" y="3027"/>
                  </a:lnTo>
                  <a:lnTo>
                    <a:pt x="41851" y="2925"/>
                  </a:lnTo>
                  <a:lnTo>
                    <a:pt x="41724" y="2835"/>
                  </a:lnTo>
                  <a:lnTo>
                    <a:pt x="41443" y="2657"/>
                  </a:lnTo>
                  <a:lnTo>
                    <a:pt x="41098" y="2478"/>
                  </a:lnTo>
                  <a:lnTo>
                    <a:pt x="40727" y="2312"/>
                  </a:lnTo>
                  <a:lnTo>
                    <a:pt x="40293" y="2146"/>
                  </a:lnTo>
                  <a:lnTo>
                    <a:pt x="39833" y="1980"/>
                  </a:lnTo>
                  <a:lnTo>
                    <a:pt x="39323" y="1827"/>
                  </a:lnTo>
                  <a:lnTo>
                    <a:pt x="38773" y="1661"/>
                  </a:lnTo>
                  <a:lnTo>
                    <a:pt x="38173" y="1520"/>
                  </a:lnTo>
                  <a:lnTo>
                    <a:pt x="37547" y="1380"/>
                  </a:lnTo>
                  <a:lnTo>
                    <a:pt x="36883" y="1239"/>
                  </a:lnTo>
                  <a:lnTo>
                    <a:pt x="36181" y="1111"/>
                  </a:lnTo>
                  <a:lnTo>
                    <a:pt x="35440" y="984"/>
                  </a:lnTo>
                  <a:lnTo>
                    <a:pt x="34674" y="856"/>
                  </a:lnTo>
                  <a:lnTo>
                    <a:pt x="33869" y="754"/>
                  </a:lnTo>
                  <a:lnTo>
                    <a:pt x="33039" y="639"/>
                  </a:lnTo>
                  <a:lnTo>
                    <a:pt x="32183" y="549"/>
                  </a:lnTo>
                  <a:lnTo>
                    <a:pt x="31302" y="447"/>
                  </a:lnTo>
                  <a:lnTo>
                    <a:pt x="30383" y="371"/>
                  </a:lnTo>
                  <a:lnTo>
                    <a:pt x="29450" y="294"/>
                  </a:lnTo>
                  <a:lnTo>
                    <a:pt x="28480" y="230"/>
                  </a:lnTo>
                  <a:lnTo>
                    <a:pt x="27496" y="166"/>
                  </a:lnTo>
                  <a:lnTo>
                    <a:pt x="26488" y="115"/>
                  </a:lnTo>
                  <a:lnTo>
                    <a:pt x="25466" y="77"/>
                  </a:lnTo>
                  <a:lnTo>
                    <a:pt x="24419" y="39"/>
                  </a:lnTo>
                  <a:lnTo>
                    <a:pt x="23359" y="13"/>
                  </a:lnTo>
                  <a:lnTo>
                    <a:pt x="22286" y="0"/>
                  </a:lnTo>
                  <a:close/>
                </a:path>
              </a:pathLst>
            </a:custGeom>
            <a:solidFill>
              <a:srgbClr val="EFC072"/>
            </a:solidFill>
            <a:ln>
              <a:noFill/>
            </a:ln>
          </p:spPr>
          <p:txBody>
            <a:bodyPr spcFirstLastPara="1" wrap="square" lIns="121900" tIns="121900" rIns="121900" bIns="121900" anchor="ctr" anchorCtr="0">
              <a:noAutofit/>
            </a:bodyPr>
            <a:lstStyle/>
            <a:p>
              <a:endParaRPr sz="2400"/>
            </a:p>
          </p:txBody>
        </p:sp>
        <p:sp>
          <p:nvSpPr>
            <p:cNvPr id="96" name="Google Shape;96;p15"/>
            <p:cNvSpPr/>
            <p:nvPr/>
          </p:nvSpPr>
          <p:spPr>
            <a:xfrm>
              <a:off x="3885440" y="3264909"/>
              <a:ext cx="609033" cy="83204"/>
            </a:xfrm>
            <a:custGeom>
              <a:avLst/>
              <a:gdLst/>
              <a:ahLst/>
              <a:cxnLst/>
              <a:rect l="l" t="t" r="r" b="b"/>
              <a:pathLst>
                <a:path w="41137" h="5620" extrusionOk="0">
                  <a:moveTo>
                    <a:pt x="19949" y="0"/>
                  </a:moveTo>
                  <a:lnTo>
                    <a:pt x="18238" y="13"/>
                  </a:lnTo>
                  <a:lnTo>
                    <a:pt x="16565" y="39"/>
                  </a:lnTo>
                  <a:lnTo>
                    <a:pt x="14943" y="102"/>
                  </a:lnTo>
                  <a:lnTo>
                    <a:pt x="13360" y="179"/>
                  </a:lnTo>
                  <a:lnTo>
                    <a:pt x="11840" y="281"/>
                  </a:lnTo>
                  <a:lnTo>
                    <a:pt x="10371" y="409"/>
                  </a:lnTo>
                  <a:lnTo>
                    <a:pt x="8966" y="549"/>
                  </a:lnTo>
                  <a:lnTo>
                    <a:pt x="7625" y="703"/>
                  </a:lnTo>
                  <a:lnTo>
                    <a:pt x="6361" y="881"/>
                  </a:lnTo>
                  <a:lnTo>
                    <a:pt x="5173" y="1073"/>
                  </a:lnTo>
                  <a:lnTo>
                    <a:pt x="4075" y="1277"/>
                  </a:lnTo>
                  <a:lnTo>
                    <a:pt x="3551" y="1380"/>
                  </a:lnTo>
                  <a:lnTo>
                    <a:pt x="3066" y="1494"/>
                  </a:lnTo>
                  <a:lnTo>
                    <a:pt x="2593" y="1609"/>
                  </a:lnTo>
                  <a:lnTo>
                    <a:pt x="2134" y="1724"/>
                  </a:lnTo>
                  <a:lnTo>
                    <a:pt x="1712" y="1852"/>
                  </a:lnTo>
                  <a:lnTo>
                    <a:pt x="1316" y="1980"/>
                  </a:lnTo>
                  <a:lnTo>
                    <a:pt x="946" y="2108"/>
                  </a:lnTo>
                  <a:lnTo>
                    <a:pt x="601" y="2235"/>
                  </a:lnTo>
                  <a:lnTo>
                    <a:pt x="282" y="2363"/>
                  </a:lnTo>
                  <a:lnTo>
                    <a:pt x="1" y="2503"/>
                  </a:lnTo>
                  <a:lnTo>
                    <a:pt x="716" y="2286"/>
                  </a:lnTo>
                  <a:lnTo>
                    <a:pt x="1508" y="2082"/>
                  </a:lnTo>
                  <a:lnTo>
                    <a:pt x="2364" y="1890"/>
                  </a:lnTo>
                  <a:lnTo>
                    <a:pt x="3296" y="1712"/>
                  </a:lnTo>
                  <a:lnTo>
                    <a:pt x="4292" y="1533"/>
                  </a:lnTo>
                  <a:lnTo>
                    <a:pt x="5352" y="1380"/>
                  </a:lnTo>
                  <a:lnTo>
                    <a:pt x="6463" y="1226"/>
                  </a:lnTo>
                  <a:lnTo>
                    <a:pt x="7625" y="1099"/>
                  </a:lnTo>
                  <a:lnTo>
                    <a:pt x="8851" y="971"/>
                  </a:lnTo>
                  <a:lnTo>
                    <a:pt x="10116" y="869"/>
                  </a:lnTo>
                  <a:lnTo>
                    <a:pt x="11431" y="767"/>
                  </a:lnTo>
                  <a:lnTo>
                    <a:pt x="12772" y="690"/>
                  </a:lnTo>
                  <a:lnTo>
                    <a:pt x="14164" y="639"/>
                  </a:lnTo>
                  <a:lnTo>
                    <a:pt x="15595" y="588"/>
                  </a:lnTo>
                  <a:lnTo>
                    <a:pt x="17050" y="562"/>
                  </a:lnTo>
                  <a:lnTo>
                    <a:pt x="18532" y="549"/>
                  </a:lnTo>
                  <a:lnTo>
                    <a:pt x="19617" y="562"/>
                  </a:lnTo>
                  <a:lnTo>
                    <a:pt x="20690" y="575"/>
                  </a:lnTo>
                  <a:lnTo>
                    <a:pt x="21750" y="601"/>
                  </a:lnTo>
                  <a:lnTo>
                    <a:pt x="22797" y="626"/>
                  </a:lnTo>
                  <a:lnTo>
                    <a:pt x="23819" y="677"/>
                  </a:lnTo>
                  <a:lnTo>
                    <a:pt x="24828" y="728"/>
                  </a:lnTo>
                  <a:lnTo>
                    <a:pt x="25811" y="779"/>
                  </a:lnTo>
                  <a:lnTo>
                    <a:pt x="26782" y="856"/>
                  </a:lnTo>
                  <a:lnTo>
                    <a:pt x="27714" y="933"/>
                  </a:lnTo>
                  <a:lnTo>
                    <a:pt x="28634" y="1009"/>
                  </a:lnTo>
                  <a:lnTo>
                    <a:pt x="29515" y="1099"/>
                  </a:lnTo>
                  <a:lnTo>
                    <a:pt x="30371" y="1201"/>
                  </a:lnTo>
                  <a:lnTo>
                    <a:pt x="31214" y="1303"/>
                  </a:lnTo>
                  <a:lnTo>
                    <a:pt x="32005" y="1418"/>
                  </a:lnTo>
                  <a:lnTo>
                    <a:pt x="32772" y="1533"/>
                  </a:lnTo>
                  <a:lnTo>
                    <a:pt x="33512" y="1661"/>
                  </a:lnTo>
                  <a:lnTo>
                    <a:pt x="34215" y="1801"/>
                  </a:lnTo>
                  <a:lnTo>
                    <a:pt x="34879" y="1929"/>
                  </a:lnTo>
                  <a:lnTo>
                    <a:pt x="35505" y="2082"/>
                  </a:lnTo>
                  <a:lnTo>
                    <a:pt x="36105" y="2222"/>
                  </a:lnTo>
                  <a:lnTo>
                    <a:pt x="36654" y="2376"/>
                  </a:lnTo>
                  <a:lnTo>
                    <a:pt x="37165" y="2542"/>
                  </a:lnTo>
                  <a:lnTo>
                    <a:pt x="37638" y="2708"/>
                  </a:lnTo>
                  <a:lnTo>
                    <a:pt x="38059" y="2874"/>
                  </a:lnTo>
                  <a:lnTo>
                    <a:pt x="38429" y="3040"/>
                  </a:lnTo>
                  <a:lnTo>
                    <a:pt x="38774" y="3219"/>
                  </a:lnTo>
                  <a:lnTo>
                    <a:pt x="39055" y="3397"/>
                  </a:lnTo>
                  <a:lnTo>
                    <a:pt x="39183" y="3487"/>
                  </a:lnTo>
                  <a:lnTo>
                    <a:pt x="39285" y="3576"/>
                  </a:lnTo>
                  <a:lnTo>
                    <a:pt x="39387" y="3678"/>
                  </a:lnTo>
                  <a:lnTo>
                    <a:pt x="39477" y="3768"/>
                  </a:lnTo>
                  <a:lnTo>
                    <a:pt x="39553" y="3857"/>
                  </a:lnTo>
                  <a:lnTo>
                    <a:pt x="39617" y="3959"/>
                  </a:lnTo>
                  <a:lnTo>
                    <a:pt x="39655" y="4049"/>
                  </a:lnTo>
                  <a:lnTo>
                    <a:pt x="39694" y="4151"/>
                  </a:lnTo>
                  <a:lnTo>
                    <a:pt x="39719" y="4253"/>
                  </a:lnTo>
                  <a:lnTo>
                    <a:pt x="39719" y="4342"/>
                  </a:lnTo>
                  <a:lnTo>
                    <a:pt x="39719" y="4432"/>
                  </a:lnTo>
                  <a:lnTo>
                    <a:pt x="39706" y="4508"/>
                  </a:lnTo>
                  <a:lnTo>
                    <a:pt x="39681" y="4598"/>
                  </a:lnTo>
                  <a:lnTo>
                    <a:pt x="39643" y="4675"/>
                  </a:lnTo>
                  <a:lnTo>
                    <a:pt x="39592" y="4764"/>
                  </a:lnTo>
                  <a:lnTo>
                    <a:pt x="39540" y="4841"/>
                  </a:lnTo>
                  <a:lnTo>
                    <a:pt x="39400" y="5007"/>
                  </a:lnTo>
                  <a:lnTo>
                    <a:pt x="39221" y="5160"/>
                  </a:lnTo>
                  <a:lnTo>
                    <a:pt x="39017" y="5326"/>
                  </a:lnTo>
                  <a:lnTo>
                    <a:pt x="38761" y="5479"/>
                  </a:lnTo>
                  <a:lnTo>
                    <a:pt x="38480" y="5620"/>
                  </a:lnTo>
                  <a:lnTo>
                    <a:pt x="38480" y="5620"/>
                  </a:lnTo>
                  <a:lnTo>
                    <a:pt x="39081" y="5415"/>
                  </a:lnTo>
                  <a:lnTo>
                    <a:pt x="39349" y="5313"/>
                  </a:lnTo>
                  <a:lnTo>
                    <a:pt x="39604" y="5198"/>
                  </a:lnTo>
                  <a:lnTo>
                    <a:pt x="39847" y="5096"/>
                  </a:lnTo>
                  <a:lnTo>
                    <a:pt x="40064" y="4981"/>
                  </a:lnTo>
                  <a:lnTo>
                    <a:pt x="40268" y="4866"/>
                  </a:lnTo>
                  <a:lnTo>
                    <a:pt x="40447" y="4751"/>
                  </a:lnTo>
                  <a:lnTo>
                    <a:pt x="40600" y="4636"/>
                  </a:lnTo>
                  <a:lnTo>
                    <a:pt x="40741" y="4521"/>
                  </a:lnTo>
                  <a:lnTo>
                    <a:pt x="40869" y="4394"/>
                  </a:lnTo>
                  <a:lnTo>
                    <a:pt x="40971" y="4279"/>
                  </a:lnTo>
                  <a:lnTo>
                    <a:pt x="41047" y="4151"/>
                  </a:lnTo>
                  <a:lnTo>
                    <a:pt x="41099" y="4036"/>
                  </a:lnTo>
                  <a:lnTo>
                    <a:pt x="41137" y="3908"/>
                  </a:lnTo>
                  <a:lnTo>
                    <a:pt x="41137" y="3781"/>
                  </a:lnTo>
                  <a:lnTo>
                    <a:pt x="41137" y="3691"/>
                  </a:lnTo>
                  <a:lnTo>
                    <a:pt x="41111" y="3589"/>
                  </a:lnTo>
                  <a:lnTo>
                    <a:pt x="41086" y="3500"/>
                  </a:lnTo>
                  <a:lnTo>
                    <a:pt x="41035" y="3397"/>
                  </a:lnTo>
                  <a:lnTo>
                    <a:pt x="40971" y="3308"/>
                  </a:lnTo>
                  <a:lnTo>
                    <a:pt x="40894" y="3206"/>
                  </a:lnTo>
                  <a:lnTo>
                    <a:pt x="40818" y="3116"/>
                  </a:lnTo>
                  <a:lnTo>
                    <a:pt x="40715" y="3027"/>
                  </a:lnTo>
                  <a:lnTo>
                    <a:pt x="40600" y="2925"/>
                  </a:lnTo>
                  <a:lnTo>
                    <a:pt x="40473" y="2835"/>
                  </a:lnTo>
                  <a:lnTo>
                    <a:pt x="40192" y="2657"/>
                  </a:lnTo>
                  <a:lnTo>
                    <a:pt x="39860" y="2478"/>
                  </a:lnTo>
                  <a:lnTo>
                    <a:pt x="39477" y="2312"/>
                  </a:lnTo>
                  <a:lnTo>
                    <a:pt x="39055" y="2146"/>
                  </a:lnTo>
                  <a:lnTo>
                    <a:pt x="38583" y="1980"/>
                  </a:lnTo>
                  <a:lnTo>
                    <a:pt x="38072" y="1827"/>
                  </a:lnTo>
                  <a:lnTo>
                    <a:pt x="37523" y="1661"/>
                  </a:lnTo>
                  <a:lnTo>
                    <a:pt x="36935" y="1520"/>
                  </a:lnTo>
                  <a:lnTo>
                    <a:pt x="36297" y="1380"/>
                  </a:lnTo>
                  <a:lnTo>
                    <a:pt x="35632" y="1239"/>
                  </a:lnTo>
                  <a:lnTo>
                    <a:pt x="34930" y="1111"/>
                  </a:lnTo>
                  <a:lnTo>
                    <a:pt x="34202" y="984"/>
                  </a:lnTo>
                  <a:lnTo>
                    <a:pt x="33423" y="856"/>
                  </a:lnTo>
                  <a:lnTo>
                    <a:pt x="32631" y="754"/>
                  </a:lnTo>
                  <a:lnTo>
                    <a:pt x="31801" y="639"/>
                  </a:lnTo>
                  <a:lnTo>
                    <a:pt x="30933" y="549"/>
                  </a:lnTo>
                  <a:lnTo>
                    <a:pt x="30051" y="447"/>
                  </a:lnTo>
                  <a:lnTo>
                    <a:pt x="29132" y="371"/>
                  </a:lnTo>
                  <a:lnTo>
                    <a:pt x="28200" y="294"/>
                  </a:lnTo>
                  <a:lnTo>
                    <a:pt x="27229" y="230"/>
                  </a:lnTo>
                  <a:lnTo>
                    <a:pt x="26246" y="166"/>
                  </a:lnTo>
                  <a:lnTo>
                    <a:pt x="25250" y="115"/>
                  </a:lnTo>
                  <a:lnTo>
                    <a:pt x="24215" y="77"/>
                  </a:lnTo>
                  <a:lnTo>
                    <a:pt x="23181" y="39"/>
                  </a:lnTo>
                  <a:lnTo>
                    <a:pt x="22121" y="13"/>
                  </a:lnTo>
                  <a:lnTo>
                    <a:pt x="21035" y="0"/>
                  </a:lnTo>
                  <a:close/>
                </a:path>
              </a:pathLst>
            </a:custGeom>
            <a:solidFill>
              <a:srgbClr val="D4A657"/>
            </a:solidFill>
            <a:ln>
              <a:noFill/>
            </a:ln>
          </p:spPr>
          <p:txBody>
            <a:bodyPr spcFirstLastPara="1" wrap="square" lIns="121900" tIns="121900" rIns="121900" bIns="121900" anchor="ctr" anchorCtr="0">
              <a:noAutofit/>
            </a:bodyPr>
            <a:lstStyle/>
            <a:p>
              <a:endParaRPr sz="2400"/>
            </a:p>
          </p:txBody>
        </p:sp>
        <p:sp>
          <p:nvSpPr>
            <p:cNvPr id="97" name="Google Shape;97;p15"/>
            <p:cNvSpPr/>
            <p:nvPr/>
          </p:nvSpPr>
          <p:spPr>
            <a:xfrm>
              <a:off x="4094191" y="3295718"/>
              <a:ext cx="204028" cy="57118"/>
            </a:xfrm>
            <a:custGeom>
              <a:avLst/>
              <a:gdLst/>
              <a:ahLst/>
              <a:cxnLst/>
              <a:rect l="l" t="t" r="r" b="b"/>
              <a:pathLst>
                <a:path w="13781" h="3858" extrusionOk="0">
                  <a:moveTo>
                    <a:pt x="0" y="1"/>
                  </a:moveTo>
                  <a:lnTo>
                    <a:pt x="0" y="384"/>
                  </a:lnTo>
                  <a:lnTo>
                    <a:pt x="2325" y="384"/>
                  </a:lnTo>
                  <a:lnTo>
                    <a:pt x="3346" y="397"/>
                  </a:lnTo>
                  <a:lnTo>
                    <a:pt x="4253" y="422"/>
                  </a:lnTo>
                  <a:lnTo>
                    <a:pt x="5058" y="461"/>
                  </a:lnTo>
                  <a:lnTo>
                    <a:pt x="5747" y="512"/>
                  </a:lnTo>
                  <a:lnTo>
                    <a:pt x="6322" y="588"/>
                  </a:lnTo>
                  <a:lnTo>
                    <a:pt x="6565" y="627"/>
                  </a:lnTo>
                  <a:lnTo>
                    <a:pt x="6795" y="678"/>
                  </a:lnTo>
                  <a:lnTo>
                    <a:pt x="6973" y="729"/>
                  </a:lnTo>
                  <a:lnTo>
                    <a:pt x="7139" y="780"/>
                  </a:lnTo>
                  <a:lnTo>
                    <a:pt x="7267" y="831"/>
                  </a:lnTo>
                  <a:lnTo>
                    <a:pt x="7369" y="895"/>
                  </a:lnTo>
                  <a:lnTo>
                    <a:pt x="0" y="895"/>
                  </a:lnTo>
                  <a:lnTo>
                    <a:pt x="0" y="1189"/>
                  </a:lnTo>
                  <a:lnTo>
                    <a:pt x="7471" y="1189"/>
                  </a:lnTo>
                  <a:lnTo>
                    <a:pt x="7446" y="1227"/>
                  </a:lnTo>
                  <a:lnTo>
                    <a:pt x="7408" y="1265"/>
                  </a:lnTo>
                  <a:lnTo>
                    <a:pt x="7305" y="1329"/>
                  </a:lnTo>
                  <a:lnTo>
                    <a:pt x="7165" y="1406"/>
                  </a:lnTo>
                  <a:lnTo>
                    <a:pt x="6986" y="1470"/>
                  </a:lnTo>
                  <a:lnTo>
                    <a:pt x="6769" y="1521"/>
                  </a:lnTo>
                  <a:lnTo>
                    <a:pt x="6514" y="1572"/>
                  </a:lnTo>
                  <a:lnTo>
                    <a:pt x="6207" y="1623"/>
                  </a:lnTo>
                  <a:lnTo>
                    <a:pt x="5875" y="1674"/>
                  </a:lnTo>
                  <a:lnTo>
                    <a:pt x="5505" y="1712"/>
                  </a:lnTo>
                  <a:lnTo>
                    <a:pt x="5096" y="1751"/>
                  </a:lnTo>
                  <a:lnTo>
                    <a:pt x="4151" y="1814"/>
                  </a:lnTo>
                  <a:lnTo>
                    <a:pt x="3053" y="1840"/>
                  </a:lnTo>
                  <a:lnTo>
                    <a:pt x="1801" y="1853"/>
                  </a:lnTo>
                  <a:lnTo>
                    <a:pt x="0" y="1853"/>
                  </a:lnTo>
                  <a:lnTo>
                    <a:pt x="0" y="2223"/>
                  </a:lnTo>
                  <a:lnTo>
                    <a:pt x="2197" y="2645"/>
                  </a:lnTo>
                  <a:lnTo>
                    <a:pt x="4215" y="3053"/>
                  </a:lnTo>
                  <a:lnTo>
                    <a:pt x="6130" y="3462"/>
                  </a:lnTo>
                  <a:lnTo>
                    <a:pt x="8021" y="3858"/>
                  </a:lnTo>
                  <a:lnTo>
                    <a:pt x="11162" y="3858"/>
                  </a:lnTo>
                  <a:lnTo>
                    <a:pt x="9106" y="3411"/>
                  </a:lnTo>
                  <a:lnTo>
                    <a:pt x="7050" y="2977"/>
                  </a:lnTo>
                  <a:lnTo>
                    <a:pt x="5032" y="2568"/>
                  </a:lnTo>
                  <a:lnTo>
                    <a:pt x="3078" y="2185"/>
                  </a:lnTo>
                  <a:lnTo>
                    <a:pt x="3844" y="2185"/>
                  </a:lnTo>
                  <a:lnTo>
                    <a:pt x="4572" y="2159"/>
                  </a:lnTo>
                  <a:lnTo>
                    <a:pt x="5275" y="2134"/>
                  </a:lnTo>
                  <a:lnTo>
                    <a:pt x="5926" y="2108"/>
                  </a:lnTo>
                  <a:lnTo>
                    <a:pt x="6539" y="2070"/>
                  </a:lnTo>
                  <a:lnTo>
                    <a:pt x="7101" y="2019"/>
                  </a:lnTo>
                  <a:lnTo>
                    <a:pt x="7637" y="1968"/>
                  </a:lnTo>
                  <a:lnTo>
                    <a:pt x="8110" y="1904"/>
                  </a:lnTo>
                  <a:lnTo>
                    <a:pt x="8557" y="1840"/>
                  </a:lnTo>
                  <a:lnTo>
                    <a:pt x="8940" y="1763"/>
                  </a:lnTo>
                  <a:lnTo>
                    <a:pt x="9285" y="1687"/>
                  </a:lnTo>
                  <a:lnTo>
                    <a:pt x="9579" y="1597"/>
                  </a:lnTo>
                  <a:lnTo>
                    <a:pt x="9821" y="1495"/>
                  </a:lnTo>
                  <a:lnTo>
                    <a:pt x="10026" y="1406"/>
                  </a:lnTo>
                  <a:lnTo>
                    <a:pt x="10102" y="1355"/>
                  </a:lnTo>
                  <a:lnTo>
                    <a:pt x="10166" y="1304"/>
                  </a:lnTo>
                  <a:lnTo>
                    <a:pt x="10217" y="1240"/>
                  </a:lnTo>
                  <a:lnTo>
                    <a:pt x="10256" y="1189"/>
                  </a:lnTo>
                  <a:lnTo>
                    <a:pt x="13780" y="1189"/>
                  </a:lnTo>
                  <a:lnTo>
                    <a:pt x="13780" y="895"/>
                  </a:lnTo>
                  <a:lnTo>
                    <a:pt x="10217" y="895"/>
                  </a:lnTo>
                  <a:lnTo>
                    <a:pt x="10179" y="844"/>
                  </a:lnTo>
                  <a:lnTo>
                    <a:pt x="10115" y="793"/>
                  </a:lnTo>
                  <a:lnTo>
                    <a:pt x="9987" y="703"/>
                  </a:lnTo>
                  <a:lnTo>
                    <a:pt x="9796" y="627"/>
                  </a:lnTo>
                  <a:lnTo>
                    <a:pt x="9579" y="550"/>
                  </a:lnTo>
                  <a:lnTo>
                    <a:pt x="9323" y="474"/>
                  </a:lnTo>
                  <a:lnTo>
                    <a:pt x="9042" y="410"/>
                  </a:lnTo>
                  <a:lnTo>
                    <a:pt x="8723" y="359"/>
                  </a:lnTo>
                  <a:lnTo>
                    <a:pt x="8378" y="295"/>
                  </a:lnTo>
                  <a:lnTo>
                    <a:pt x="13780" y="295"/>
                  </a:lnTo>
                  <a:lnTo>
                    <a:pt x="13780" y="1"/>
                  </a:lnTo>
                  <a:close/>
                </a:path>
              </a:pathLst>
            </a:custGeom>
            <a:solidFill>
              <a:srgbClr val="A18044"/>
            </a:solidFill>
            <a:ln>
              <a:noFill/>
            </a:ln>
          </p:spPr>
          <p:txBody>
            <a:bodyPr spcFirstLastPara="1" wrap="square" lIns="121900" tIns="121900" rIns="121900" bIns="121900" anchor="ctr" anchorCtr="0">
              <a:noAutofit/>
            </a:bodyPr>
            <a:lstStyle/>
            <a:p>
              <a:endParaRPr sz="2400"/>
            </a:p>
          </p:txBody>
        </p:sp>
        <p:sp>
          <p:nvSpPr>
            <p:cNvPr id="98" name="Google Shape;98;p15"/>
            <p:cNvSpPr/>
            <p:nvPr/>
          </p:nvSpPr>
          <p:spPr>
            <a:xfrm>
              <a:off x="3807921" y="3225009"/>
              <a:ext cx="764071" cy="159598"/>
            </a:xfrm>
            <a:custGeom>
              <a:avLst/>
              <a:gdLst/>
              <a:ahLst/>
              <a:cxnLst/>
              <a:rect l="l" t="t" r="r" b="b"/>
              <a:pathLst>
                <a:path w="51609" h="10780" extrusionOk="0">
                  <a:moveTo>
                    <a:pt x="1" y="1"/>
                  </a:moveTo>
                  <a:lnTo>
                    <a:pt x="1" y="5390"/>
                  </a:lnTo>
                  <a:lnTo>
                    <a:pt x="1" y="5530"/>
                  </a:lnTo>
                  <a:lnTo>
                    <a:pt x="26" y="5658"/>
                  </a:lnTo>
                  <a:lnTo>
                    <a:pt x="77" y="5799"/>
                  </a:lnTo>
                  <a:lnTo>
                    <a:pt x="128" y="5939"/>
                  </a:lnTo>
                  <a:lnTo>
                    <a:pt x="205" y="6080"/>
                  </a:lnTo>
                  <a:lnTo>
                    <a:pt x="294" y="6207"/>
                  </a:lnTo>
                  <a:lnTo>
                    <a:pt x="397" y="6348"/>
                  </a:lnTo>
                  <a:lnTo>
                    <a:pt x="524" y="6476"/>
                  </a:lnTo>
                  <a:lnTo>
                    <a:pt x="665" y="6603"/>
                  </a:lnTo>
                  <a:lnTo>
                    <a:pt x="805" y="6731"/>
                  </a:lnTo>
                  <a:lnTo>
                    <a:pt x="971" y="6859"/>
                  </a:lnTo>
                  <a:lnTo>
                    <a:pt x="1163" y="6986"/>
                  </a:lnTo>
                  <a:lnTo>
                    <a:pt x="1354" y="7114"/>
                  </a:lnTo>
                  <a:lnTo>
                    <a:pt x="1559" y="7242"/>
                  </a:lnTo>
                  <a:lnTo>
                    <a:pt x="1789" y="7370"/>
                  </a:lnTo>
                  <a:lnTo>
                    <a:pt x="2031" y="7484"/>
                  </a:lnTo>
                  <a:lnTo>
                    <a:pt x="2542" y="7727"/>
                  </a:lnTo>
                  <a:lnTo>
                    <a:pt x="3117" y="7957"/>
                  </a:lnTo>
                  <a:lnTo>
                    <a:pt x="3730" y="8187"/>
                  </a:lnTo>
                  <a:lnTo>
                    <a:pt x="4407" y="8404"/>
                  </a:lnTo>
                  <a:lnTo>
                    <a:pt x="5122" y="8608"/>
                  </a:lnTo>
                  <a:lnTo>
                    <a:pt x="5888" y="8813"/>
                  </a:lnTo>
                  <a:lnTo>
                    <a:pt x="6706" y="9017"/>
                  </a:lnTo>
                  <a:lnTo>
                    <a:pt x="7561" y="9196"/>
                  </a:lnTo>
                  <a:lnTo>
                    <a:pt x="8455" y="9375"/>
                  </a:lnTo>
                  <a:lnTo>
                    <a:pt x="9388" y="9553"/>
                  </a:lnTo>
                  <a:lnTo>
                    <a:pt x="10358" y="9707"/>
                  </a:lnTo>
                  <a:lnTo>
                    <a:pt x="11380" y="9860"/>
                  </a:lnTo>
                  <a:lnTo>
                    <a:pt x="12427" y="10000"/>
                  </a:lnTo>
                  <a:lnTo>
                    <a:pt x="13500" y="10128"/>
                  </a:lnTo>
                  <a:lnTo>
                    <a:pt x="14611" y="10243"/>
                  </a:lnTo>
                  <a:lnTo>
                    <a:pt x="15760" y="10358"/>
                  </a:lnTo>
                  <a:lnTo>
                    <a:pt x="16935" y="10447"/>
                  </a:lnTo>
                  <a:lnTo>
                    <a:pt x="18136" y="10537"/>
                  </a:lnTo>
                  <a:lnTo>
                    <a:pt x="19362" y="10613"/>
                  </a:lnTo>
                  <a:lnTo>
                    <a:pt x="20601" y="10664"/>
                  </a:lnTo>
                  <a:lnTo>
                    <a:pt x="21878" y="10716"/>
                  </a:lnTo>
                  <a:lnTo>
                    <a:pt x="23168" y="10754"/>
                  </a:lnTo>
                  <a:lnTo>
                    <a:pt x="24483" y="10767"/>
                  </a:lnTo>
                  <a:lnTo>
                    <a:pt x="25811" y="10779"/>
                  </a:lnTo>
                  <a:lnTo>
                    <a:pt x="27139" y="10767"/>
                  </a:lnTo>
                  <a:lnTo>
                    <a:pt x="28442" y="10754"/>
                  </a:lnTo>
                  <a:lnTo>
                    <a:pt x="29732" y="10716"/>
                  </a:lnTo>
                  <a:lnTo>
                    <a:pt x="31009" y="10664"/>
                  </a:lnTo>
                  <a:lnTo>
                    <a:pt x="32261" y="10613"/>
                  </a:lnTo>
                  <a:lnTo>
                    <a:pt x="33474" y="10537"/>
                  </a:lnTo>
                  <a:lnTo>
                    <a:pt x="34674" y="10447"/>
                  </a:lnTo>
                  <a:lnTo>
                    <a:pt x="35849" y="10358"/>
                  </a:lnTo>
                  <a:lnTo>
                    <a:pt x="36999" y="10243"/>
                  </a:lnTo>
                  <a:lnTo>
                    <a:pt x="38110" y="10128"/>
                  </a:lnTo>
                  <a:lnTo>
                    <a:pt x="39183" y="10000"/>
                  </a:lnTo>
                  <a:lnTo>
                    <a:pt x="40230" y="9860"/>
                  </a:lnTo>
                  <a:lnTo>
                    <a:pt x="41252" y="9707"/>
                  </a:lnTo>
                  <a:lnTo>
                    <a:pt x="42222" y="9553"/>
                  </a:lnTo>
                  <a:lnTo>
                    <a:pt x="43154" y="9375"/>
                  </a:lnTo>
                  <a:lnTo>
                    <a:pt x="44048" y="9196"/>
                  </a:lnTo>
                  <a:lnTo>
                    <a:pt x="44904" y="9017"/>
                  </a:lnTo>
                  <a:lnTo>
                    <a:pt x="45722" y="8813"/>
                  </a:lnTo>
                  <a:lnTo>
                    <a:pt x="46488" y="8608"/>
                  </a:lnTo>
                  <a:lnTo>
                    <a:pt x="47203" y="8404"/>
                  </a:lnTo>
                  <a:lnTo>
                    <a:pt x="47880" y="8187"/>
                  </a:lnTo>
                  <a:lnTo>
                    <a:pt x="48493" y="7957"/>
                  </a:lnTo>
                  <a:lnTo>
                    <a:pt x="49068" y="7727"/>
                  </a:lnTo>
                  <a:lnTo>
                    <a:pt x="49578" y="7484"/>
                  </a:lnTo>
                  <a:lnTo>
                    <a:pt x="49821" y="7370"/>
                  </a:lnTo>
                  <a:lnTo>
                    <a:pt x="50051" y="7242"/>
                  </a:lnTo>
                  <a:lnTo>
                    <a:pt x="50255" y="7114"/>
                  </a:lnTo>
                  <a:lnTo>
                    <a:pt x="50447" y="6986"/>
                  </a:lnTo>
                  <a:lnTo>
                    <a:pt x="50638" y="6859"/>
                  </a:lnTo>
                  <a:lnTo>
                    <a:pt x="50804" y="6731"/>
                  </a:lnTo>
                  <a:lnTo>
                    <a:pt x="50958" y="6603"/>
                  </a:lnTo>
                  <a:lnTo>
                    <a:pt x="51085" y="6476"/>
                  </a:lnTo>
                  <a:lnTo>
                    <a:pt x="51213" y="6348"/>
                  </a:lnTo>
                  <a:lnTo>
                    <a:pt x="51315" y="6207"/>
                  </a:lnTo>
                  <a:lnTo>
                    <a:pt x="51405" y="6080"/>
                  </a:lnTo>
                  <a:lnTo>
                    <a:pt x="51481" y="5939"/>
                  </a:lnTo>
                  <a:lnTo>
                    <a:pt x="51532" y="5799"/>
                  </a:lnTo>
                  <a:lnTo>
                    <a:pt x="51583" y="5658"/>
                  </a:lnTo>
                  <a:lnTo>
                    <a:pt x="51609" y="5530"/>
                  </a:lnTo>
                  <a:lnTo>
                    <a:pt x="51609" y="5390"/>
                  </a:lnTo>
                  <a:lnTo>
                    <a:pt x="51609" y="1"/>
                  </a:lnTo>
                  <a:close/>
                </a:path>
              </a:pathLst>
            </a:custGeom>
            <a:solidFill>
              <a:srgbClr val="FFCB91"/>
            </a:solidFill>
            <a:ln>
              <a:noFill/>
            </a:ln>
          </p:spPr>
          <p:txBody>
            <a:bodyPr spcFirstLastPara="1" wrap="square" lIns="121900" tIns="121900" rIns="121900" bIns="121900" anchor="ctr" anchorCtr="0">
              <a:noAutofit/>
            </a:bodyPr>
            <a:lstStyle/>
            <a:p>
              <a:endParaRPr sz="2400"/>
            </a:p>
          </p:txBody>
        </p:sp>
        <p:sp>
          <p:nvSpPr>
            <p:cNvPr id="99" name="Google Shape;99;p15"/>
            <p:cNvSpPr/>
            <p:nvPr/>
          </p:nvSpPr>
          <p:spPr>
            <a:xfrm>
              <a:off x="3807921" y="3145033"/>
              <a:ext cx="764071" cy="159776"/>
            </a:xfrm>
            <a:custGeom>
              <a:avLst/>
              <a:gdLst/>
              <a:ahLst/>
              <a:cxnLst/>
              <a:rect l="l" t="t" r="r" b="b"/>
              <a:pathLst>
                <a:path w="51609" h="10792" extrusionOk="0">
                  <a:moveTo>
                    <a:pt x="25811" y="0"/>
                  </a:moveTo>
                  <a:lnTo>
                    <a:pt x="24483" y="13"/>
                  </a:lnTo>
                  <a:lnTo>
                    <a:pt x="23168" y="26"/>
                  </a:lnTo>
                  <a:lnTo>
                    <a:pt x="21878" y="64"/>
                  </a:lnTo>
                  <a:lnTo>
                    <a:pt x="20601" y="115"/>
                  </a:lnTo>
                  <a:lnTo>
                    <a:pt x="19362" y="179"/>
                  </a:lnTo>
                  <a:lnTo>
                    <a:pt x="18136" y="243"/>
                  </a:lnTo>
                  <a:lnTo>
                    <a:pt x="16935" y="332"/>
                  </a:lnTo>
                  <a:lnTo>
                    <a:pt x="15760" y="422"/>
                  </a:lnTo>
                  <a:lnTo>
                    <a:pt x="14611" y="537"/>
                  </a:lnTo>
                  <a:lnTo>
                    <a:pt x="13500" y="652"/>
                  </a:lnTo>
                  <a:lnTo>
                    <a:pt x="12427" y="779"/>
                  </a:lnTo>
                  <a:lnTo>
                    <a:pt x="11380" y="920"/>
                  </a:lnTo>
                  <a:lnTo>
                    <a:pt x="10358" y="1073"/>
                  </a:lnTo>
                  <a:lnTo>
                    <a:pt x="9388" y="1239"/>
                  </a:lnTo>
                  <a:lnTo>
                    <a:pt x="8455" y="1405"/>
                  </a:lnTo>
                  <a:lnTo>
                    <a:pt x="7561" y="1584"/>
                  </a:lnTo>
                  <a:lnTo>
                    <a:pt x="6706" y="1776"/>
                  </a:lnTo>
                  <a:lnTo>
                    <a:pt x="5888" y="1967"/>
                  </a:lnTo>
                  <a:lnTo>
                    <a:pt x="5122" y="2171"/>
                  </a:lnTo>
                  <a:lnTo>
                    <a:pt x="4407" y="2376"/>
                  </a:lnTo>
                  <a:lnTo>
                    <a:pt x="3730" y="2606"/>
                  </a:lnTo>
                  <a:lnTo>
                    <a:pt x="3117" y="2823"/>
                  </a:lnTo>
                  <a:lnTo>
                    <a:pt x="2542" y="3053"/>
                  </a:lnTo>
                  <a:lnTo>
                    <a:pt x="2031" y="3295"/>
                  </a:lnTo>
                  <a:lnTo>
                    <a:pt x="1789" y="3423"/>
                  </a:lnTo>
                  <a:lnTo>
                    <a:pt x="1559" y="3538"/>
                  </a:lnTo>
                  <a:lnTo>
                    <a:pt x="1354" y="3666"/>
                  </a:lnTo>
                  <a:lnTo>
                    <a:pt x="1163" y="3793"/>
                  </a:lnTo>
                  <a:lnTo>
                    <a:pt x="971" y="3921"/>
                  </a:lnTo>
                  <a:lnTo>
                    <a:pt x="805" y="4049"/>
                  </a:lnTo>
                  <a:lnTo>
                    <a:pt x="665" y="4176"/>
                  </a:lnTo>
                  <a:lnTo>
                    <a:pt x="524" y="4304"/>
                  </a:lnTo>
                  <a:lnTo>
                    <a:pt x="397" y="4445"/>
                  </a:lnTo>
                  <a:lnTo>
                    <a:pt x="294" y="4572"/>
                  </a:lnTo>
                  <a:lnTo>
                    <a:pt x="205" y="4713"/>
                  </a:lnTo>
                  <a:lnTo>
                    <a:pt x="128" y="4841"/>
                  </a:lnTo>
                  <a:lnTo>
                    <a:pt x="77" y="4981"/>
                  </a:lnTo>
                  <a:lnTo>
                    <a:pt x="26" y="5122"/>
                  </a:lnTo>
                  <a:lnTo>
                    <a:pt x="1" y="5262"/>
                  </a:lnTo>
                  <a:lnTo>
                    <a:pt x="1" y="5403"/>
                  </a:lnTo>
                  <a:lnTo>
                    <a:pt x="1" y="5530"/>
                  </a:lnTo>
                  <a:lnTo>
                    <a:pt x="26" y="5671"/>
                  </a:lnTo>
                  <a:lnTo>
                    <a:pt x="77" y="5811"/>
                  </a:lnTo>
                  <a:lnTo>
                    <a:pt x="128" y="5952"/>
                  </a:lnTo>
                  <a:lnTo>
                    <a:pt x="205" y="6079"/>
                  </a:lnTo>
                  <a:lnTo>
                    <a:pt x="294" y="6220"/>
                  </a:lnTo>
                  <a:lnTo>
                    <a:pt x="397" y="6348"/>
                  </a:lnTo>
                  <a:lnTo>
                    <a:pt x="524" y="6488"/>
                  </a:lnTo>
                  <a:lnTo>
                    <a:pt x="665" y="6616"/>
                  </a:lnTo>
                  <a:lnTo>
                    <a:pt x="805" y="6744"/>
                  </a:lnTo>
                  <a:lnTo>
                    <a:pt x="971" y="6871"/>
                  </a:lnTo>
                  <a:lnTo>
                    <a:pt x="1163" y="6999"/>
                  </a:lnTo>
                  <a:lnTo>
                    <a:pt x="1354" y="7127"/>
                  </a:lnTo>
                  <a:lnTo>
                    <a:pt x="1559" y="7254"/>
                  </a:lnTo>
                  <a:lnTo>
                    <a:pt x="1789" y="7369"/>
                  </a:lnTo>
                  <a:lnTo>
                    <a:pt x="2031" y="7497"/>
                  </a:lnTo>
                  <a:lnTo>
                    <a:pt x="2542" y="7740"/>
                  </a:lnTo>
                  <a:lnTo>
                    <a:pt x="3117" y="7970"/>
                  </a:lnTo>
                  <a:lnTo>
                    <a:pt x="3730" y="8187"/>
                  </a:lnTo>
                  <a:lnTo>
                    <a:pt x="4407" y="8417"/>
                  </a:lnTo>
                  <a:lnTo>
                    <a:pt x="5122" y="8621"/>
                  </a:lnTo>
                  <a:lnTo>
                    <a:pt x="5888" y="8825"/>
                  </a:lnTo>
                  <a:lnTo>
                    <a:pt x="6706" y="9017"/>
                  </a:lnTo>
                  <a:lnTo>
                    <a:pt x="7561" y="9208"/>
                  </a:lnTo>
                  <a:lnTo>
                    <a:pt x="8455" y="9387"/>
                  </a:lnTo>
                  <a:lnTo>
                    <a:pt x="9388" y="9553"/>
                  </a:lnTo>
                  <a:lnTo>
                    <a:pt x="10358" y="9719"/>
                  </a:lnTo>
                  <a:lnTo>
                    <a:pt x="11380" y="9872"/>
                  </a:lnTo>
                  <a:lnTo>
                    <a:pt x="12427" y="10013"/>
                  </a:lnTo>
                  <a:lnTo>
                    <a:pt x="13500" y="10141"/>
                  </a:lnTo>
                  <a:lnTo>
                    <a:pt x="14611" y="10256"/>
                  </a:lnTo>
                  <a:lnTo>
                    <a:pt x="15760" y="10371"/>
                  </a:lnTo>
                  <a:lnTo>
                    <a:pt x="16935" y="10460"/>
                  </a:lnTo>
                  <a:lnTo>
                    <a:pt x="18136" y="10549"/>
                  </a:lnTo>
                  <a:lnTo>
                    <a:pt x="19362" y="10613"/>
                  </a:lnTo>
                  <a:lnTo>
                    <a:pt x="20601" y="10677"/>
                  </a:lnTo>
                  <a:lnTo>
                    <a:pt x="21878" y="10728"/>
                  </a:lnTo>
                  <a:lnTo>
                    <a:pt x="23168" y="10766"/>
                  </a:lnTo>
                  <a:lnTo>
                    <a:pt x="24483" y="10779"/>
                  </a:lnTo>
                  <a:lnTo>
                    <a:pt x="25811" y="10792"/>
                  </a:lnTo>
                  <a:lnTo>
                    <a:pt x="27139" y="10779"/>
                  </a:lnTo>
                  <a:lnTo>
                    <a:pt x="28442" y="10766"/>
                  </a:lnTo>
                  <a:lnTo>
                    <a:pt x="29732" y="10728"/>
                  </a:lnTo>
                  <a:lnTo>
                    <a:pt x="31009" y="10677"/>
                  </a:lnTo>
                  <a:lnTo>
                    <a:pt x="32261" y="10613"/>
                  </a:lnTo>
                  <a:lnTo>
                    <a:pt x="33474" y="10549"/>
                  </a:lnTo>
                  <a:lnTo>
                    <a:pt x="34674" y="10460"/>
                  </a:lnTo>
                  <a:lnTo>
                    <a:pt x="35849" y="10371"/>
                  </a:lnTo>
                  <a:lnTo>
                    <a:pt x="36999" y="10256"/>
                  </a:lnTo>
                  <a:lnTo>
                    <a:pt x="38110" y="10141"/>
                  </a:lnTo>
                  <a:lnTo>
                    <a:pt x="39183" y="10013"/>
                  </a:lnTo>
                  <a:lnTo>
                    <a:pt x="40230" y="9872"/>
                  </a:lnTo>
                  <a:lnTo>
                    <a:pt x="41252" y="9719"/>
                  </a:lnTo>
                  <a:lnTo>
                    <a:pt x="42222" y="9553"/>
                  </a:lnTo>
                  <a:lnTo>
                    <a:pt x="43154" y="9387"/>
                  </a:lnTo>
                  <a:lnTo>
                    <a:pt x="44048" y="9208"/>
                  </a:lnTo>
                  <a:lnTo>
                    <a:pt x="44904" y="9017"/>
                  </a:lnTo>
                  <a:lnTo>
                    <a:pt x="45722" y="8825"/>
                  </a:lnTo>
                  <a:lnTo>
                    <a:pt x="46488" y="8621"/>
                  </a:lnTo>
                  <a:lnTo>
                    <a:pt x="47203" y="8417"/>
                  </a:lnTo>
                  <a:lnTo>
                    <a:pt x="47880" y="8187"/>
                  </a:lnTo>
                  <a:lnTo>
                    <a:pt x="48493" y="7970"/>
                  </a:lnTo>
                  <a:lnTo>
                    <a:pt x="49068" y="7740"/>
                  </a:lnTo>
                  <a:lnTo>
                    <a:pt x="49578" y="7497"/>
                  </a:lnTo>
                  <a:lnTo>
                    <a:pt x="49821" y="7369"/>
                  </a:lnTo>
                  <a:lnTo>
                    <a:pt x="50051" y="7254"/>
                  </a:lnTo>
                  <a:lnTo>
                    <a:pt x="50255" y="7127"/>
                  </a:lnTo>
                  <a:lnTo>
                    <a:pt x="50447" y="6999"/>
                  </a:lnTo>
                  <a:lnTo>
                    <a:pt x="50638" y="6871"/>
                  </a:lnTo>
                  <a:lnTo>
                    <a:pt x="50804" y="6744"/>
                  </a:lnTo>
                  <a:lnTo>
                    <a:pt x="50958" y="6616"/>
                  </a:lnTo>
                  <a:lnTo>
                    <a:pt x="51085" y="6488"/>
                  </a:lnTo>
                  <a:lnTo>
                    <a:pt x="51213" y="6348"/>
                  </a:lnTo>
                  <a:lnTo>
                    <a:pt x="51315" y="6220"/>
                  </a:lnTo>
                  <a:lnTo>
                    <a:pt x="51405" y="6079"/>
                  </a:lnTo>
                  <a:lnTo>
                    <a:pt x="51481" y="5952"/>
                  </a:lnTo>
                  <a:lnTo>
                    <a:pt x="51532" y="5811"/>
                  </a:lnTo>
                  <a:lnTo>
                    <a:pt x="51583" y="5671"/>
                  </a:lnTo>
                  <a:lnTo>
                    <a:pt x="51609" y="5530"/>
                  </a:lnTo>
                  <a:lnTo>
                    <a:pt x="51609" y="5403"/>
                  </a:lnTo>
                  <a:lnTo>
                    <a:pt x="51609" y="5262"/>
                  </a:lnTo>
                  <a:lnTo>
                    <a:pt x="51583" y="5122"/>
                  </a:lnTo>
                  <a:lnTo>
                    <a:pt x="51532" y="4981"/>
                  </a:lnTo>
                  <a:lnTo>
                    <a:pt x="51481" y="4841"/>
                  </a:lnTo>
                  <a:lnTo>
                    <a:pt x="51405" y="4713"/>
                  </a:lnTo>
                  <a:lnTo>
                    <a:pt x="51315" y="4572"/>
                  </a:lnTo>
                  <a:lnTo>
                    <a:pt x="51213" y="4445"/>
                  </a:lnTo>
                  <a:lnTo>
                    <a:pt x="51085" y="4304"/>
                  </a:lnTo>
                  <a:lnTo>
                    <a:pt x="50958" y="4176"/>
                  </a:lnTo>
                  <a:lnTo>
                    <a:pt x="50804" y="4049"/>
                  </a:lnTo>
                  <a:lnTo>
                    <a:pt x="50638" y="3921"/>
                  </a:lnTo>
                  <a:lnTo>
                    <a:pt x="50447" y="3793"/>
                  </a:lnTo>
                  <a:lnTo>
                    <a:pt x="50255" y="3666"/>
                  </a:lnTo>
                  <a:lnTo>
                    <a:pt x="50051" y="3538"/>
                  </a:lnTo>
                  <a:lnTo>
                    <a:pt x="49821" y="3423"/>
                  </a:lnTo>
                  <a:lnTo>
                    <a:pt x="49578" y="3295"/>
                  </a:lnTo>
                  <a:lnTo>
                    <a:pt x="49068" y="3053"/>
                  </a:lnTo>
                  <a:lnTo>
                    <a:pt x="48493" y="2823"/>
                  </a:lnTo>
                  <a:lnTo>
                    <a:pt x="47880" y="2606"/>
                  </a:lnTo>
                  <a:lnTo>
                    <a:pt x="47203" y="2376"/>
                  </a:lnTo>
                  <a:lnTo>
                    <a:pt x="46488" y="2171"/>
                  </a:lnTo>
                  <a:lnTo>
                    <a:pt x="45722" y="1967"/>
                  </a:lnTo>
                  <a:lnTo>
                    <a:pt x="44904" y="1776"/>
                  </a:lnTo>
                  <a:lnTo>
                    <a:pt x="44048" y="1584"/>
                  </a:lnTo>
                  <a:lnTo>
                    <a:pt x="43154" y="1405"/>
                  </a:lnTo>
                  <a:lnTo>
                    <a:pt x="42222" y="1239"/>
                  </a:lnTo>
                  <a:lnTo>
                    <a:pt x="41252" y="1073"/>
                  </a:lnTo>
                  <a:lnTo>
                    <a:pt x="40230" y="920"/>
                  </a:lnTo>
                  <a:lnTo>
                    <a:pt x="39183" y="779"/>
                  </a:lnTo>
                  <a:lnTo>
                    <a:pt x="38110" y="652"/>
                  </a:lnTo>
                  <a:lnTo>
                    <a:pt x="36999" y="537"/>
                  </a:lnTo>
                  <a:lnTo>
                    <a:pt x="35849" y="422"/>
                  </a:lnTo>
                  <a:lnTo>
                    <a:pt x="34674" y="332"/>
                  </a:lnTo>
                  <a:lnTo>
                    <a:pt x="33474" y="243"/>
                  </a:lnTo>
                  <a:lnTo>
                    <a:pt x="32261" y="179"/>
                  </a:lnTo>
                  <a:lnTo>
                    <a:pt x="31009" y="115"/>
                  </a:lnTo>
                  <a:lnTo>
                    <a:pt x="29732" y="64"/>
                  </a:lnTo>
                  <a:lnTo>
                    <a:pt x="28442" y="26"/>
                  </a:lnTo>
                  <a:lnTo>
                    <a:pt x="27139" y="13"/>
                  </a:lnTo>
                  <a:lnTo>
                    <a:pt x="25811"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00" name="Google Shape;100;p15"/>
            <p:cNvSpPr/>
            <p:nvPr/>
          </p:nvSpPr>
          <p:spPr>
            <a:xfrm>
              <a:off x="3876187" y="3159394"/>
              <a:ext cx="627554" cy="112148"/>
            </a:xfrm>
            <a:custGeom>
              <a:avLst/>
              <a:gdLst/>
              <a:ahLst/>
              <a:cxnLst/>
              <a:rect l="l" t="t" r="r" b="b"/>
              <a:pathLst>
                <a:path w="42388" h="7575" extrusionOk="0">
                  <a:moveTo>
                    <a:pt x="20102" y="1"/>
                  </a:moveTo>
                  <a:lnTo>
                    <a:pt x="19029" y="14"/>
                  </a:lnTo>
                  <a:lnTo>
                    <a:pt x="17969" y="39"/>
                  </a:lnTo>
                  <a:lnTo>
                    <a:pt x="16922" y="78"/>
                  </a:lnTo>
                  <a:lnTo>
                    <a:pt x="15900" y="116"/>
                  </a:lnTo>
                  <a:lnTo>
                    <a:pt x="14891" y="167"/>
                  </a:lnTo>
                  <a:lnTo>
                    <a:pt x="13908" y="231"/>
                  </a:lnTo>
                  <a:lnTo>
                    <a:pt x="12950" y="295"/>
                  </a:lnTo>
                  <a:lnTo>
                    <a:pt x="12005" y="371"/>
                  </a:lnTo>
                  <a:lnTo>
                    <a:pt x="11085" y="461"/>
                  </a:lnTo>
                  <a:lnTo>
                    <a:pt x="10204" y="550"/>
                  </a:lnTo>
                  <a:lnTo>
                    <a:pt x="9349" y="639"/>
                  </a:lnTo>
                  <a:lnTo>
                    <a:pt x="8518" y="754"/>
                  </a:lnTo>
                  <a:lnTo>
                    <a:pt x="7714" y="857"/>
                  </a:lnTo>
                  <a:lnTo>
                    <a:pt x="6948" y="984"/>
                  </a:lnTo>
                  <a:lnTo>
                    <a:pt x="6207" y="1112"/>
                  </a:lnTo>
                  <a:lnTo>
                    <a:pt x="5504" y="1240"/>
                  </a:lnTo>
                  <a:lnTo>
                    <a:pt x="4840" y="1380"/>
                  </a:lnTo>
                  <a:lnTo>
                    <a:pt x="4215" y="1521"/>
                  </a:lnTo>
                  <a:lnTo>
                    <a:pt x="3614" y="1674"/>
                  </a:lnTo>
                  <a:lnTo>
                    <a:pt x="3065" y="1827"/>
                  </a:lnTo>
                  <a:lnTo>
                    <a:pt x="2554" y="1980"/>
                  </a:lnTo>
                  <a:lnTo>
                    <a:pt x="2095" y="2146"/>
                  </a:lnTo>
                  <a:lnTo>
                    <a:pt x="1660" y="2313"/>
                  </a:lnTo>
                  <a:lnTo>
                    <a:pt x="1290" y="2479"/>
                  </a:lnTo>
                  <a:lnTo>
                    <a:pt x="958" y="2657"/>
                  </a:lnTo>
                  <a:lnTo>
                    <a:pt x="664" y="2836"/>
                  </a:lnTo>
                  <a:lnTo>
                    <a:pt x="537" y="2926"/>
                  </a:lnTo>
                  <a:lnTo>
                    <a:pt x="434" y="3028"/>
                  </a:lnTo>
                  <a:lnTo>
                    <a:pt x="332" y="3117"/>
                  </a:lnTo>
                  <a:lnTo>
                    <a:pt x="243" y="3206"/>
                  </a:lnTo>
                  <a:lnTo>
                    <a:pt x="166" y="3309"/>
                  </a:lnTo>
                  <a:lnTo>
                    <a:pt x="102" y="3398"/>
                  </a:lnTo>
                  <a:lnTo>
                    <a:pt x="64" y="3500"/>
                  </a:lnTo>
                  <a:lnTo>
                    <a:pt x="26" y="3590"/>
                  </a:lnTo>
                  <a:lnTo>
                    <a:pt x="0" y="3692"/>
                  </a:lnTo>
                  <a:lnTo>
                    <a:pt x="0" y="3781"/>
                  </a:lnTo>
                  <a:lnTo>
                    <a:pt x="0" y="3883"/>
                  </a:lnTo>
                  <a:lnTo>
                    <a:pt x="26" y="3986"/>
                  </a:lnTo>
                  <a:lnTo>
                    <a:pt x="64" y="4075"/>
                  </a:lnTo>
                  <a:lnTo>
                    <a:pt x="102" y="4177"/>
                  </a:lnTo>
                  <a:lnTo>
                    <a:pt x="166" y="4267"/>
                  </a:lnTo>
                  <a:lnTo>
                    <a:pt x="243" y="4369"/>
                  </a:lnTo>
                  <a:lnTo>
                    <a:pt x="332" y="4458"/>
                  </a:lnTo>
                  <a:lnTo>
                    <a:pt x="434" y="4547"/>
                  </a:lnTo>
                  <a:lnTo>
                    <a:pt x="537" y="4650"/>
                  </a:lnTo>
                  <a:lnTo>
                    <a:pt x="664" y="4739"/>
                  </a:lnTo>
                  <a:lnTo>
                    <a:pt x="958" y="4918"/>
                  </a:lnTo>
                  <a:lnTo>
                    <a:pt x="1290" y="5097"/>
                  </a:lnTo>
                  <a:lnTo>
                    <a:pt x="1660" y="5263"/>
                  </a:lnTo>
                  <a:lnTo>
                    <a:pt x="2095" y="5429"/>
                  </a:lnTo>
                  <a:lnTo>
                    <a:pt x="2554" y="5595"/>
                  </a:lnTo>
                  <a:lnTo>
                    <a:pt x="3065" y="5748"/>
                  </a:lnTo>
                  <a:lnTo>
                    <a:pt x="3614" y="5901"/>
                  </a:lnTo>
                  <a:lnTo>
                    <a:pt x="4215" y="6054"/>
                  </a:lnTo>
                  <a:lnTo>
                    <a:pt x="4840" y="6195"/>
                  </a:lnTo>
                  <a:lnTo>
                    <a:pt x="5504" y="6335"/>
                  </a:lnTo>
                  <a:lnTo>
                    <a:pt x="6207" y="6463"/>
                  </a:lnTo>
                  <a:lnTo>
                    <a:pt x="6948" y="6591"/>
                  </a:lnTo>
                  <a:lnTo>
                    <a:pt x="7714" y="6706"/>
                  </a:lnTo>
                  <a:lnTo>
                    <a:pt x="8518" y="6821"/>
                  </a:lnTo>
                  <a:lnTo>
                    <a:pt x="9349" y="6936"/>
                  </a:lnTo>
                  <a:lnTo>
                    <a:pt x="10204" y="7025"/>
                  </a:lnTo>
                  <a:lnTo>
                    <a:pt x="11085" y="7114"/>
                  </a:lnTo>
                  <a:lnTo>
                    <a:pt x="12005" y="7204"/>
                  </a:lnTo>
                  <a:lnTo>
                    <a:pt x="12950" y="7281"/>
                  </a:lnTo>
                  <a:lnTo>
                    <a:pt x="13908" y="7344"/>
                  </a:lnTo>
                  <a:lnTo>
                    <a:pt x="14891" y="7408"/>
                  </a:lnTo>
                  <a:lnTo>
                    <a:pt x="15900" y="7459"/>
                  </a:lnTo>
                  <a:lnTo>
                    <a:pt x="16922" y="7498"/>
                  </a:lnTo>
                  <a:lnTo>
                    <a:pt x="17969" y="7536"/>
                  </a:lnTo>
                  <a:lnTo>
                    <a:pt x="19029" y="7561"/>
                  </a:lnTo>
                  <a:lnTo>
                    <a:pt x="20102" y="7574"/>
                  </a:lnTo>
                  <a:lnTo>
                    <a:pt x="22286" y="7574"/>
                  </a:lnTo>
                  <a:lnTo>
                    <a:pt x="23359" y="7561"/>
                  </a:lnTo>
                  <a:lnTo>
                    <a:pt x="24419" y="7536"/>
                  </a:lnTo>
                  <a:lnTo>
                    <a:pt x="25466" y="7498"/>
                  </a:lnTo>
                  <a:lnTo>
                    <a:pt x="26488" y="7459"/>
                  </a:lnTo>
                  <a:lnTo>
                    <a:pt x="27496" y="7408"/>
                  </a:lnTo>
                  <a:lnTo>
                    <a:pt x="28480" y="7344"/>
                  </a:lnTo>
                  <a:lnTo>
                    <a:pt x="29450" y="7281"/>
                  </a:lnTo>
                  <a:lnTo>
                    <a:pt x="30383" y="7204"/>
                  </a:lnTo>
                  <a:lnTo>
                    <a:pt x="31302" y="7114"/>
                  </a:lnTo>
                  <a:lnTo>
                    <a:pt x="32183" y="7025"/>
                  </a:lnTo>
                  <a:lnTo>
                    <a:pt x="33039" y="6936"/>
                  </a:lnTo>
                  <a:lnTo>
                    <a:pt x="33869" y="6821"/>
                  </a:lnTo>
                  <a:lnTo>
                    <a:pt x="34674" y="6706"/>
                  </a:lnTo>
                  <a:lnTo>
                    <a:pt x="35440" y="6591"/>
                  </a:lnTo>
                  <a:lnTo>
                    <a:pt x="36181" y="6463"/>
                  </a:lnTo>
                  <a:lnTo>
                    <a:pt x="36883" y="6335"/>
                  </a:lnTo>
                  <a:lnTo>
                    <a:pt x="37547" y="6195"/>
                  </a:lnTo>
                  <a:lnTo>
                    <a:pt x="38173" y="6054"/>
                  </a:lnTo>
                  <a:lnTo>
                    <a:pt x="38773" y="5901"/>
                  </a:lnTo>
                  <a:lnTo>
                    <a:pt x="39323" y="5748"/>
                  </a:lnTo>
                  <a:lnTo>
                    <a:pt x="39833" y="5595"/>
                  </a:lnTo>
                  <a:lnTo>
                    <a:pt x="40293" y="5429"/>
                  </a:lnTo>
                  <a:lnTo>
                    <a:pt x="40727" y="5263"/>
                  </a:lnTo>
                  <a:lnTo>
                    <a:pt x="41098" y="5097"/>
                  </a:lnTo>
                  <a:lnTo>
                    <a:pt x="41443" y="4918"/>
                  </a:lnTo>
                  <a:lnTo>
                    <a:pt x="41724" y="4739"/>
                  </a:lnTo>
                  <a:lnTo>
                    <a:pt x="41851" y="4650"/>
                  </a:lnTo>
                  <a:lnTo>
                    <a:pt x="41953" y="4547"/>
                  </a:lnTo>
                  <a:lnTo>
                    <a:pt x="42056" y="4458"/>
                  </a:lnTo>
                  <a:lnTo>
                    <a:pt x="42145" y="4369"/>
                  </a:lnTo>
                  <a:lnTo>
                    <a:pt x="42222" y="4267"/>
                  </a:lnTo>
                  <a:lnTo>
                    <a:pt x="42285" y="4177"/>
                  </a:lnTo>
                  <a:lnTo>
                    <a:pt x="42324" y="4075"/>
                  </a:lnTo>
                  <a:lnTo>
                    <a:pt x="42362" y="3986"/>
                  </a:lnTo>
                  <a:lnTo>
                    <a:pt x="42388" y="3883"/>
                  </a:lnTo>
                  <a:lnTo>
                    <a:pt x="42388" y="3781"/>
                  </a:lnTo>
                  <a:lnTo>
                    <a:pt x="42388" y="3692"/>
                  </a:lnTo>
                  <a:lnTo>
                    <a:pt x="42362" y="3590"/>
                  </a:lnTo>
                  <a:lnTo>
                    <a:pt x="42324" y="3500"/>
                  </a:lnTo>
                  <a:lnTo>
                    <a:pt x="42285" y="3398"/>
                  </a:lnTo>
                  <a:lnTo>
                    <a:pt x="42222" y="3309"/>
                  </a:lnTo>
                  <a:lnTo>
                    <a:pt x="42145" y="3206"/>
                  </a:lnTo>
                  <a:lnTo>
                    <a:pt x="42056" y="3117"/>
                  </a:lnTo>
                  <a:lnTo>
                    <a:pt x="41953" y="3028"/>
                  </a:lnTo>
                  <a:lnTo>
                    <a:pt x="41851" y="2926"/>
                  </a:lnTo>
                  <a:lnTo>
                    <a:pt x="41724" y="2836"/>
                  </a:lnTo>
                  <a:lnTo>
                    <a:pt x="41443" y="2657"/>
                  </a:lnTo>
                  <a:lnTo>
                    <a:pt x="41098" y="2479"/>
                  </a:lnTo>
                  <a:lnTo>
                    <a:pt x="40727" y="2313"/>
                  </a:lnTo>
                  <a:lnTo>
                    <a:pt x="40293" y="2146"/>
                  </a:lnTo>
                  <a:lnTo>
                    <a:pt x="39833" y="1980"/>
                  </a:lnTo>
                  <a:lnTo>
                    <a:pt x="39323" y="1827"/>
                  </a:lnTo>
                  <a:lnTo>
                    <a:pt x="38773" y="1674"/>
                  </a:lnTo>
                  <a:lnTo>
                    <a:pt x="38173" y="1521"/>
                  </a:lnTo>
                  <a:lnTo>
                    <a:pt x="37547" y="1380"/>
                  </a:lnTo>
                  <a:lnTo>
                    <a:pt x="36883" y="1240"/>
                  </a:lnTo>
                  <a:lnTo>
                    <a:pt x="36181" y="1112"/>
                  </a:lnTo>
                  <a:lnTo>
                    <a:pt x="35440" y="984"/>
                  </a:lnTo>
                  <a:lnTo>
                    <a:pt x="34674" y="857"/>
                  </a:lnTo>
                  <a:lnTo>
                    <a:pt x="33869" y="754"/>
                  </a:lnTo>
                  <a:lnTo>
                    <a:pt x="33039" y="639"/>
                  </a:lnTo>
                  <a:lnTo>
                    <a:pt x="32183" y="550"/>
                  </a:lnTo>
                  <a:lnTo>
                    <a:pt x="31302" y="461"/>
                  </a:lnTo>
                  <a:lnTo>
                    <a:pt x="30383" y="371"/>
                  </a:lnTo>
                  <a:lnTo>
                    <a:pt x="29450" y="295"/>
                  </a:lnTo>
                  <a:lnTo>
                    <a:pt x="28480" y="231"/>
                  </a:lnTo>
                  <a:lnTo>
                    <a:pt x="27496" y="167"/>
                  </a:lnTo>
                  <a:lnTo>
                    <a:pt x="26488" y="116"/>
                  </a:lnTo>
                  <a:lnTo>
                    <a:pt x="25466" y="78"/>
                  </a:lnTo>
                  <a:lnTo>
                    <a:pt x="24419" y="39"/>
                  </a:lnTo>
                  <a:lnTo>
                    <a:pt x="23359" y="14"/>
                  </a:lnTo>
                  <a:lnTo>
                    <a:pt x="22286" y="1"/>
                  </a:lnTo>
                  <a:close/>
                </a:path>
              </a:pathLst>
            </a:custGeom>
            <a:solidFill>
              <a:srgbClr val="EFC072"/>
            </a:solidFill>
            <a:ln>
              <a:noFill/>
            </a:ln>
          </p:spPr>
          <p:txBody>
            <a:bodyPr spcFirstLastPara="1" wrap="square" lIns="121900" tIns="121900" rIns="121900" bIns="121900" anchor="ctr" anchorCtr="0">
              <a:noAutofit/>
            </a:bodyPr>
            <a:lstStyle/>
            <a:p>
              <a:endParaRPr sz="2400"/>
            </a:p>
          </p:txBody>
        </p:sp>
        <p:sp>
          <p:nvSpPr>
            <p:cNvPr id="101" name="Google Shape;101;p15"/>
            <p:cNvSpPr/>
            <p:nvPr/>
          </p:nvSpPr>
          <p:spPr>
            <a:xfrm>
              <a:off x="3885440" y="3159394"/>
              <a:ext cx="609033" cy="83411"/>
            </a:xfrm>
            <a:custGeom>
              <a:avLst/>
              <a:gdLst/>
              <a:ahLst/>
              <a:cxnLst/>
              <a:rect l="l" t="t" r="r" b="b"/>
              <a:pathLst>
                <a:path w="41137" h="5634" extrusionOk="0">
                  <a:moveTo>
                    <a:pt x="19949" y="1"/>
                  </a:moveTo>
                  <a:lnTo>
                    <a:pt x="18238" y="14"/>
                  </a:lnTo>
                  <a:lnTo>
                    <a:pt x="16565" y="39"/>
                  </a:lnTo>
                  <a:lnTo>
                    <a:pt x="14943" y="103"/>
                  </a:lnTo>
                  <a:lnTo>
                    <a:pt x="13360" y="180"/>
                  </a:lnTo>
                  <a:lnTo>
                    <a:pt x="11840" y="282"/>
                  </a:lnTo>
                  <a:lnTo>
                    <a:pt x="10371" y="410"/>
                  </a:lnTo>
                  <a:lnTo>
                    <a:pt x="8966" y="550"/>
                  </a:lnTo>
                  <a:lnTo>
                    <a:pt x="7625" y="703"/>
                  </a:lnTo>
                  <a:lnTo>
                    <a:pt x="6361" y="882"/>
                  </a:lnTo>
                  <a:lnTo>
                    <a:pt x="5173" y="1074"/>
                  </a:lnTo>
                  <a:lnTo>
                    <a:pt x="4075" y="1278"/>
                  </a:lnTo>
                  <a:lnTo>
                    <a:pt x="3551" y="1380"/>
                  </a:lnTo>
                  <a:lnTo>
                    <a:pt x="3066" y="1495"/>
                  </a:lnTo>
                  <a:lnTo>
                    <a:pt x="2593" y="1610"/>
                  </a:lnTo>
                  <a:lnTo>
                    <a:pt x="2134" y="1738"/>
                  </a:lnTo>
                  <a:lnTo>
                    <a:pt x="1712" y="1853"/>
                  </a:lnTo>
                  <a:lnTo>
                    <a:pt x="1316" y="1980"/>
                  </a:lnTo>
                  <a:lnTo>
                    <a:pt x="946" y="2108"/>
                  </a:lnTo>
                  <a:lnTo>
                    <a:pt x="601" y="2236"/>
                  </a:lnTo>
                  <a:lnTo>
                    <a:pt x="282" y="2376"/>
                  </a:lnTo>
                  <a:lnTo>
                    <a:pt x="1" y="2504"/>
                  </a:lnTo>
                  <a:lnTo>
                    <a:pt x="716" y="2287"/>
                  </a:lnTo>
                  <a:lnTo>
                    <a:pt x="1508" y="2095"/>
                  </a:lnTo>
                  <a:lnTo>
                    <a:pt x="2364" y="1891"/>
                  </a:lnTo>
                  <a:lnTo>
                    <a:pt x="3296" y="1712"/>
                  </a:lnTo>
                  <a:lnTo>
                    <a:pt x="4292" y="1533"/>
                  </a:lnTo>
                  <a:lnTo>
                    <a:pt x="5352" y="1380"/>
                  </a:lnTo>
                  <a:lnTo>
                    <a:pt x="6463" y="1227"/>
                  </a:lnTo>
                  <a:lnTo>
                    <a:pt x="7625" y="1099"/>
                  </a:lnTo>
                  <a:lnTo>
                    <a:pt x="8851" y="972"/>
                  </a:lnTo>
                  <a:lnTo>
                    <a:pt x="10116" y="869"/>
                  </a:lnTo>
                  <a:lnTo>
                    <a:pt x="11431" y="780"/>
                  </a:lnTo>
                  <a:lnTo>
                    <a:pt x="12772" y="703"/>
                  </a:lnTo>
                  <a:lnTo>
                    <a:pt x="14164" y="639"/>
                  </a:lnTo>
                  <a:lnTo>
                    <a:pt x="15595" y="588"/>
                  </a:lnTo>
                  <a:lnTo>
                    <a:pt x="17050" y="563"/>
                  </a:lnTo>
                  <a:lnTo>
                    <a:pt x="18532" y="550"/>
                  </a:lnTo>
                  <a:lnTo>
                    <a:pt x="19617" y="563"/>
                  </a:lnTo>
                  <a:lnTo>
                    <a:pt x="20690" y="576"/>
                  </a:lnTo>
                  <a:lnTo>
                    <a:pt x="21750" y="601"/>
                  </a:lnTo>
                  <a:lnTo>
                    <a:pt x="22797" y="639"/>
                  </a:lnTo>
                  <a:lnTo>
                    <a:pt x="23819" y="678"/>
                  </a:lnTo>
                  <a:lnTo>
                    <a:pt x="24828" y="729"/>
                  </a:lnTo>
                  <a:lnTo>
                    <a:pt x="25811" y="793"/>
                  </a:lnTo>
                  <a:lnTo>
                    <a:pt x="26782" y="857"/>
                  </a:lnTo>
                  <a:lnTo>
                    <a:pt x="27714" y="933"/>
                  </a:lnTo>
                  <a:lnTo>
                    <a:pt x="28634" y="1010"/>
                  </a:lnTo>
                  <a:lnTo>
                    <a:pt x="29515" y="1099"/>
                  </a:lnTo>
                  <a:lnTo>
                    <a:pt x="30371" y="1201"/>
                  </a:lnTo>
                  <a:lnTo>
                    <a:pt x="31214" y="1304"/>
                  </a:lnTo>
                  <a:lnTo>
                    <a:pt x="32005" y="1419"/>
                  </a:lnTo>
                  <a:lnTo>
                    <a:pt x="32772" y="1546"/>
                  </a:lnTo>
                  <a:lnTo>
                    <a:pt x="33512" y="1661"/>
                  </a:lnTo>
                  <a:lnTo>
                    <a:pt x="34215" y="1802"/>
                  </a:lnTo>
                  <a:lnTo>
                    <a:pt x="34879" y="1929"/>
                  </a:lnTo>
                  <a:lnTo>
                    <a:pt x="35505" y="2083"/>
                  </a:lnTo>
                  <a:lnTo>
                    <a:pt x="36105" y="2223"/>
                  </a:lnTo>
                  <a:lnTo>
                    <a:pt x="36654" y="2376"/>
                  </a:lnTo>
                  <a:lnTo>
                    <a:pt x="37165" y="2542"/>
                  </a:lnTo>
                  <a:lnTo>
                    <a:pt x="37638" y="2708"/>
                  </a:lnTo>
                  <a:lnTo>
                    <a:pt x="38059" y="2874"/>
                  </a:lnTo>
                  <a:lnTo>
                    <a:pt x="38429" y="3040"/>
                  </a:lnTo>
                  <a:lnTo>
                    <a:pt x="38774" y="3219"/>
                  </a:lnTo>
                  <a:lnTo>
                    <a:pt x="39055" y="3398"/>
                  </a:lnTo>
                  <a:lnTo>
                    <a:pt x="39183" y="3487"/>
                  </a:lnTo>
                  <a:lnTo>
                    <a:pt x="39285" y="3577"/>
                  </a:lnTo>
                  <a:lnTo>
                    <a:pt x="39387" y="3679"/>
                  </a:lnTo>
                  <a:lnTo>
                    <a:pt x="39477" y="3768"/>
                  </a:lnTo>
                  <a:lnTo>
                    <a:pt x="39553" y="3858"/>
                  </a:lnTo>
                  <a:lnTo>
                    <a:pt x="39617" y="3960"/>
                  </a:lnTo>
                  <a:lnTo>
                    <a:pt x="39655" y="4049"/>
                  </a:lnTo>
                  <a:lnTo>
                    <a:pt x="39694" y="4152"/>
                  </a:lnTo>
                  <a:lnTo>
                    <a:pt x="39719" y="4254"/>
                  </a:lnTo>
                  <a:lnTo>
                    <a:pt x="39719" y="4343"/>
                  </a:lnTo>
                  <a:lnTo>
                    <a:pt x="39719" y="4433"/>
                  </a:lnTo>
                  <a:lnTo>
                    <a:pt x="39706" y="4509"/>
                  </a:lnTo>
                  <a:lnTo>
                    <a:pt x="39681" y="4599"/>
                  </a:lnTo>
                  <a:lnTo>
                    <a:pt x="39643" y="4675"/>
                  </a:lnTo>
                  <a:lnTo>
                    <a:pt x="39592" y="4765"/>
                  </a:lnTo>
                  <a:lnTo>
                    <a:pt x="39540" y="4841"/>
                  </a:lnTo>
                  <a:lnTo>
                    <a:pt x="39400" y="5007"/>
                  </a:lnTo>
                  <a:lnTo>
                    <a:pt x="39221" y="5160"/>
                  </a:lnTo>
                  <a:lnTo>
                    <a:pt x="39017" y="5327"/>
                  </a:lnTo>
                  <a:lnTo>
                    <a:pt x="38761" y="5480"/>
                  </a:lnTo>
                  <a:lnTo>
                    <a:pt x="38480" y="5633"/>
                  </a:lnTo>
                  <a:lnTo>
                    <a:pt x="38480" y="5633"/>
                  </a:lnTo>
                  <a:lnTo>
                    <a:pt x="39081" y="5416"/>
                  </a:lnTo>
                  <a:lnTo>
                    <a:pt x="39349" y="5314"/>
                  </a:lnTo>
                  <a:lnTo>
                    <a:pt x="39604" y="5199"/>
                  </a:lnTo>
                  <a:lnTo>
                    <a:pt x="39847" y="5097"/>
                  </a:lnTo>
                  <a:lnTo>
                    <a:pt x="40064" y="4982"/>
                  </a:lnTo>
                  <a:lnTo>
                    <a:pt x="40268" y="4867"/>
                  </a:lnTo>
                  <a:lnTo>
                    <a:pt x="40447" y="4752"/>
                  </a:lnTo>
                  <a:lnTo>
                    <a:pt x="40600" y="4637"/>
                  </a:lnTo>
                  <a:lnTo>
                    <a:pt x="40741" y="4522"/>
                  </a:lnTo>
                  <a:lnTo>
                    <a:pt x="40869" y="4394"/>
                  </a:lnTo>
                  <a:lnTo>
                    <a:pt x="40971" y="4279"/>
                  </a:lnTo>
                  <a:lnTo>
                    <a:pt x="41047" y="4164"/>
                  </a:lnTo>
                  <a:lnTo>
                    <a:pt x="41099" y="4037"/>
                  </a:lnTo>
                  <a:lnTo>
                    <a:pt x="41137" y="3909"/>
                  </a:lnTo>
                  <a:lnTo>
                    <a:pt x="41137" y="3781"/>
                  </a:lnTo>
                  <a:lnTo>
                    <a:pt x="41137" y="3692"/>
                  </a:lnTo>
                  <a:lnTo>
                    <a:pt x="41111" y="3590"/>
                  </a:lnTo>
                  <a:lnTo>
                    <a:pt x="41086" y="3500"/>
                  </a:lnTo>
                  <a:lnTo>
                    <a:pt x="41035" y="3398"/>
                  </a:lnTo>
                  <a:lnTo>
                    <a:pt x="40971" y="3309"/>
                  </a:lnTo>
                  <a:lnTo>
                    <a:pt x="40894" y="3206"/>
                  </a:lnTo>
                  <a:lnTo>
                    <a:pt x="40818" y="3117"/>
                  </a:lnTo>
                  <a:lnTo>
                    <a:pt x="40715" y="3028"/>
                  </a:lnTo>
                  <a:lnTo>
                    <a:pt x="40600" y="2926"/>
                  </a:lnTo>
                  <a:lnTo>
                    <a:pt x="40473" y="2836"/>
                  </a:lnTo>
                  <a:lnTo>
                    <a:pt x="40192" y="2657"/>
                  </a:lnTo>
                  <a:lnTo>
                    <a:pt x="39860" y="2479"/>
                  </a:lnTo>
                  <a:lnTo>
                    <a:pt x="39477" y="2313"/>
                  </a:lnTo>
                  <a:lnTo>
                    <a:pt x="39055" y="2146"/>
                  </a:lnTo>
                  <a:lnTo>
                    <a:pt x="38583" y="1980"/>
                  </a:lnTo>
                  <a:lnTo>
                    <a:pt x="38072" y="1827"/>
                  </a:lnTo>
                  <a:lnTo>
                    <a:pt x="37523" y="1674"/>
                  </a:lnTo>
                  <a:lnTo>
                    <a:pt x="36935" y="1521"/>
                  </a:lnTo>
                  <a:lnTo>
                    <a:pt x="36297" y="1380"/>
                  </a:lnTo>
                  <a:lnTo>
                    <a:pt x="35632" y="1240"/>
                  </a:lnTo>
                  <a:lnTo>
                    <a:pt x="34930" y="1112"/>
                  </a:lnTo>
                  <a:lnTo>
                    <a:pt x="34202" y="984"/>
                  </a:lnTo>
                  <a:lnTo>
                    <a:pt x="33423" y="857"/>
                  </a:lnTo>
                  <a:lnTo>
                    <a:pt x="32631" y="754"/>
                  </a:lnTo>
                  <a:lnTo>
                    <a:pt x="31801" y="639"/>
                  </a:lnTo>
                  <a:lnTo>
                    <a:pt x="30933" y="550"/>
                  </a:lnTo>
                  <a:lnTo>
                    <a:pt x="30051" y="461"/>
                  </a:lnTo>
                  <a:lnTo>
                    <a:pt x="29132" y="371"/>
                  </a:lnTo>
                  <a:lnTo>
                    <a:pt x="28200" y="295"/>
                  </a:lnTo>
                  <a:lnTo>
                    <a:pt x="27229" y="231"/>
                  </a:lnTo>
                  <a:lnTo>
                    <a:pt x="26246" y="167"/>
                  </a:lnTo>
                  <a:lnTo>
                    <a:pt x="25250" y="116"/>
                  </a:lnTo>
                  <a:lnTo>
                    <a:pt x="24215" y="78"/>
                  </a:lnTo>
                  <a:lnTo>
                    <a:pt x="23181" y="39"/>
                  </a:lnTo>
                  <a:lnTo>
                    <a:pt x="22121" y="14"/>
                  </a:lnTo>
                  <a:lnTo>
                    <a:pt x="21035" y="1"/>
                  </a:lnTo>
                  <a:close/>
                </a:path>
              </a:pathLst>
            </a:custGeom>
            <a:solidFill>
              <a:srgbClr val="D4A657"/>
            </a:solidFill>
            <a:ln>
              <a:noFill/>
            </a:ln>
          </p:spPr>
          <p:txBody>
            <a:bodyPr spcFirstLastPara="1" wrap="square" lIns="121900" tIns="121900" rIns="121900" bIns="121900" anchor="ctr" anchorCtr="0">
              <a:noAutofit/>
            </a:bodyPr>
            <a:lstStyle/>
            <a:p>
              <a:endParaRPr sz="2400"/>
            </a:p>
          </p:txBody>
        </p:sp>
        <p:sp>
          <p:nvSpPr>
            <p:cNvPr id="102" name="Google Shape;102;p15"/>
            <p:cNvSpPr/>
            <p:nvPr/>
          </p:nvSpPr>
          <p:spPr>
            <a:xfrm>
              <a:off x="4094191" y="3190410"/>
              <a:ext cx="204028" cy="57118"/>
            </a:xfrm>
            <a:custGeom>
              <a:avLst/>
              <a:gdLst/>
              <a:ahLst/>
              <a:cxnLst/>
              <a:rect l="l" t="t" r="r" b="b"/>
              <a:pathLst>
                <a:path w="13781" h="3858" extrusionOk="0">
                  <a:moveTo>
                    <a:pt x="0" y="0"/>
                  </a:moveTo>
                  <a:lnTo>
                    <a:pt x="0" y="371"/>
                  </a:lnTo>
                  <a:lnTo>
                    <a:pt x="2325" y="371"/>
                  </a:lnTo>
                  <a:lnTo>
                    <a:pt x="3346" y="384"/>
                  </a:lnTo>
                  <a:lnTo>
                    <a:pt x="4253" y="409"/>
                  </a:lnTo>
                  <a:lnTo>
                    <a:pt x="5058" y="447"/>
                  </a:lnTo>
                  <a:lnTo>
                    <a:pt x="5747" y="498"/>
                  </a:lnTo>
                  <a:lnTo>
                    <a:pt x="6322" y="575"/>
                  </a:lnTo>
                  <a:lnTo>
                    <a:pt x="6565" y="613"/>
                  </a:lnTo>
                  <a:lnTo>
                    <a:pt x="6795" y="665"/>
                  </a:lnTo>
                  <a:lnTo>
                    <a:pt x="6973" y="716"/>
                  </a:lnTo>
                  <a:lnTo>
                    <a:pt x="7139" y="767"/>
                  </a:lnTo>
                  <a:lnTo>
                    <a:pt x="7267" y="818"/>
                  </a:lnTo>
                  <a:lnTo>
                    <a:pt x="7369" y="882"/>
                  </a:lnTo>
                  <a:lnTo>
                    <a:pt x="0" y="882"/>
                  </a:lnTo>
                  <a:lnTo>
                    <a:pt x="0" y="1175"/>
                  </a:lnTo>
                  <a:lnTo>
                    <a:pt x="7471" y="1175"/>
                  </a:lnTo>
                  <a:lnTo>
                    <a:pt x="7446" y="1214"/>
                  </a:lnTo>
                  <a:lnTo>
                    <a:pt x="7408" y="1252"/>
                  </a:lnTo>
                  <a:lnTo>
                    <a:pt x="7305" y="1316"/>
                  </a:lnTo>
                  <a:lnTo>
                    <a:pt x="7165" y="1392"/>
                  </a:lnTo>
                  <a:lnTo>
                    <a:pt x="6986" y="1456"/>
                  </a:lnTo>
                  <a:lnTo>
                    <a:pt x="6769" y="1507"/>
                  </a:lnTo>
                  <a:lnTo>
                    <a:pt x="6514" y="1571"/>
                  </a:lnTo>
                  <a:lnTo>
                    <a:pt x="6207" y="1622"/>
                  </a:lnTo>
                  <a:lnTo>
                    <a:pt x="5875" y="1661"/>
                  </a:lnTo>
                  <a:lnTo>
                    <a:pt x="5505" y="1699"/>
                  </a:lnTo>
                  <a:lnTo>
                    <a:pt x="5096" y="1737"/>
                  </a:lnTo>
                  <a:lnTo>
                    <a:pt x="4636" y="1776"/>
                  </a:lnTo>
                  <a:lnTo>
                    <a:pt x="4151" y="1801"/>
                  </a:lnTo>
                  <a:lnTo>
                    <a:pt x="3053" y="1827"/>
                  </a:lnTo>
                  <a:lnTo>
                    <a:pt x="1801" y="1839"/>
                  </a:lnTo>
                  <a:lnTo>
                    <a:pt x="0" y="1839"/>
                  </a:lnTo>
                  <a:lnTo>
                    <a:pt x="0" y="2210"/>
                  </a:lnTo>
                  <a:lnTo>
                    <a:pt x="2197" y="2631"/>
                  </a:lnTo>
                  <a:lnTo>
                    <a:pt x="4215" y="3040"/>
                  </a:lnTo>
                  <a:lnTo>
                    <a:pt x="6130" y="3449"/>
                  </a:lnTo>
                  <a:lnTo>
                    <a:pt x="8021" y="3857"/>
                  </a:lnTo>
                  <a:lnTo>
                    <a:pt x="11162" y="3857"/>
                  </a:lnTo>
                  <a:lnTo>
                    <a:pt x="9106" y="3398"/>
                  </a:lnTo>
                  <a:lnTo>
                    <a:pt x="7050" y="2963"/>
                  </a:lnTo>
                  <a:lnTo>
                    <a:pt x="5032" y="2555"/>
                  </a:lnTo>
                  <a:lnTo>
                    <a:pt x="3078" y="2172"/>
                  </a:lnTo>
                  <a:lnTo>
                    <a:pt x="3844" y="2172"/>
                  </a:lnTo>
                  <a:lnTo>
                    <a:pt x="4572" y="2159"/>
                  </a:lnTo>
                  <a:lnTo>
                    <a:pt x="5275" y="2133"/>
                  </a:lnTo>
                  <a:lnTo>
                    <a:pt x="5926" y="2095"/>
                  </a:lnTo>
                  <a:lnTo>
                    <a:pt x="6539" y="2057"/>
                  </a:lnTo>
                  <a:lnTo>
                    <a:pt x="7101" y="2005"/>
                  </a:lnTo>
                  <a:lnTo>
                    <a:pt x="7637" y="1954"/>
                  </a:lnTo>
                  <a:lnTo>
                    <a:pt x="8110" y="1891"/>
                  </a:lnTo>
                  <a:lnTo>
                    <a:pt x="8557" y="1827"/>
                  </a:lnTo>
                  <a:lnTo>
                    <a:pt x="8940" y="1750"/>
                  </a:lnTo>
                  <a:lnTo>
                    <a:pt x="9285" y="1673"/>
                  </a:lnTo>
                  <a:lnTo>
                    <a:pt x="9579" y="1584"/>
                  </a:lnTo>
                  <a:lnTo>
                    <a:pt x="9821" y="1495"/>
                  </a:lnTo>
                  <a:lnTo>
                    <a:pt x="10026" y="1392"/>
                  </a:lnTo>
                  <a:lnTo>
                    <a:pt x="10102" y="1341"/>
                  </a:lnTo>
                  <a:lnTo>
                    <a:pt x="10166" y="1290"/>
                  </a:lnTo>
                  <a:lnTo>
                    <a:pt x="10217" y="1226"/>
                  </a:lnTo>
                  <a:lnTo>
                    <a:pt x="10256" y="1175"/>
                  </a:lnTo>
                  <a:lnTo>
                    <a:pt x="13780" y="1175"/>
                  </a:lnTo>
                  <a:lnTo>
                    <a:pt x="13780" y="882"/>
                  </a:lnTo>
                  <a:lnTo>
                    <a:pt x="10217" y="882"/>
                  </a:lnTo>
                  <a:lnTo>
                    <a:pt x="10179" y="831"/>
                  </a:lnTo>
                  <a:lnTo>
                    <a:pt x="10115" y="792"/>
                  </a:lnTo>
                  <a:lnTo>
                    <a:pt x="9987" y="690"/>
                  </a:lnTo>
                  <a:lnTo>
                    <a:pt x="9796" y="613"/>
                  </a:lnTo>
                  <a:lnTo>
                    <a:pt x="9579" y="537"/>
                  </a:lnTo>
                  <a:lnTo>
                    <a:pt x="9323" y="460"/>
                  </a:lnTo>
                  <a:lnTo>
                    <a:pt x="9042" y="396"/>
                  </a:lnTo>
                  <a:lnTo>
                    <a:pt x="8723" y="345"/>
                  </a:lnTo>
                  <a:lnTo>
                    <a:pt x="8378" y="281"/>
                  </a:lnTo>
                  <a:lnTo>
                    <a:pt x="13780" y="281"/>
                  </a:lnTo>
                  <a:lnTo>
                    <a:pt x="13780" y="0"/>
                  </a:lnTo>
                  <a:close/>
                </a:path>
              </a:pathLst>
            </a:custGeom>
            <a:solidFill>
              <a:srgbClr val="A18044"/>
            </a:solidFill>
            <a:ln>
              <a:noFill/>
            </a:ln>
          </p:spPr>
          <p:txBody>
            <a:bodyPr spcFirstLastPara="1" wrap="square" lIns="121900" tIns="121900" rIns="121900" bIns="121900" anchor="ctr" anchorCtr="0">
              <a:noAutofit/>
            </a:bodyPr>
            <a:lstStyle/>
            <a:p>
              <a:endParaRPr sz="2400"/>
            </a:p>
          </p:txBody>
        </p:sp>
        <p:sp>
          <p:nvSpPr>
            <p:cNvPr id="103" name="Google Shape;103;p15"/>
            <p:cNvSpPr/>
            <p:nvPr/>
          </p:nvSpPr>
          <p:spPr>
            <a:xfrm>
              <a:off x="3807921" y="3119509"/>
              <a:ext cx="764071" cy="159598"/>
            </a:xfrm>
            <a:custGeom>
              <a:avLst/>
              <a:gdLst/>
              <a:ahLst/>
              <a:cxnLst/>
              <a:rect l="l" t="t" r="r" b="b"/>
              <a:pathLst>
                <a:path w="51609" h="10780" extrusionOk="0">
                  <a:moveTo>
                    <a:pt x="1" y="0"/>
                  </a:moveTo>
                  <a:lnTo>
                    <a:pt x="1" y="5390"/>
                  </a:lnTo>
                  <a:lnTo>
                    <a:pt x="1" y="5530"/>
                  </a:lnTo>
                  <a:lnTo>
                    <a:pt x="26" y="5671"/>
                  </a:lnTo>
                  <a:lnTo>
                    <a:pt x="77" y="5798"/>
                  </a:lnTo>
                  <a:lnTo>
                    <a:pt x="128" y="5939"/>
                  </a:lnTo>
                  <a:lnTo>
                    <a:pt x="205" y="6079"/>
                  </a:lnTo>
                  <a:lnTo>
                    <a:pt x="294" y="6207"/>
                  </a:lnTo>
                  <a:lnTo>
                    <a:pt x="397" y="6347"/>
                  </a:lnTo>
                  <a:lnTo>
                    <a:pt x="524" y="6475"/>
                  </a:lnTo>
                  <a:lnTo>
                    <a:pt x="665" y="6603"/>
                  </a:lnTo>
                  <a:lnTo>
                    <a:pt x="805" y="6731"/>
                  </a:lnTo>
                  <a:lnTo>
                    <a:pt x="971" y="6858"/>
                  </a:lnTo>
                  <a:lnTo>
                    <a:pt x="1163" y="6986"/>
                  </a:lnTo>
                  <a:lnTo>
                    <a:pt x="1354" y="7114"/>
                  </a:lnTo>
                  <a:lnTo>
                    <a:pt x="1559" y="7241"/>
                  </a:lnTo>
                  <a:lnTo>
                    <a:pt x="1789" y="7369"/>
                  </a:lnTo>
                  <a:lnTo>
                    <a:pt x="2031" y="7484"/>
                  </a:lnTo>
                  <a:lnTo>
                    <a:pt x="2542" y="7727"/>
                  </a:lnTo>
                  <a:lnTo>
                    <a:pt x="3117" y="7957"/>
                  </a:lnTo>
                  <a:lnTo>
                    <a:pt x="3730" y="8187"/>
                  </a:lnTo>
                  <a:lnTo>
                    <a:pt x="4407" y="8404"/>
                  </a:lnTo>
                  <a:lnTo>
                    <a:pt x="5122" y="8608"/>
                  </a:lnTo>
                  <a:lnTo>
                    <a:pt x="5888" y="8812"/>
                  </a:lnTo>
                  <a:lnTo>
                    <a:pt x="6706" y="9017"/>
                  </a:lnTo>
                  <a:lnTo>
                    <a:pt x="7561" y="9195"/>
                  </a:lnTo>
                  <a:lnTo>
                    <a:pt x="8455" y="9374"/>
                  </a:lnTo>
                  <a:lnTo>
                    <a:pt x="9388" y="9553"/>
                  </a:lnTo>
                  <a:lnTo>
                    <a:pt x="10358" y="9706"/>
                  </a:lnTo>
                  <a:lnTo>
                    <a:pt x="11380" y="9860"/>
                  </a:lnTo>
                  <a:lnTo>
                    <a:pt x="12427" y="10000"/>
                  </a:lnTo>
                  <a:lnTo>
                    <a:pt x="13500" y="10128"/>
                  </a:lnTo>
                  <a:lnTo>
                    <a:pt x="14611" y="10243"/>
                  </a:lnTo>
                  <a:lnTo>
                    <a:pt x="15760" y="10358"/>
                  </a:lnTo>
                  <a:lnTo>
                    <a:pt x="16935" y="10447"/>
                  </a:lnTo>
                  <a:lnTo>
                    <a:pt x="18136" y="10536"/>
                  </a:lnTo>
                  <a:lnTo>
                    <a:pt x="19362" y="10613"/>
                  </a:lnTo>
                  <a:lnTo>
                    <a:pt x="20601" y="10677"/>
                  </a:lnTo>
                  <a:lnTo>
                    <a:pt x="21878" y="10715"/>
                  </a:lnTo>
                  <a:lnTo>
                    <a:pt x="23168" y="10754"/>
                  </a:lnTo>
                  <a:lnTo>
                    <a:pt x="24483" y="10779"/>
                  </a:lnTo>
                  <a:lnTo>
                    <a:pt x="27139" y="10779"/>
                  </a:lnTo>
                  <a:lnTo>
                    <a:pt x="28442" y="10754"/>
                  </a:lnTo>
                  <a:lnTo>
                    <a:pt x="29732" y="10715"/>
                  </a:lnTo>
                  <a:lnTo>
                    <a:pt x="31009" y="10677"/>
                  </a:lnTo>
                  <a:lnTo>
                    <a:pt x="32261" y="10613"/>
                  </a:lnTo>
                  <a:lnTo>
                    <a:pt x="33474" y="10536"/>
                  </a:lnTo>
                  <a:lnTo>
                    <a:pt x="34674" y="10447"/>
                  </a:lnTo>
                  <a:lnTo>
                    <a:pt x="35849" y="10358"/>
                  </a:lnTo>
                  <a:lnTo>
                    <a:pt x="36999" y="10243"/>
                  </a:lnTo>
                  <a:lnTo>
                    <a:pt x="38110" y="10128"/>
                  </a:lnTo>
                  <a:lnTo>
                    <a:pt x="39183" y="10000"/>
                  </a:lnTo>
                  <a:lnTo>
                    <a:pt x="40230" y="9860"/>
                  </a:lnTo>
                  <a:lnTo>
                    <a:pt x="41252" y="9706"/>
                  </a:lnTo>
                  <a:lnTo>
                    <a:pt x="42222" y="9553"/>
                  </a:lnTo>
                  <a:lnTo>
                    <a:pt x="43154" y="9374"/>
                  </a:lnTo>
                  <a:lnTo>
                    <a:pt x="44048" y="9195"/>
                  </a:lnTo>
                  <a:lnTo>
                    <a:pt x="44904" y="9017"/>
                  </a:lnTo>
                  <a:lnTo>
                    <a:pt x="45722" y="8812"/>
                  </a:lnTo>
                  <a:lnTo>
                    <a:pt x="46488" y="8608"/>
                  </a:lnTo>
                  <a:lnTo>
                    <a:pt x="47203" y="8404"/>
                  </a:lnTo>
                  <a:lnTo>
                    <a:pt x="47880" y="8187"/>
                  </a:lnTo>
                  <a:lnTo>
                    <a:pt x="48493" y="7957"/>
                  </a:lnTo>
                  <a:lnTo>
                    <a:pt x="49068" y="7727"/>
                  </a:lnTo>
                  <a:lnTo>
                    <a:pt x="49578" y="7484"/>
                  </a:lnTo>
                  <a:lnTo>
                    <a:pt x="49821" y="7369"/>
                  </a:lnTo>
                  <a:lnTo>
                    <a:pt x="50051" y="7241"/>
                  </a:lnTo>
                  <a:lnTo>
                    <a:pt x="50255" y="7114"/>
                  </a:lnTo>
                  <a:lnTo>
                    <a:pt x="50447" y="6986"/>
                  </a:lnTo>
                  <a:lnTo>
                    <a:pt x="50638" y="6858"/>
                  </a:lnTo>
                  <a:lnTo>
                    <a:pt x="50804" y="6731"/>
                  </a:lnTo>
                  <a:lnTo>
                    <a:pt x="50958" y="6603"/>
                  </a:lnTo>
                  <a:lnTo>
                    <a:pt x="51085" y="6475"/>
                  </a:lnTo>
                  <a:lnTo>
                    <a:pt x="51213" y="6347"/>
                  </a:lnTo>
                  <a:lnTo>
                    <a:pt x="51315" y="6207"/>
                  </a:lnTo>
                  <a:lnTo>
                    <a:pt x="51405" y="6079"/>
                  </a:lnTo>
                  <a:lnTo>
                    <a:pt x="51481" y="5939"/>
                  </a:lnTo>
                  <a:lnTo>
                    <a:pt x="51532" y="5798"/>
                  </a:lnTo>
                  <a:lnTo>
                    <a:pt x="51583" y="5671"/>
                  </a:lnTo>
                  <a:lnTo>
                    <a:pt x="51609" y="5530"/>
                  </a:lnTo>
                  <a:lnTo>
                    <a:pt x="51609" y="5390"/>
                  </a:lnTo>
                  <a:lnTo>
                    <a:pt x="51609" y="0"/>
                  </a:lnTo>
                  <a:close/>
                </a:path>
              </a:pathLst>
            </a:custGeom>
            <a:solidFill>
              <a:srgbClr val="FFCB91"/>
            </a:solidFill>
            <a:ln>
              <a:noFill/>
            </a:ln>
          </p:spPr>
          <p:txBody>
            <a:bodyPr spcFirstLastPara="1" wrap="square" lIns="121900" tIns="121900" rIns="121900" bIns="121900" anchor="ctr" anchorCtr="0">
              <a:noAutofit/>
            </a:bodyPr>
            <a:lstStyle/>
            <a:p>
              <a:endParaRPr sz="2400"/>
            </a:p>
          </p:txBody>
        </p:sp>
        <p:sp>
          <p:nvSpPr>
            <p:cNvPr id="104" name="Google Shape;104;p15"/>
            <p:cNvSpPr/>
            <p:nvPr/>
          </p:nvSpPr>
          <p:spPr>
            <a:xfrm>
              <a:off x="3807921" y="3039518"/>
              <a:ext cx="764071" cy="159790"/>
            </a:xfrm>
            <a:custGeom>
              <a:avLst/>
              <a:gdLst/>
              <a:ahLst/>
              <a:cxnLst/>
              <a:rect l="l" t="t" r="r" b="b"/>
              <a:pathLst>
                <a:path w="51609" h="10793" extrusionOk="0">
                  <a:moveTo>
                    <a:pt x="25811" y="1"/>
                  </a:moveTo>
                  <a:lnTo>
                    <a:pt x="24483" y="14"/>
                  </a:lnTo>
                  <a:lnTo>
                    <a:pt x="23168" y="39"/>
                  </a:lnTo>
                  <a:lnTo>
                    <a:pt x="21878" y="65"/>
                  </a:lnTo>
                  <a:lnTo>
                    <a:pt x="20601" y="116"/>
                  </a:lnTo>
                  <a:lnTo>
                    <a:pt x="19362" y="180"/>
                  </a:lnTo>
                  <a:lnTo>
                    <a:pt x="18136" y="244"/>
                  </a:lnTo>
                  <a:lnTo>
                    <a:pt x="16935" y="333"/>
                  </a:lnTo>
                  <a:lnTo>
                    <a:pt x="15760" y="435"/>
                  </a:lnTo>
                  <a:lnTo>
                    <a:pt x="14611" y="537"/>
                  </a:lnTo>
                  <a:lnTo>
                    <a:pt x="13500" y="652"/>
                  </a:lnTo>
                  <a:lnTo>
                    <a:pt x="12427" y="780"/>
                  </a:lnTo>
                  <a:lnTo>
                    <a:pt x="11380" y="921"/>
                  </a:lnTo>
                  <a:lnTo>
                    <a:pt x="10358" y="1074"/>
                  </a:lnTo>
                  <a:lnTo>
                    <a:pt x="9388" y="1240"/>
                  </a:lnTo>
                  <a:lnTo>
                    <a:pt x="8455" y="1406"/>
                  </a:lnTo>
                  <a:lnTo>
                    <a:pt x="7561" y="1585"/>
                  </a:lnTo>
                  <a:lnTo>
                    <a:pt x="6706" y="1776"/>
                  </a:lnTo>
                  <a:lnTo>
                    <a:pt x="5888" y="1968"/>
                  </a:lnTo>
                  <a:lnTo>
                    <a:pt x="5122" y="2172"/>
                  </a:lnTo>
                  <a:lnTo>
                    <a:pt x="4407" y="2389"/>
                  </a:lnTo>
                  <a:lnTo>
                    <a:pt x="3730" y="2606"/>
                  </a:lnTo>
                  <a:lnTo>
                    <a:pt x="3117" y="2823"/>
                  </a:lnTo>
                  <a:lnTo>
                    <a:pt x="2542" y="3066"/>
                  </a:lnTo>
                  <a:lnTo>
                    <a:pt x="2031" y="3296"/>
                  </a:lnTo>
                  <a:lnTo>
                    <a:pt x="1789" y="3424"/>
                  </a:lnTo>
                  <a:lnTo>
                    <a:pt x="1559" y="3539"/>
                  </a:lnTo>
                  <a:lnTo>
                    <a:pt x="1354" y="3666"/>
                  </a:lnTo>
                  <a:lnTo>
                    <a:pt x="1163" y="3794"/>
                  </a:lnTo>
                  <a:lnTo>
                    <a:pt x="971" y="3922"/>
                  </a:lnTo>
                  <a:lnTo>
                    <a:pt x="805" y="4049"/>
                  </a:lnTo>
                  <a:lnTo>
                    <a:pt x="665" y="4177"/>
                  </a:lnTo>
                  <a:lnTo>
                    <a:pt x="524" y="4318"/>
                  </a:lnTo>
                  <a:lnTo>
                    <a:pt x="397" y="4445"/>
                  </a:lnTo>
                  <a:lnTo>
                    <a:pt x="294" y="4573"/>
                  </a:lnTo>
                  <a:lnTo>
                    <a:pt x="205" y="4714"/>
                  </a:lnTo>
                  <a:lnTo>
                    <a:pt x="128" y="4841"/>
                  </a:lnTo>
                  <a:lnTo>
                    <a:pt x="77" y="4982"/>
                  </a:lnTo>
                  <a:lnTo>
                    <a:pt x="26" y="5122"/>
                  </a:lnTo>
                  <a:lnTo>
                    <a:pt x="1" y="5263"/>
                  </a:lnTo>
                  <a:lnTo>
                    <a:pt x="1" y="5403"/>
                  </a:lnTo>
                  <a:lnTo>
                    <a:pt x="1" y="5544"/>
                  </a:lnTo>
                  <a:lnTo>
                    <a:pt x="26" y="5671"/>
                  </a:lnTo>
                  <a:lnTo>
                    <a:pt x="77" y="5812"/>
                  </a:lnTo>
                  <a:lnTo>
                    <a:pt x="128" y="5952"/>
                  </a:lnTo>
                  <a:lnTo>
                    <a:pt x="205" y="6080"/>
                  </a:lnTo>
                  <a:lnTo>
                    <a:pt x="294" y="6221"/>
                  </a:lnTo>
                  <a:lnTo>
                    <a:pt x="397" y="6348"/>
                  </a:lnTo>
                  <a:lnTo>
                    <a:pt x="524" y="6489"/>
                  </a:lnTo>
                  <a:lnTo>
                    <a:pt x="665" y="6616"/>
                  </a:lnTo>
                  <a:lnTo>
                    <a:pt x="805" y="6744"/>
                  </a:lnTo>
                  <a:lnTo>
                    <a:pt x="971" y="6872"/>
                  </a:lnTo>
                  <a:lnTo>
                    <a:pt x="1163" y="7000"/>
                  </a:lnTo>
                  <a:lnTo>
                    <a:pt x="1354" y="7127"/>
                  </a:lnTo>
                  <a:lnTo>
                    <a:pt x="1559" y="7255"/>
                  </a:lnTo>
                  <a:lnTo>
                    <a:pt x="1789" y="7370"/>
                  </a:lnTo>
                  <a:lnTo>
                    <a:pt x="2031" y="7498"/>
                  </a:lnTo>
                  <a:lnTo>
                    <a:pt x="2542" y="7740"/>
                  </a:lnTo>
                  <a:lnTo>
                    <a:pt x="3117" y="7970"/>
                  </a:lnTo>
                  <a:lnTo>
                    <a:pt x="3730" y="8200"/>
                  </a:lnTo>
                  <a:lnTo>
                    <a:pt x="4407" y="8417"/>
                  </a:lnTo>
                  <a:lnTo>
                    <a:pt x="5122" y="8622"/>
                  </a:lnTo>
                  <a:lnTo>
                    <a:pt x="5888" y="8826"/>
                  </a:lnTo>
                  <a:lnTo>
                    <a:pt x="6706" y="9030"/>
                  </a:lnTo>
                  <a:lnTo>
                    <a:pt x="7561" y="9209"/>
                  </a:lnTo>
                  <a:lnTo>
                    <a:pt x="8455" y="9388"/>
                  </a:lnTo>
                  <a:lnTo>
                    <a:pt x="9388" y="9554"/>
                  </a:lnTo>
                  <a:lnTo>
                    <a:pt x="10358" y="9720"/>
                  </a:lnTo>
                  <a:lnTo>
                    <a:pt x="11380" y="9873"/>
                  </a:lnTo>
                  <a:lnTo>
                    <a:pt x="12427" y="10014"/>
                  </a:lnTo>
                  <a:lnTo>
                    <a:pt x="13500" y="10141"/>
                  </a:lnTo>
                  <a:lnTo>
                    <a:pt x="14611" y="10256"/>
                  </a:lnTo>
                  <a:lnTo>
                    <a:pt x="15760" y="10371"/>
                  </a:lnTo>
                  <a:lnTo>
                    <a:pt x="16935" y="10461"/>
                  </a:lnTo>
                  <a:lnTo>
                    <a:pt x="18136" y="10550"/>
                  </a:lnTo>
                  <a:lnTo>
                    <a:pt x="19362" y="10627"/>
                  </a:lnTo>
                  <a:lnTo>
                    <a:pt x="20601" y="10678"/>
                  </a:lnTo>
                  <a:lnTo>
                    <a:pt x="21878" y="10729"/>
                  </a:lnTo>
                  <a:lnTo>
                    <a:pt x="23168" y="10767"/>
                  </a:lnTo>
                  <a:lnTo>
                    <a:pt x="24483" y="10780"/>
                  </a:lnTo>
                  <a:lnTo>
                    <a:pt x="25811" y="10793"/>
                  </a:lnTo>
                  <a:lnTo>
                    <a:pt x="27139" y="10780"/>
                  </a:lnTo>
                  <a:lnTo>
                    <a:pt x="28442" y="10767"/>
                  </a:lnTo>
                  <a:lnTo>
                    <a:pt x="29732" y="10729"/>
                  </a:lnTo>
                  <a:lnTo>
                    <a:pt x="31009" y="10678"/>
                  </a:lnTo>
                  <a:lnTo>
                    <a:pt x="32261" y="10627"/>
                  </a:lnTo>
                  <a:lnTo>
                    <a:pt x="33474" y="10550"/>
                  </a:lnTo>
                  <a:lnTo>
                    <a:pt x="34674" y="10461"/>
                  </a:lnTo>
                  <a:lnTo>
                    <a:pt x="35849" y="10371"/>
                  </a:lnTo>
                  <a:lnTo>
                    <a:pt x="36999" y="10256"/>
                  </a:lnTo>
                  <a:lnTo>
                    <a:pt x="38110" y="10141"/>
                  </a:lnTo>
                  <a:lnTo>
                    <a:pt x="39183" y="10014"/>
                  </a:lnTo>
                  <a:lnTo>
                    <a:pt x="40230" y="9873"/>
                  </a:lnTo>
                  <a:lnTo>
                    <a:pt x="41252" y="9720"/>
                  </a:lnTo>
                  <a:lnTo>
                    <a:pt x="42222" y="9554"/>
                  </a:lnTo>
                  <a:lnTo>
                    <a:pt x="43154" y="9388"/>
                  </a:lnTo>
                  <a:lnTo>
                    <a:pt x="44048" y="9209"/>
                  </a:lnTo>
                  <a:lnTo>
                    <a:pt x="44904" y="9030"/>
                  </a:lnTo>
                  <a:lnTo>
                    <a:pt x="45722" y="8826"/>
                  </a:lnTo>
                  <a:lnTo>
                    <a:pt x="46488" y="8622"/>
                  </a:lnTo>
                  <a:lnTo>
                    <a:pt x="47203" y="8417"/>
                  </a:lnTo>
                  <a:lnTo>
                    <a:pt x="47880" y="8200"/>
                  </a:lnTo>
                  <a:lnTo>
                    <a:pt x="48493" y="7970"/>
                  </a:lnTo>
                  <a:lnTo>
                    <a:pt x="49068" y="7740"/>
                  </a:lnTo>
                  <a:lnTo>
                    <a:pt x="49578" y="7498"/>
                  </a:lnTo>
                  <a:lnTo>
                    <a:pt x="49821" y="7370"/>
                  </a:lnTo>
                  <a:lnTo>
                    <a:pt x="50051" y="7255"/>
                  </a:lnTo>
                  <a:lnTo>
                    <a:pt x="50255" y="7127"/>
                  </a:lnTo>
                  <a:lnTo>
                    <a:pt x="50447" y="7000"/>
                  </a:lnTo>
                  <a:lnTo>
                    <a:pt x="50638" y="6872"/>
                  </a:lnTo>
                  <a:lnTo>
                    <a:pt x="50804" y="6744"/>
                  </a:lnTo>
                  <a:lnTo>
                    <a:pt x="50958" y="6616"/>
                  </a:lnTo>
                  <a:lnTo>
                    <a:pt x="51085" y="6489"/>
                  </a:lnTo>
                  <a:lnTo>
                    <a:pt x="51213" y="6348"/>
                  </a:lnTo>
                  <a:lnTo>
                    <a:pt x="51315" y="6221"/>
                  </a:lnTo>
                  <a:lnTo>
                    <a:pt x="51405" y="6080"/>
                  </a:lnTo>
                  <a:lnTo>
                    <a:pt x="51481" y="5952"/>
                  </a:lnTo>
                  <a:lnTo>
                    <a:pt x="51532" y="5812"/>
                  </a:lnTo>
                  <a:lnTo>
                    <a:pt x="51583" y="5671"/>
                  </a:lnTo>
                  <a:lnTo>
                    <a:pt x="51609" y="5544"/>
                  </a:lnTo>
                  <a:lnTo>
                    <a:pt x="51609" y="5403"/>
                  </a:lnTo>
                  <a:lnTo>
                    <a:pt x="51609" y="5263"/>
                  </a:lnTo>
                  <a:lnTo>
                    <a:pt x="51583" y="5122"/>
                  </a:lnTo>
                  <a:lnTo>
                    <a:pt x="51532" y="4982"/>
                  </a:lnTo>
                  <a:lnTo>
                    <a:pt x="51481" y="4841"/>
                  </a:lnTo>
                  <a:lnTo>
                    <a:pt x="51405" y="4714"/>
                  </a:lnTo>
                  <a:lnTo>
                    <a:pt x="51315" y="4573"/>
                  </a:lnTo>
                  <a:lnTo>
                    <a:pt x="51213" y="4445"/>
                  </a:lnTo>
                  <a:lnTo>
                    <a:pt x="51085" y="4318"/>
                  </a:lnTo>
                  <a:lnTo>
                    <a:pt x="50958" y="4177"/>
                  </a:lnTo>
                  <a:lnTo>
                    <a:pt x="50804" y="4049"/>
                  </a:lnTo>
                  <a:lnTo>
                    <a:pt x="50638" y="3922"/>
                  </a:lnTo>
                  <a:lnTo>
                    <a:pt x="50447" y="3794"/>
                  </a:lnTo>
                  <a:lnTo>
                    <a:pt x="50255" y="3666"/>
                  </a:lnTo>
                  <a:lnTo>
                    <a:pt x="50051" y="3539"/>
                  </a:lnTo>
                  <a:lnTo>
                    <a:pt x="49821" y="3424"/>
                  </a:lnTo>
                  <a:lnTo>
                    <a:pt x="49578" y="3296"/>
                  </a:lnTo>
                  <a:lnTo>
                    <a:pt x="49068" y="3066"/>
                  </a:lnTo>
                  <a:lnTo>
                    <a:pt x="48493" y="2823"/>
                  </a:lnTo>
                  <a:lnTo>
                    <a:pt x="47880" y="2606"/>
                  </a:lnTo>
                  <a:lnTo>
                    <a:pt x="47203" y="2389"/>
                  </a:lnTo>
                  <a:lnTo>
                    <a:pt x="46488" y="2172"/>
                  </a:lnTo>
                  <a:lnTo>
                    <a:pt x="45722" y="1968"/>
                  </a:lnTo>
                  <a:lnTo>
                    <a:pt x="44904" y="1776"/>
                  </a:lnTo>
                  <a:lnTo>
                    <a:pt x="44048" y="1585"/>
                  </a:lnTo>
                  <a:lnTo>
                    <a:pt x="43154" y="1406"/>
                  </a:lnTo>
                  <a:lnTo>
                    <a:pt x="42222" y="1240"/>
                  </a:lnTo>
                  <a:lnTo>
                    <a:pt x="41252" y="1074"/>
                  </a:lnTo>
                  <a:lnTo>
                    <a:pt x="40230" y="921"/>
                  </a:lnTo>
                  <a:lnTo>
                    <a:pt x="39183" y="780"/>
                  </a:lnTo>
                  <a:lnTo>
                    <a:pt x="38110" y="652"/>
                  </a:lnTo>
                  <a:lnTo>
                    <a:pt x="36999" y="537"/>
                  </a:lnTo>
                  <a:lnTo>
                    <a:pt x="35849" y="435"/>
                  </a:lnTo>
                  <a:lnTo>
                    <a:pt x="34674" y="333"/>
                  </a:lnTo>
                  <a:lnTo>
                    <a:pt x="33474" y="244"/>
                  </a:lnTo>
                  <a:lnTo>
                    <a:pt x="32261" y="180"/>
                  </a:lnTo>
                  <a:lnTo>
                    <a:pt x="31009" y="116"/>
                  </a:lnTo>
                  <a:lnTo>
                    <a:pt x="29732" y="65"/>
                  </a:lnTo>
                  <a:lnTo>
                    <a:pt x="28442" y="39"/>
                  </a:lnTo>
                  <a:lnTo>
                    <a:pt x="27139" y="14"/>
                  </a:lnTo>
                  <a:lnTo>
                    <a:pt x="25811"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05" name="Google Shape;105;p15"/>
            <p:cNvSpPr/>
            <p:nvPr/>
          </p:nvSpPr>
          <p:spPr>
            <a:xfrm>
              <a:off x="3876187" y="3053893"/>
              <a:ext cx="627554" cy="112133"/>
            </a:xfrm>
            <a:custGeom>
              <a:avLst/>
              <a:gdLst/>
              <a:ahLst/>
              <a:cxnLst/>
              <a:rect l="l" t="t" r="r" b="b"/>
              <a:pathLst>
                <a:path w="42388" h="7574" extrusionOk="0">
                  <a:moveTo>
                    <a:pt x="20102" y="1"/>
                  </a:moveTo>
                  <a:lnTo>
                    <a:pt x="19029" y="13"/>
                  </a:lnTo>
                  <a:lnTo>
                    <a:pt x="17969" y="39"/>
                  </a:lnTo>
                  <a:lnTo>
                    <a:pt x="16922" y="77"/>
                  </a:lnTo>
                  <a:lnTo>
                    <a:pt x="15900" y="116"/>
                  </a:lnTo>
                  <a:lnTo>
                    <a:pt x="14891" y="167"/>
                  </a:lnTo>
                  <a:lnTo>
                    <a:pt x="13908" y="230"/>
                  </a:lnTo>
                  <a:lnTo>
                    <a:pt x="12950" y="294"/>
                  </a:lnTo>
                  <a:lnTo>
                    <a:pt x="12005" y="371"/>
                  </a:lnTo>
                  <a:lnTo>
                    <a:pt x="11085" y="460"/>
                  </a:lnTo>
                  <a:lnTo>
                    <a:pt x="10204" y="550"/>
                  </a:lnTo>
                  <a:lnTo>
                    <a:pt x="9349" y="639"/>
                  </a:lnTo>
                  <a:lnTo>
                    <a:pt x="8518" y="754"/>
                  </a:lnTo>
                  <a:lnTo>
                    <a:pt x="7714" y="869"/>
                  </a:lnTo>
                  <a:lnTo>
                    <a:pt x="6948" y="984"/>
                  </a:lnTo>
                  <a:lnTo>
                    <a:pt x="6207" y="1112"/>
                  </a:lnTo>
                  <a:lnTo>
                    <a:pt x="5504" y="1239"/>
                  </a:lnTo>
                  <a:lnTo>
                    <a:pt x="4840" y="1380"/>
                  </a:lnTo>
                  <a:lnTo>
                    <a:pt x="4215" y="1520"/>
                  </a:lnTo>
                  <a:lnTo>
                    <a:pt x="3614" y="1674"/>
                  </a:lnTo>
                  <a:lnTo>
                    <a:pt x="3065" y="1827"/>
                  </a:lnTo>
                  <a:lnTo>
                    <a:pt x="2554" y="1980"/>
                  </a:lnTo>
                  <a:lnTo>
                    <a:pt x="2095" y="2146"/>
                  </a:lnTo>
                  <a:lnTo>
                    <a:pt x="1660" y="2312"/>
                  </a:lnTo>
                  <a:lnTo>
                    <a:pt x="1290" y="2491"/>
                  </a:lnTo>
                  <a:lnTo>
                    <a:pt x="958" y="2657"/>
                  </a:lnTo>
                  <a:lnTo>
                    <a:pt x="664" y="2836"/>
                  </a:lnTo>
                  <a:lnTo>
                    <a:pt x="537" y="2938"/>
                  </a:lnTo>
                  <a:lnTo>
                    <a:pt x="434" y="3027"/>
                  </a:lnTo>
                  <a:lnTo>
                    <a:pt x="332" y="3117"/>
                  </a:lnTo>
                  <a:lnTo>
                    <a:pt x="243" y="3206"/>
                  </a:lnTo>
                  <a:lnTo>
                    <a:pt x="166" y="3308"/>
                  </a:lnTo>
                  <a:lnTo>
                    <a:pt x="102" y="3398"/>
                  </a:lnTo>
                  <a:lnTo>
                    <a:pt x="64" y="3500"/>
                  </a:lnTo>
                  <a:lnTo>
                    <a:pt x="26" y="3589"/>
                  </a:lnTo>
                  <a:lnTo>
                    <a:pt x="0" y="3691"/>
                  </a:lnTo>
                  <a:lnTo>
                    <a:pt x="0" y="3794"/>
                  </a:lnTo>
                  <a:lnTo>
                    <a:pt x="0" y="3883"/>
                  </a:lnTo>
                  <a:lnTo>
                    <a:pt x="26" y="3985"/>
                  </a:lnTo>
                  <a:lnTo>
                    <a:pt x="64" y="4075"/>
                  </a:lnTo>
                  <a:lnTo>
                    <a:pt x="102" y="4177"/>
                  </a:lnTo>
                  <a:lnTo>
                    <a:pt x="166" y="4266"/>
                  </a:lnTo>
                  <a:lnTo>
                    <a:pt x="243" y="4368"/>
                  </a:lnTo>
                  <a:lnTo>
                    <a:pt x="332" y="4458"/>
                  </a:lnTo>
                  <a:lnTo>
                    <a:pt x="434" y="4547"/>
                  </a:lnTo>
                  <a:lnTo>
                    <a:pt x="537" y="4649"/>
                  </a:lnTo>
                  <a:lnTo>
                    <a:pt x="664" y="4739"/>
                  </a:lnTo>
                  <a:lnTo>
                    <a:pt x="958" y="4918"/>
                  </a:lnTo>
                  <a:lnTo>
                    <a:pt x="1290" y="5096"/>
                  </a:lnTo>
                  <a:lnTo>
                    <a:pt x="1660" y="5262"/>
                  </a:lnTo>
                  <a:lnTo>
                    <a:pt x="2095" y="5428"/>
                  </a:lnTo>
                  <a:lnTo>
                    <a:pt x="2554" y="5594"/>
                  </a:lnTo>
                  <a:lnTo>
                    <a:pt x="3065" y="5748"/>
                  </a:lnTo>
                  <a:lnTo>
                    <a:pt x="3614" y="5901"/>
                  </a:lnTo>
                  <a:lnTo>
                    <a:pt x="4215" y="6054"/>
                  </a:lnTo>
                  <a:lnTo>
                    <a:pt x="4840" y="6195"/>
                  </a:lnTo>
                  <a:lnTo>
                    <a:pt x="5504" y="6335"/>
                  </a:lnTo>
                  <a:lnTo>
                    <a:pt x="6207" y="6463"/>
                  </a:lnTo>
                  <a:lnTo>
                    <a:pt x="6948" y="6591"/>
                  </a:lnTo>
                  <a:lnTo>
                    <a:pt x="7714" y="6718"/>
                  </a:lnTo>
                  <a:lnTo>
                    <a:pt x="8518" y="6820"/>
                  </a:lnTo>
                  <a:lnTo>
                    <a:pt x="9349" y="6935"/>
                  </a:lnTo>
                  <a:lnTo>
                    <a:pt x="10204" y="7025"/>
                  </a:lnTo>
                  <a:lnTo>
                    <a:pt x="11085" y="7127"/>
                  </a:lnTo>
                  <a:lnTo>
                    <a:pt x="12005" y="7204"/>
                  </a:lnTo>
                  <a:lnTo>
                    <a:pt x="12950" y="7280"/>
                  </a:lnTo>
                  <a:lnTo>
                    <a:pt x="13908" y="7344"/>
                  </a:lnTo>
                  <a:lnTo>
                    <a:pt x="14891" y="7408"/>
                  </a:lnTo>
                  <a:lnTo>
                    <a:pt x="15900" y="7459"/>
                  </a:lnTo>
                  <a:lnTo>
                    <a:pt x="16922" y="7497"/>
                  </a:lnTo>
                  <a:lnTo>
                    <a:pt x="17969" y="7536"/>
                  </a:lnTo>
                  <a:lnTo>
                    <a:pt x="19029" y="7561"/>
                  </a:lnTo>
                  <a:lnTo>
                    <a:pt x="20102" y="7574"/>
                  </a:lnTo>
                  <a:lnTo>
                    <a:pt x="22286" y="7574"/>
                  </a:lnTo>
                  <a:lnTo>
                    <a:pt x="23359" y="7561"/>
                  </a:lnTo>
                  <a:lnTo>
                    <a:pt x="24419" y="7536"/>
                  </a:lnTo>
                  <a:lnTo>
                    <a:pt x="25466" y="7497"/>
                  </a:lnTo>
                  <a:lnTo>
                    <a:pt x="26488" y="7459"/>
                  </a:lnTo>
                  <a:lnTo>
                    <a:pt x="27496" y="7408"/>
                  </a:lnTo>
                  <a:lnTo>
                    <a:pt x="28480" y="7344"/>
                  </a:lnTo>
                  <a:lnTo>
                    <a:pt x="29450" y="7280"/>
                  </a:lnTo>
                  <a:lnTo>
                    <a:pt x="30383" y="7204"/>
                  </a:lnTo>
                  <a:lnTo>
                    <a:pt x="31302" y="7127"/>
                  </a:lnTo>
                  <a:lnTo>
                    <a:pt x="32183" y="7025"/>
                  </a:lnTo>
                  <a:lnTo>
                    <a:pt x="33039" y="6935"/>
                  </a:lnTo>
                  <a:lnTo>
                    <a:pt x="33869" y="6820"/>
                  </a:lnTo>
                  <a:lnTo>
                    <a:pt x="34674" y="6718"/>
                  </a:lnTo>
                  <a:lnTo>
                    <a:pt x="35440" y="6591"/>
                  </a:lnTo>
                  <a:lnTo>
                    <a:pt x="36181" y="6463"/>
                  </a:lnTo>
                  <a:lnTo>
                    <a:pt x="36883" y="6335"/>
                  </a:lnTo>
                  <a:lnTo>
                    <a:pt x="37547" y="6195"/>
                  </a:lnTo>
                  <a:lnTo>
                    <a:pt x="38173" y="6054"/>
                  </a:lnTo>
                  <a:lnTo>
                    <a:pt x="38773" y="5901"/>
                  </a:lnTo>
                  <a:lnTo>
                    <a:pt x="39323" y="5748"/>
                  </a:lnTo>
                  <a:lnTo>
                    <a:pt x="39833" y="5594"/>
                  </a:lnTo>
                  <a:lnTo>
                    <a:pt x="40293" y="5428"/>
                  </a:lnTo>
                  <a:lnTo>
                    <a:pt x="40727" y="5262"/>
                  </a:lnTo>
                  <a:lnTo>
                    <a:pt x="41098" y="5096"/>
                  </a:lnTo>
                  <a:lnTo>
                    <a:pt x="41443" y="4918"/>
                  </a:lnTo>
                  <a:lnTo>
                    <a:pt x="41724" y="4739"/>
                  </a:lnTo>
                  <a:lnTo>
                    <a:pt x="41851" y="4649"/>
                  </a:lnTo>
                  <a:lnTo>
                    <a:pt x="41953" y="4547"/>
                  </a:lnTo>
                  <a:lnTo>
                    <a:pt x="42056" y="4458"/>
                  </a:lnTo>
                  <a:lnTo>
                    <a:pt x="42145" y="4368"/>
                  </a:lnTo>
                  <a:lnTo>
                    <a:pt x="42222" y="4266"/>
                  </a:lnTo>
                  <a:lnTo>
                    <a:pt x="42285" y="4177"/>
                  </a:lnTo>
                  <a:lnTo>
                    <a:pt x="42324" y="4075"/>
                  </a:lnTo>
                  <a:lnTo>
                    <a:pt x="42362" y="3985"/>
                  </a:lnTo>
                  <a:lnTo>
                    <a:pt x="42388" y="3883"/>
                  </a:lnTo>
                  <a:lnTo>
                    <a:pt x="42388" y="3794"/>
                  </a:lnTo>
                  <a:lnTo>
                    <a:pt x="42388" y="3691"/>
                  </a:lnTo>
                  <a:lnTo>
                    <a:pt x="42362" y="3589"/>
                  </a:lnTo>
                  <a:lnTo>
                    <a:pt x="42324" y="3500"/>
                  </a:lnTo>
                  <a:lnTo>
                    <a:pt x="42285" y="3398"/>
                  </a:lnTo>
                  <a:lnTo>
                    <a:pt x="42222" y="3308"/>
                  </a:lnTo>
                  <a:lnTo>
                    <a:pt x="42145" y="3206"/>
                  </a:lnTo>
                  <a:lnTo>
                    <a:pt x="42056" y="3117"/>
                  </a:lnTo>
                  <a:lnTo>
                    <a:pt x="41953" y="3027"/>
                  </a:lnTo>
                  <a:lnTo>
                    <a:pt x="41851" y="2938"/>
                  </a:lnTo>
                  <a:lnTo>
                    <a:pt x="41724" y="2836"/>
                  </a:lnTo>
                  <a:lnTo>
                    <a:pt x="41443" y="2657"/>
                  </a:lnTo>
                  <a:lnTo>
                    <a:pt x="41098" y="2491"/>
                  </a:lnTo>
                  <a:lnTo>
                    <a:pt x="40727" y="2312"/>
                  </a:lnTo>
                  <a:lnTo>
                    <a:pt x="40293" y="2146"/>
                  </a:lnTo>
                  <a:lnTo>
                    <a:pt x="39833" y="1980"/>
                  </a:lnTo>
                  <a:lnTo>
                    <a:pt x="39323" y="1827"/>
                  </a:lnTo>
                  <a:lnTo>
                    <a:pt x="38773" y="1674"/>
                  </a:lnTo>
                  <a:lnTo>
                    <a:pt x="38173" y="1520"/>
                  </a:lnTo>
                  <a:lnTo>
                    <a:pt x="37547" y="1380"/>
                  </a:lnTo>
                  <a:lnTo>
                    <a:pt x="36883" y="1239"/>
                  </a:lnTo>
                  <a:lnTo>
                    <a:pt x="36181" y="1112"/>
                  </a:lnTo>
                  <a:lnTo>
                    <a:pt x="35440" y="984"/>
                  </a:lnTo>
                  <a:lnTo>
                    <a:pt x="34674" y="869"/>
                  </a:lnTo>
                  <a:lnTo>
                    <a:pt x="33869" y="754"/>
                  </a:lnTo>
                  <a:lnTo>
                    <a:pt x="33039" y="639"/>
                  </a:lnTo>
                  <a:lnTo>
                    <a:pt x="32183" y="550"/>
                  </a:lnTo>
                  <a:lnTo>
                    <a:pt x="31302" y="460"/>
                  </a:lnTo>
                  <a:lnTo>
                    <a:pt x="30383" y="371"/>
                  </a:lnTo>
                  <a:lnTo>
                    <a:pt x="29450" y="294"/>
                  </a:lnTo>
                  <a:lnTo>
                    <a:pt x="28480" y="230"/>
                  </a:lnTo>
                  <a:lnTo>
                    <a:pt x="27496" y="167"/>
                  </a:lnTo>
                  <a:lnTo>
                    <a:pt x="26488" y="116"/>
                  </a:lnTo>
                  <a:lnTo>
                    <a:pt x="25466" y="77"/>
                  </a:lnTo>
                  <a:lnTo>
                    <a:pt x="24419" y="39"/>
                  </a:lnTo>
                  <a:lnTo>
                    <a:pt x="23359" y="13"/>
                  </a:lnTo>
                  <a:lnTo>
                    <a:pt x="22286" y="1"/>
                  </a:lnTo>
                  <a:close/>
                </a:path>
              </a:pathLst>
            </a:custGeom>
            <a:solidFill>
              <a:srgbClr val="EFC072"/>
            </a:solidFill>
            <a:ln>
              <a:noFill/>
            </a:ln>
          </p:spPr>
          <p:txBody>
            <a:bodyPr spcFirstLastPara="1" wrap="square" lIns="121900" tIns="121900" rIns="121900" bIns="121900" anchor="ctr" anchorCtr="0">
              <a:noAutofit/>
            </a:bodyPr>
            <a:lstStyle/>
            <a:p>
              <a:endParaRPr sz="2400"/>
            </a:p>
          </p:txBody>
        </p:sp>
        <p:sp>
          <p:nvSpPr>
            <p:cNvPr id="106" name="Google Shape;106;p15"/>
            <p:cNvSpPr/>
            <p:nvPr/>
          </p:nvSpPr>
          <p:spPr>
            <a:xfrm>
              <a:off x="3885440" y="3053893"/>
              <a:ext cx="609033" cy="83397"/>
            </a:xfrm>
            <a:custGeom>
              <a:avLst/>
              <a:gdLst/>
              <a:ahLst/>
              <a:cxnLst/>
              <a:rect l="l" t="t" r="r" b="b"/>
              <a:pathLst>
                <a:path w="41137" h="5633" extrusionOk="0">
                  <a:moveTo>
                    <a:pt x="19949" y="1"/>
                  </a:moveTo>
                  <a:lnTo>
                    <a:pt x="18238" y="13"/>
                  </a:lnTo>
                  <a:lnTo>
                    <a:pt x="16565" y="52"/>
                  </a:lnTo>
                  <a:lnTo>
                    <a:pt x="14943" y="103"/>
                  </a:lnTo>
                  <a:lnTo>
                    <a:pt x="13360" y="179"/>
                  </a:lnTo>
                  <a:lnTo>
                    <a:pt x="11840" y="282"/>
                  </a:lnTo>
                  <a:lnTo>
                    <a:pt x="10371" y="409"/>
                  </a:lnTo>
                  <a:lnTo>
                    <a:pt x="8966" y="550"/>
                  </a:lnTo>
                  <a:lnTo>
                    <a:pt x="7625" y="703"/>
                  </a:lnTo>
                  <a:lnTo>
                    <a:pt x="6361" y="882"/>
                  </a:lnTo>
                  <a:lnTo>
                    <a:pt x="5173" y="1073"/>
                  </a:lnTo>
                  <a:lnTo>
                    <a:pt x="4075" y="1278"/>
                  </a:lnTo>
                  <a:lnTo>
                    <a:pt x="3551" y="1380"/>
                  </a:lnTo>
                  <a:lnTo>
                    <a:pt x="3066" y="1495"/>
                  </a:lnTo>
                  <a:lnTo>
                    <a:pt x="2593" y="1610"/>
                  </a:lnTo>
                  <a:lnTo>
                    <a:pt x="2134" y="1737"/>
                  </a:lnTo>
                  <a:lnTo>
                    <a:pt x="1712" y="1852"/>
                  </a:lnTo>
                  <a:lnTo>
                    <a:pt x="1316" y="1980"/>
                  </a:lnTo>
                  <a:lnTo>
                    <a:pt x="946" y="2108"/>
                  </a:lnTo>
                  <a:lnTo>
                    <a:pt x="601" y="2236"/>
                  </a:lnTo>
                  <a:lnTo>
                    <a:pt x="282" y="2376"/>
                  </a:lnTo>
                  <a:lnTo>
                    <a:pt x="1" y="2504"/>
                  </a:lnTo>
                  <a:lnTo>
                    <a:pt x="716" y="2299"/>
                  </a:lnTo>
                  <a:lnTo>
                    <a:pt x="1508" y="2095"/>
                  </a:lnTo>
                  <a:lnTo>
                    <a:pt x="2364" y="1891"/>
                  </a:lnTo>
                  <a:lnTo>
                    <a:pt x="3296" y="1712"/>
                  </a:lnTo>
                  <a:lnTo>
                    <a:pt x="4292" y="1546"/>
                  </a:lnTo>
                  <a:lnTo>
                    <a:pt x="5352" y="1380"/>
                  </a:lnTo>
                  <a:lnTo>
                    <a:pt x="6463" y="1227"/>
                  </a:lnTo>
                  <a:lnTo>
                    <a:pt x="7625" y="1099"/>
                  </a:lnTo>
                  <a:lnTo>
                    <a:pt x="8851" y="971"/>
                  </a:lnTo>
                  <a:lnTo>
                    <a:pt x="10116" y="869"/>
                  </a:lnTo>
                  <a:lnTo>
                    <a:pt x="11431" y="780"/>
                  </a:lnTo>
                  <a:lnTo>
                    <a:pt x="12772" y="703"/>
                  </a:lnTo>
                  <a:lnTo>
                    <a:pt x="14164" y="639"/>
                  </a:lnTo>
                  <a:lnTo>
                    <a:pt x="15595" y="588"/>
                  </a:lnTo>
                  <a:lnTo>
                    <a:pt x="17050" y="563"/>
                  </a:lnTo>
                  <a:lnTo>
                    <a:pt x="19617" y="563"/>
                  </a:lnTo>
                  <a:lnTo>
                    <a:pt x="20690" y="575"/>
                  </a:lnTo>
                  <a:lnTo>
                    <a:pt x="21750" y="601"/>
                  </a:lnTo>
                  <a:lnTo>
                    <a:pt x="22797" y="639"/>
                  </a:lnTo>
                  <a:lnTo>
                    <a:pt x="23819" y="677"/>
                  </a:lnTo>
                  <a:lnTo>
                    <a:pt x="24828" y="729"/>
                  </a:lnTo>
                  <a:lnTo>
                    <a:pt x="25811" y="792"/>
                  </a:lnTo>
                  <a:lnTo>
                    <a:pt x="26782" y="856"/>
                  </a:lnTo>
                  <a:lnTo>
                    <a:pt x="27714" y="933"/>
                  </a:lnTo>
                  <a:lnTo>
                    <a:pt x="28634" y="1010"/>
                  </a:lnTo>
                  <a:lnTo>
                    <a:pt x="29515" y="1112"/>
                  </a:lnTo>
                  <a:lnTo>
                    <a:pt x="30371" y="1201"/>
                  </a:lnTo>
                  <a:lnTo>
                    <a:pt x="31214" y="1316"/>
                  </a:lnTo>
                  <a:lnTo>
                    <a:pt x="32005" y="1418"/>
                  </a:lnTo>
                  <a:lnTo>
                    <a:pt x="32772" y="1546"/>
                  </a:lnTo>
                  <a:lnTo>
                    <a:pt x="33512" y="1661"/>
                  </a:lnTo>
                  <a:lnTo>
                    <a:pt x="34215" y="1801"/>
                  </a:lnTo>
                  <a:lnTo>
                    <a:pt x="34879" y="1942"/>
                  </a:lnTo>
                  <a:lnTo>
                    <a:pt x="35505" y="2082"/>
                  </a:lnTo>
                  <a:lnTo>
                    <a:pt x="36105" y="2223"/>
                  </a:lnTo>
                  <a:lnTo>
                    <a:pt x="36654" y="2376"/>
                  </a:lnTo>
                  <a:lnTo>
                    <a:pt x="37165" y="2542"/>
                  </a:lnTo>
                  <a:lnTo>
                    <a:pt x="37638" y="2708"/>
                  </a:lnTo>
                  <a:lnTo>
                    <a:pt x="38059" y="2874"/>
                  </a:lnTo>
                  <a:lnTo>
                    <a:pt x="38429" y="3040"/>
                  </a:lnTo>
                  <a:lnTo>
                    <a:pt x="38774" y="3219"/>
                  </a:lnTo>
                  <a:lnTo>
                    <a:pt x="39055" y="3398"/>
                  </a:lnTo>
                  <a:lnTo>
                    <a:pt x="39183" y="3487"/>
                  </a:lnTo>
                  <a:lnTo>
                    <a:pt x="39285" y="3589"/>
                  </a:lnTo>
                  <a:lnTo>
                    <a:pt x="39387" y="3679"/>
                  </a:lnTo>
                  <a:lnTo>
                    <a:pt x="39477" y="3768"/>
                  </a:lnTo>
                  <a:lnTo>
                    <a:pt x="39553" y="3870"/>
                  </a:lnTo>
                  <a:lnTo>
                    <a:pt x="39617" y="3960"/>
                  </a:lnTo>
                  <a:lnTo>
                    <a:pt x="39655" y="4062"/>
                  </a:lnTo>
                  <a:lnTo>
                    <a:pt x="39694" y="4151"/>
                  </a:lnTo>
                  <a:lnTo>
                    <a:pt x="39719" y="4253"/>
                  </a:lnTo>
                  <a:lnTo>
                    <a:pt x="39719" y="4343"/>
                  </a:lnTo>
                  <a:lnTo>
                    <a:pt x="39719" y="4432"/>
                  </a:lnTo>
                  <a:lnTo>
                    <a:pt x="39706" y="4509"/>
                  </a:lnTo>
                  <a:lnTo>
                    <a:pt x="39681" y="4598"/>
                  </a:lnTo>
                  <a:lnTo>
                    <a:pt x="39643" y="4675"/>
                  </a:lnTo>
                  <a:lnTo>
                    <a:pt x="39592" y="4764"/>
                  </a:lnTo>
                  <a:lnTo>
                    <a:pt x="39540" y="4841"/>
                  </a:lnTo>
                  <a:lnTo>
                    <a:pt x="39400" y="5007"/>
                  </a:lnTo>
                  <a:lnTo>
                    <a:pt x="39221" y="5160"/>
                  </a:lnTo>
                  <a:lnTo>
                    <a:pt x="39017" y="5326"/>
                  </a:lnTo>
                  <a:lnTo>
                    <a:pt x="38761" y="5479"/>
                  </a:lnTo>
                  <a:lnTo>
                    <a:pt x="38480" y="5633"/>
                  </a:lnTo>
                  <a:lnTo>
                    <a:pt x="39081" y="5416"/>
                  </a:lnTo>
                  <a:lnTo>
                    <a:pt x="39349" y="5313"/>
                  </a:lnTo>
                  <a:lnTo>
                    <a:pt x="39604" y="5198"/>
                  </a:lnTo>
                  <a:lnTo>
                    <a:pt x="39847" y="5096"/>
                  </a:lnTo>
                  <a:lnTo>
                    <a:pt x="40064" y="4981"/>
                  </a:lnTo>
                  <a:lnTo>
                    <a:pt x="40268" y="4866"/>
                  </a:lnTo>
                  <a:lnTo>
                    <a:pt x="40447" y="4751"/>
                  </a:lnTo>
                  <a:lnTo>
                    <a:pt x="40600" y="4637"/>
                  </a:lnTo>
                  <a:lnTo>
                    <a:pt x="40741" y="4522"/>
                  </a:lnTo>
                  <a:lnTo>
                    <a:pt x="40869" y="4407"/>
                  </a:lnTo>
                  <a:lnTo>
                    <a:pt x="40971" y="4279"/>
                  </a:lnTo>
                  <a:lnTo>
                    <a:pt x="41047" y="4164"/>
                  </a:lnTo>
                  <a:lnTo>
                    <a:pt x="41099" y="4036"/>
                  </a:lnTo>
                  <a:lnTo>
                    <a:pt x="41137" y="3909"/>
                  </a:lnTo>
                  <a:lnTo>
                    <a:pt x="41137" y="3794"/>
                  </a:lnTo>
                  <a:lnTo>
                    <a:pt x="41137" y="3691"/>
                  </a:lnTo>
                  <a:lnTo>
                    <a:pt x="41111" y="3589"/>
                  </a:lnTo>
                  <a:lnTo>
                    <a:pt x="41086" y="3500"/>
                  </a:lnTo>
                  <a:lnTo>
                    <a:pt x="41035" y="3398"/>
                  </a:lnTo>
                  <a:lnTo>
                    <a:pt x="40971" y="3308"/>
                  </a:lnTo>
                  <a:lnTo>
                    <a:pt x="40894" y="3206"/>
                  </a:lnTo>
                  <a:lnTo>
                    <a:pt x="40818" y="3117"/>
                  </a:lnTo>
                  <a:lnTo>
                    <a:pt x="40715" y="3027"/>
                  </a:lnTo>
                  <a:lnTo>
                    <a:pt x="40600" y="2938"/>
                  </a:lnTo>
                  <a:lnTo>
                    <a:pt x="40473" y="2836"/>
                  </a:lnTo>
                  <a:lnTo>
                    <a:pt x="40192" y="2657"/>
                  </a:lnTo>
                  <a:lnTo>
                    <a:pt x="39860" y="2491"/>
                  </a:lnTo>
                  <a:lnTo>
                    <a:pt x="39477" y="2312"/>
                  </a:lnTo>
                  <a:lnTo>
                    <a:pt x="39055" y="2146"/>
                  </a:lnTo>
                  <a:lnTo>
                    <a:pt x="38583" y="1980"/>
                  </a:lnTo>
                  <a:lnTo>
                    <a:pt x="38072" y="1827"/>
                  </a:lnTo>
                  <a:lnTo>
                    <a:pt x="37523" y="1674"/>
                  </a:lnTo>
                  <a:lnTo>
                    <a:pt x="36935" y="1520"/>
                  </a:lnTo>
                  <a:lnTo>
                    <a:pt x="36297" y="1380"/>
                  </a:lnTo>
                  <a:lnTo>
                    <a:pt x="35632" y="1239"/>
                  </a:lnTo>
                  <a:lnTo>
                    <a:pt x="34930" y="1112"/>
                  </a:lnTo>
                  <a:lnTo>
                    <a:pt x="34202" y="984"/>
                  </a:lnTo>
                  <a:lnTo>
                    <a:pt x="33423" y="869"/>
                  </a:lnTo>
                  <a:lnTo>
                    <a:pt x="32631" y="754"/>
                  </a:lnTo>
                  <a:lnTo>
                    <a:pt x="31801" y="639"/>
                  </a:lnTo>
                  <a:lnTo>
                    <a:pt x="30933" y="550"/>
                  </a:lnTo>
                  <a:lnTo>
                    <a:pt x="30051" y="460"/>
                  </a:lnTo>
                  <a:lnTo>
                    <a:pt x="29132" y="371"/>
                  </a:lnTo>
                  <a:lnTo>
                    <a:pt x="28200" y="294"/>
                  </a:lnTo>
                  <a:lnTo>
                    <a:pt x="27229" y="230"/>
                  </a:lnTo>
                  <a:lnTo>
                    <a:pt x="26246" y="167"/>
                  </a:lnTo>
                  <a:lnTo>
                    <a:pt x="25250" y="116"/>
                  </a:lnTo>
                  <a:lnTo>
                    <a:pt x="24215" y="77"/>
                  </a:lnTo>
                  <a:lnTo>
                    <a:pt x="23181" y="39"/>
                  </a:lnTo>
                  <a:lnTo>
                    <a:pt x="22121" y="13"/>
                  </a:lnTo>
                  <a:lnTo>
                    <a:pt x="21035" y="1"/>
                  </a:lnTo>
                  <a:close/>
                </a:path>
              </a:pathLst>
            </a:custGeom>
            <a:solidFill>
              <a:srgbClr val="D4A657"/>
            </a:solidFill>
            <a:ln>
              <a:noFill/>
            </a:ln>
          </p:spPr>
          <p:txBody>
            <a:bodyPr spcFirstLastPara="1" wrap="square" lIns="121900" tIns="121900" rIns="121900" bIns="121900" anchor="ctr" anchorCtr="0">
              <a:noAutofit/>
            </a:bodyPr>
            <a:lstStyle/>
            <a:p>
              <a:endParaRPr sz="2400"/>
            </a:p>
          </p:txBody>
        </p:sp>
        <p:sp>
          <p:nvSpPr>
            <p:cNvPr id="107" name="Google Shape;107;p15"/>
            <p:cNvSpPr/>
            <p:nvPr/>
          </p:nvSpPr>
          <p:spPr>
            <a:xfrm>
              <a:off x="4094191" y="3084910"/>
              <a:ext cx="204028" cy="57103"/>
            </a:xfrm>
            <a:custGeom>
              <a:avLst/>
              <a:gdLst/>
              <a:ahLst/>
              <a:cxnLst/>
              <a:rect l="l" t="t" r="r" b="b"/>
              <a:pathLst>
                <a:path w="13781" h="3857" extrusionOk="0">
                  <a:moveTo>
                    <a:pt x="0" y="0"/>
                  </a:moveTo>
                  <a:lnTo>
                    <a:pt x="0" y="370"/>
                  </a:lnTo>
                  <a:lnTo>
                    <a:pt x="2325" y="370"/>
                  </a:lnTo>
                  <a:lnTo>
                    <a:pt x="3346" y="383"/>
                  </a:lnTo>
                  <a:lnTo>
                    <a:pt x="4253" y="409"/>
                  </a:lnTo>
                  <a:lnTo>
                    <a:pt x="5058" y="447"/>
                  </a:lnTo>
                  <a:lnTo>
                    <a:pt x="5747" y="498"/>
                  </a:lnTo>
                  <a:lnTo>
                    <a:pt x="6322" y="575"/>
                  </a:lnTo>
                  <a:lnTo>
                    <a:pt x="6565" y="613"/>
                  </a:lnTo>
                  <a:lnTo>
                    <a:pt x="6795" y="664"/>
                  </a:lnTo>
                  <a:lnTo>
                    <a:pt x="6973" y="715"/>
                  </a:lnTo>
                  <a:lnTo>
                    <a:pt x="7139" y="766"/>
                  </a:lnTo>
                  <a:lnTo>
                    <a:pt x="7267" y="817"/>
                  </a:lnTo>
                  <a:lnTo>
                    <a:pt x="7369" y="881"/>
                  </a:lnTo>
                  <a:lnTo>
                    <a:pt x="0" y="881"/>
                  </a:lnTo>
                  <a:lnTo>
                    <a:pt x="0" y="1175"/>
                  </a:lnTo>
                  <a:lnTo>
                    <a:pt x="7471" y="1175"/>
                  </a:lnTo>
                  <a:lnTo>
                    <a:pt x="7446" y="1213"/>
                  </a:lnTo>
                  <a:lnTo>
                    <a:pt x="7408" y="1252"/>
                  </a:lnTo>
                  <a:lnTo>
                    <a:pt x="7305" y="1328"/>
                  </a:lnTo>
                  <a:lnTo>
                    <a:pt x="7165" y="1392"/>
                  </a:lnTo>
                  <a:lnTo>
                    <a:pt x="6986" y="1456"/>
                  </a:lnTo>
                  <a:lnTo>
                    <a:pt x="6769" y="1507"/>
                  </a:lnTo>
                  <a:lnTo>
                    <a:pt x="6514" y="1571"/>
                  </a:lnTo>
                  <a:lnTo>
                    <a:pt x="6207" y="1622"/>
                  </a:lnTo>
                  <a:lnTo>
                    <a:pt x="5875" y="1660"/>
                  </a:lnTo>
                  <a:lnTo>
                    <a:pt x="5505" y="1699"/>
                  </a:lnTo>
                  <a:lnTo>
                    <a:pt x="5096" y="1737"/>
                  </a:lnTo>
                  <a:lnTo>
                    <a:pt x="4636" y="1775"/>
                  </a:lnTo>
                  <a:lnTo>
                    <a:pt x="4151" y="1801"/>
                  </a:lnTo>
                  <a:lnTo>
                    <a:pt x="3053" y="1839"/>
                  </a:lnTo>
                  <a:lnTo>
                    <a:pt x="0" y="1839"/>
                  </a:lnTo>
                  <a:lnTo>
                    <a:pt x="0" y="2209"/>
                  </a:lnTo>
                  <a:lnTo>
                    <a:pt x="2197" y="2631"/>
                  </a:lnTo>
                  <a:lnTo>
                    <a:pt x="4215" y="3040"/>
                  </a:lnTo>
                  <a:lnTo>
                    <a:pt x="6130" y="3448"/>
                  </a:lnTo>
                  <a:lnTo>
                    <a:pt x="8021" y="3857"/>
                  </a:lnTo>
                  <a:lnTo>
                    <a:pt x="11162" y="3857"/>
                  </a:lnTo>
                  <a:lnTo>
                    <a:pt x="9106" y="3397"/>
                  </a:lnTo>
                  <a:lnTo>
                    <a:pt x="7050" y="2963"/>
                  </a:lnTo>
                  <a:lnTo>
                    <a:pt x="5032" y="2554"/>
                  </a:lnTo>
                  <a:lnTo>
                    <a:pt x="3078" y="2184"/>
                  </a:lnTo>
                  <a:lnTo>
                    <a:pt x="3844" y="2171"/>
                  </a:lnTo>
                  <a:lnTo>
                    <a:pt x="4572" y="2158"/>
                  </a:lnTo>
                  <a:lnTo>
                    <a:pt x="5275" y="2133"/>
                  </a:lnTo>
                  <a:lnTo>
                    <a:pt x="5926" y="2095"/>
                  </a:lnTo>
                  <a:lnTo>
                    <a:pt x="6539" y="2056"/>
                  </a:lnTo>
                  <a:lnTo>
                    <a:pt x="7101" y="2005"/>
                  </a:lnTo>
                  <a:lnTo>
                    <a:pt x="7637" y="1954"/>
                  </a:lnTo>
                  <a:lnTo>
                    <a:pt x="8110" y="1890"/>
                  </a:lnTo>
                  <a:lnTo>
                    <a:pt x="8557" y="1826"/>
                  </a:lnTo>
                  <a:lnTo>
                    <a:pt x="8940" y="1750"/>
                  </a:lnTo>
                  <a:lnTo>
                    <a:pt x="9285" y="1673"/>
                  </a:lnTo>
                  <a:lnTo>
                    <a:pt x="9579" y="1584"/>
                  </a:lnTo>
                  <a:lnTo>
                    <a:pt x="9821" y="1494"/>
                  </a:lnTo>
                  <a:lnTo>
                    <a:pt x="10026" y="1392"/>
                  </a:lnTo>
                  <a:lnTo>
                    <a:pt x="10102" y="1341"/>
                  </a:lnTo>
                  <a:lnTo>
                    <a:pt x="10166" y="1290"/>
                  </a:lnTo>
                  <a:lnTo>
                    <a:pt x="10217" y="1239"/>
                  </a:lnTo>
                  <a:lnTo>
                    <a:pt x="10256" y="1175"/>
                  </a:lnTo>
                  <a:lnTo>
                    <a:pt x="13780" y="1175"/>
                  </a:lnTo>
                  <a:lnTo>
                    <a:pt x="13780" y="881"/>
                  </a:lnTo>
                  <a:lnTo>
                    <a:pt x="10217" y="881"/>
                  </a:lnTo>
                  <a:lnTo>
                    <a:pt x="10179" y="830"/>
                  </a:lnTo>
                  <a:lnTo>
                    <a:pt x="10115" y="792"/>
                  </a:lnTo>
                  <a:lnTo>
                    <a:pt x="9987" y="702"/>
                  </a:lnTo>
                  <a:lnTo>
                    <a:pt x="9796" y="613"/>
                  </a:lnTo>
                  <a:lnTo>
                    <a:pt x="9579" y="536"/>
                  </a:lnTo>
                  <a:lnTo>
                    <a:pt x="9323" y="460"/>
                  </a:lnTo>
                  <a:lnTo>
                    <a:pt x="9042" y="396"/>
                  </a:lnTo>
                  <a:lnTo>
                    <a:pt x="8723" y="345"/>
                  </a:lnTo>
                  <a:lnTo>
                    <a:pt x="8378" y="294"/>
                  </a:lnTo>
                  <a:lnTo>
                    <a:pt x="13780" y="294"/>
                  </a:lnTo>
                  <a:lnTo>
                    <a:pt x="13780" y="0"/>
                  </a:lnTo>
                  <a:close/>
                </a:path>
              </a:pathLst>
            </a:custGeom>
            <a:solidFill>
              <a:srgbClr val="A18044"/>
            </a:solidFill>
            <a:ln>
              <a:noFill/>
            </a:ln>
          </p:spPr>
          <p:txBody>
            <a:bodyPr spcFirstLastPara="1" wrap="square" lIns="121900" tIns="121900" rIns="121900" bIns="121900" anchor="ctr" anchorCtr="0">
              <a:noAutofit/>
            </a:bodyPr>
            <a:lstStyle/>
            <a:p>
              <a:endParaRPr sz="2400"/>
            </a:p>
          </p:txBody>
        </p:sp>
        <p:sp>
          <p:nvSpPr>
            <p:cNvPr id="108" name="Google Shape;108;p15"/>
            <p:cNvSpPr/>
            <p:nvPr/>
          </p:nvSpPr>
          <p:spPr>
            <a:xfrm>
              <a:off x="3807921" y="3013994"/>
              <a:ext cx="764071" cy="159598"/>
            </a:xfrm>
            <a:custGeom>
              <a:avLst/>
              <a:gdLst/>
              <a:ahLst/>
              <a:cxnLst/>
              <a:rect l="l" t="t" r="r" b="b"/>
              <a:pathLst>
                <a:path w="51609" h="10780" extrusionOk="0">
                  <a:moveTo>
                    <a:pt x="1" y="1"/>
                  </a:moveTo>
                  <a:lnTo>
                    <a:pt x="1" y="5390"/>
                  </a:lnTo>
                  <a:lnTo>
                    <a:pt x="1" y="5531"/>
                  </a:lnTo>
                  <a:lnTo>
                    <a:pt x="26" y="5671"/>
                  </a:lnTo>
                  <a:lnTo>
                    <a:pt x="77" y="5799"/>
                  </a:lnTo>
                  <a:lnTo>
                    <a:pt x="128" y="5939"/>
                  </a:lnTo>
                  <a:lnTo>
                    <a:pt x="205" y="6080"/>
                  </a:lnTo>
                  <a:lnTo>
                    <a:pt x="294" y="6208"/>
                  </a:lnTo>
                  <a:lnTo>
                    <a:pt x="397" y="6348"/>
                  </a:lnTo>
                  <a:lnTo>
                    <a:pt x="524" y="6476"/>
                  </a:lnTo>
                  <a:lnTo>
                    <a:pt x="665" y="6604"/>
                  </a:lnTo>
                  <a:lnTo>
                    <a:pt x="805" y="6731"/>
                  </a:lnTo>
                  <a:lnTo>
                    <a:pt x="971" y="6872"/>
                  </a:lnTo>
                  <a:lnTo>
                    <a:pt x="1163" y="6999"/>
                  </a:lnTo>
                  <a:lnTo>
                    <a:pt x="1354" y="7114"/>
                  </a:lnTo>
                  <a:lnTo>
                    <a:pt x="1559" y="7242"/>
                  </a:lnTo>
                  <a:lnTo>
                    <a:pt x="1789" y="7370"/>
                  </a:lnTo>
                  <a:lnTo>
                    <a:pt x="2031" y="7485"/>
                  </a:lnTo>
                  <a:lnTo>
                    <a:pt x="2542" y="7727"/>
                  </a:lnTo>
                  <a:lnTo>
                    <a:pt x="3117" y="7957"/>
                  </a:lnTo>
                  <a:lnTo>
                    <a:pt x="3730" y="8187"/>
                  </a:lnTo>
                  <a:lnTo>
                    <a:pt x="4407" y="8404"/>
                  </a:lnTo>
                  <a:lnTo>
                    <a:pt x="5122" y="8621"/>
                  </a:lnTo>
                  <a:lnTo>
                    <a:pt x="5888" y="8826"/>
                  </a:lnTo>
                  <a:lnTo>
                    <a:pt x="6706" y="9017"/>
                  </a:lnTo>
                  <a:lnTo>
                    <a:pt x="7561" y="9209"/>
                  </a:lnTo>
                  <a:lnTo>
                    <a:pt x="8455" y="9375"/>
                  </a:lnTo>
                  <a:lnTo>
                    <a:pt x="9388" y="9554"/>
                  </a:lnTo>
                  <a:lnTo>
                    <a:pt x="10358" y="9707"/>
                  </a:lnTo>
                  <a:lnTo>
                    <a:pt x="11380" y="9860"/>
                  </a:lnTo>
                  <a:lnTo>
                    <a:pt x="12427" y="10001"/>
                  </a:lnTo>
                  <a:lnTo>
                    <a:pt x="13500" y="10128"/>
                  </a:lnTo>
                  <a:lnTo>
                    <a:pt x="14611" y="10256"/>
                  </a:lnTo>
                  <a:lnTo>
                    <a:pt x="15760" y="10358"/>
                  </a:lnTo>
                  <a:lnTo>
                    <a:pt x="16935" y="10460"/>
                  </a:lnTo>
                  <a:lnTo>
                    <a:pt x="18136" y="10537"/>
                  </a:lnTo>
                  <a:lnTo>
                    <a:pt x="19362" y="10614"/>
                  </a:lnTo>
                  <a:lnTo>
                    <a:pt x="20601" y="10678"/>
                  </a:lnTo>
                  <a:lnTo>
                    <a:pt x="21878" y="10716"/>
                  </a:lnTo>
                  <a:lnTo>
                    <a:pt x="23168" y="10754"/>
                  </a:lnTo>
                  <a:lnTo>
                    <a:pt x="24483" y="10780"/>
                  </a:lnTo>
                  <a:lnTo>
                    <a:pt x="27139" y="10780"/>
                  </a:lnTo>
                  <a:lnTo>
                    <a:pt x="28442" y="10754"/>
                  </a:lnTo>
                  <a:lnTo>
                    <a:pt x="29732" y="10716"/>
                  </a:lnTo>
                  <a:lnTo>
                    <a:pt x="31009" y="10678"/>
                  </a:lnTo>
                  <a:lnTo>
                    <a:pt x="32261" y="10614"/>
                  </a:lnTo>
                  <a:lnTo>
                    <a:pt x="33474" y="10537"/>
                  </a:lnTo>
                  <a:lnTo>
                    <a:pt x="34674" y="10460"/>
                  </a:lnTo>
                  <a:lnTo>
                    <a:pt x="35849" y="10358"/>
                  </a:lnTo>
                  <a:lnTo>
                    <a:pt x="36999" y="10256"/>
                  </a:lnTo>
                  <a:lnTo>
                    <a:pt x="38110" y="10128"/>
                  </a:lnTo>
                  <a:lnTo>
                    <a:pt x="39183" y="10001"/>
                  </a:lnTo>
                  <a:lnTo>
                    <a:pt x="40230" y="9860"/>
                  </a:lnTo>
                  <a:lnTo>
                    <a:pt x="41252" y="9707"/>
                  </a:lnTo>
                  <a:lnTo>
                    <a:pt x="42222" y="9554"/>
                  </a:lnTo>
                  <a:lnTo>
                    <a:pt x="43154" y="9375"/>
                  </a:lnTo>
                  <a:lnTo>
                    <a:pt x="44048" y="9209"/>
                  </a:lnTo>
                  <a:lnTo>
                    <a:pt x="44904" y="9017"/>
                  </a:lnTo>
                  <a:lnTo>
                    <a:pt x="45722" y="8826"/>
                  </a:lnTo>
                  <a:lnTo>
                    <a:pt x="46488" y="8621"/>
                  </a:lnTo>
                  <a:lnTo>
                    <a:pt x="47203" y="8404"/>
                  </a:lnTo>
                  <a:lnTo>
                    <a:pt x="47880" y="8187"/>
                  </a:lnTo>
                  <a:lnTo>
                    <a:pt x="48493" y="7957"/>
                  </a:lnTo>
                  <a:lnTo>
                    <a:pt x="49068" y="7727"/>
                  </a:lnTo>
                  <a:lnTo>
                    <a:pt x="49578" y="7485"/>
                  </a:lnTo>
                  <a:lnTo>
                    <a:pt x="49821" y="7370"/>
                  </a:lnTo>
                  <a:lnTo>
                    <a:pt x="50051" y="7242"/>
                  </a:lnTo>
                  <a:lnTo>
                    <a:pt x="50255" y="7114"/>
                  </a:lnTo>
                  <a:lnTo>
                    <a:pt x="50447" y="6999"/>
                  </a:lnTo>
                  <a:lnTo>
                    <a:pt x="50638" y="6872"/>
                  </a:lnTo>
                  <a:lnTo>
                    <a:pt x="50804" y="6731"/>
                  </a:lnTo>
                  <a:lnTo>
                    <a:pt x="50958" y="6604"/>
                  </a:lnTo>
                  <a:lnTo>
                    <a:pt x="51085" y="6476"/>
                  </a:lnTo>
                  <a:lnTo>
                    <a:pt x="51213" y="6348"/>
                  </a:lnTo>
                  <a:lnTo>
                    <a:pt x="51315" y="6208"/>
                  </a:lnTo>
                  <a:lnTo>
                    <a:pt x="51405" y="6080"/>
                  </a:lnTo>
                  <a:lnTo>
                    <a:pt x="51481" y="5939"/>
                  </a:lnTo>
                  <a:lnTo>
                    <a:pt x="51532" y="5799"/>
                  </a:lnTo>
                  <a:lnTo>
                    <a:pt x="51583" y="5671"/>
                  </a:lnTo>
                  <a:lnTo>
                    <a:pt x="51609" y="5531"/>
                  </a:lnTo>
                  <a:lnTo>
                    <a:pt x="51609" y="5390"/>
                  </a:lnTo>
                  <a:lnTo>
                    <a:pt x="51609" y="1"/>
                  </a:lnTo>
                  <a:close/>
                </a:path>
              </a:pathLst>
            </a:custGeom>
            <a:solidFill>
              <a:srgbClr val="FFCB91"/>
            </a:solidFill>
            <a:ln>
              <a:noFill/>
            </a:ln>
          </p:spPr>
          <p:txBody>
            <a:bodyPr spcFirstLastPara="1" wrap="square" lIns="121900" tIns="121900" rIns="121900" bIns="121900" anchor="ctr" anchorCtr="0">
              <a:noAutofit/>
            </a:bodyPr>
            <a:lstStyle/>
            <a:p>
              <a:endParaRPr sz="2400"/>
            </a:p>
          </p:txBody>
        </p:sp>
        <p:sp>
          <p:nvSpPr>
            <p:cNvPr id="109" name="Google Shape;109;p15"/>
            <p:cNvSpPr/>
            <p:nvPr/>
          </p:nvSpPr>
          <p:spPr>
            <a:xfrm>
              <a:off x="3807921" y="2934017"/>
              <a:ext cx="764071" cy="159790"/>
            </a:xfrm>
            <a:custGeom>
              <a:avLst/>
              <a:gdLst/>
              <a:ahLst/>
              <a:cxnLst/>
              <a:rect l="l" t="t" r="r" b="b"/>
              <a:pathLst>
                <a:path w="51609" h="10793" extrusionOk="0">
                  <a:moveTo>
                    <a:pt x="25811" y="1"/>
                  </a:moveTo>
                  <a:lnTo>
                    <a:pt x="24483" y="13"/>
                  </a:lnTo>
                  <a:lnTo>
                    <a:pt x="23168" y="39"/>
                  </a:lnTo>
                  <a:lnTo>
                    <a:pt x="21878" y="65"/>
                  </a:lnTo>
                  <a:lnTo>
                    <a:pt x="20601" y="116"/>
                  </a:lnTo>
                  <a:lnTo>
                    <a:pt x="19362" y="179"/>
                  </a:lnTo>
                  <a:lnTo>
                    <a:pt x="18136" y="243"/>
                  </a:lnTo>
                  <a:lnTo>
                    <a:pt x="16935" y="333"/>
                  </a:lnTo>
                  <a:lnTo>
                    <a:pt x="15760" y="435"/>
                  </a:lnTo>
                  <a:lnTo>
                    <a:pt x="14611" y="537"/>
                  </a:lnTo>
                  <a:lnTo>
                    <a:pt x="13500" y="652"/>
                  </a:lnTo>
                  <a:lnTo>
                    <a:pt x="12427" y="792"/>
                  </a:lnTo>
                  <a:lnTo>
                    <a:pt x="11380" y="933"/>
                  </a:lnTo>
                  <a:lnTo>
                    <a:pt x="10358" y="1073"/>
                  </a:lnTo>
                  <a:lnTo>
                    <a:pt x="9388" y="1239"/>
                  </a:lnTo>
                  <a:lnTo>
                    <a:pt x="8455" y="1405"/>
                  </a:lnTo>
                  <a:lnTo>
                    <a:pt x="7561" y="1584"/>
                  </a:lnTo>
                  <a:lnTo>
                    <a:pt x="6706" y="1776"/>
                  </a:lnTo>
                  <a:lnTo>
                    <a:pt x="5888" y="1967"/>
                  </a:lnTo>
                  <a:lnTo>
                    <a:pt x="5122" y="2172"/>
                  </a:lnTo>
                  <a:lnTo>
                    <a:pt x="4407" y="2389"/>
                  </a:lnTo>
                  <a:lnTo>
                    <a:pt x="3730" y="2606"/>
                  </a:lnTo>
                  <a:lnTo>
                    <a:pt x="3117" y="2823"/>
                  </a:lnTo>
                  <a:lnTo>
                    <a:pt x="2542" y="3066"/>
                  </a:lnTo>
                  <a:lnTo>
                    <a:pt x="2031" y="3296"/>
                  </a:lnTo>
                  <a:lnTo>
                    <a:pt x="1789" y="3423"/>
                  </a:lnTo>
                  <a:lnTo>
                    <a:pt x="1559" y="3551"/>
                  </a:lnTo>
                  <a:lnTo>
                    <a:pt x="1354" y="3666"/>
                  </a:lnTo>
                  <a:lnTo>
                    <a:pt x="1163" y="3794"/>
                  </a:lnTo>
                  <a:lnTo>
                    <a:pt x="971" y="3921"/>
                  </a:lnTo>
                  <a:lnTo>
                    <a:pt x="805" y="4049"/>
                  </a:lnTo>
                  <a:lnTo>
                    <a:pt x="665" y="4177"/>
                  </a:lnTo>
                  <a:lnTo>
                    <a:pt x="524" y="4317"/>
                  </a:lnTo>
                  <a:lnTo>
                    <a:pt x="397" y="4445"/>
                  </a:lnTo>
                  <a:lnTo>
                    <a:pt x="294" y="4573"/>
                  </a:lnTo>
                  <a:lnTo>
                    <a:pt x="205" y="4713"/>
                  </a:lnTo>
                  <a:lnTo>
                    <a:pt x="128" y="4854"/>
                  </a:lnTo>
                  <a:lnTo>
                    <a:pt x="77" y="4981"/>
                  </a:lnTo>
                  <a:lnTo>
                    <a:pt x="26" y="5122"/>
                  </a:lnTo>
                  <a:lnTo>
                    <a:pt x="1" y="5262"/>
                  </a:lnTo>
                  <a:lnTo>
                    <a:pt x="1" y="5403"/>
                  </a:lnTo>
                  <a:lnTo>
                    <a:pt x="1" y="5543"/>
                  </a:lnTo>
                  <a:lnTo>
                    <a:pt x="26" y="5671"/>
                  </a:lnTo>
                  <a:lnTo>
                    <a:pt x="77" y="5812"/>
                  </a:lnTo>
                  <a:lnTo>
                    <a:pt x="128" y="5952"/>
                  </a:lnTo>
                  <a:lnTo>
                    <a:pt x="205" y="6080"/>
                  </a:lnTo>
                  <a:lnTo>
                    <a:pt x="294" y="6220"/>
                  </a:lnTo>
                  <a:lnTo>
                    <a:pt x="397" y="6348"/>
                  </a:lnTo>
                  <a:lnTo>
                    <a:pt x="524" y="6488"/>
                  </a:lnTo>
                  <a:lnTo>
                    <a:pt x="665" y="6616"/>
                  </a:lnTo>
                  <a:lnTo>
                    <a:pt x="805" y="6744"/>
                  </a:lnTo>
                  <a:lnTo>
                    <a:pt x="971" y="6872"/>
                  </a:lnTo>
                  <a:lnTo>
                    <a:pt x="1163" y="6999"/>
                  </a:lnTo>
                  <a:lnTo>
                    <a:pt x="1354" y="7127"/>
                  </a:lnTo>
                  <a:lnTo>
                    <a:pt x="1559" y="7255"/>
                  </a:lnTo>
                  <a:lnTo>
                    <a:pt x="1789" y="7382"/>
                  </a:lnTo>
                  <a:lnTo>
                    <a:pt x="2031" y="7497"/>
                  </a:lnTo>
                  <a:lnTo>
                    <a:pt x="2542" y="7740"/>
                  </a:lnTo>
                  <a:lnTo>
                    <a:pt x="3117" y="7970"/>
                  </a:lnTo>
                  <a:lnTo>
                    <a:pt x="3730" y="8200"/>
                  </a:lnTo>
                  <a:lnTo>
                    <a:pt x="4407" y="8417"/>
                  </a:lnTo>
                  <a:lnTo>
                    <a:pt x="5122" y="8621"/>
                  </a:lnTo>
                  <a:lnTo>
                    <a:pt x="5888" y="8826"/>
                  </a:lnTo>
                  <a:lnTo>
                    <a:pt x="6706" y="9030"/>
                  </a:lnTo>
                  <a:lnTo>
                    <a:pt x="7561" y="9209"/>
                  </a:lnTo>
                  <a:lnTo>
                    <a:pt x="8455" y="9387"/>
                  </a:lnTo>
                  <a:lnTo>
                    <a:pt x="9388" y="9566"/>
                  </a:lnTo>
                  <a:lnTo>
                    <a:pt x="10358" y="9720"/>
                  </a:lnTo>
                  <a:lnTo>
                    <a:pt x="11380" y="9873"/>
                  </a:lnTo>
                  <a:lnTo>
                    <a:pt x="12427" y="10013"/>
                  </a:lnTo>
                  <a:lnTo>
                    <a:pt x="13500" y="10141"/>
                  </a:lnTo>
                  <a:lnTo>
                    <a:pt x="14611" y="10256"/>
                  </a:lnTo>
                  <a:lnTo>
                    <a:pt x="15760" y="10371"/>
                  </a:lnTo>
                  <a:lnTo>
                    <a:pt x="16935" y="10460"/>
                  </a:lnTo>
                  <a:lnTo>
                    <a:pt x="18136" y="10550"/>
                  </a:lnTo>
                  <a:lnTo>
                    <a:pt x="19362" y="10626"/>
                  </a:lnTo>
                  <a:lnTo>
                    <a:pt x="20601" y="10677"/>
                  </a:lnTo>
                  <a:lnTo>
                    <a:pt x="21878" y="10728"/>
                  </a:lnTo>
                  <a:lnTo>
                    <a:pt x="23168" y="10767"/>
                  </a:lnTo>
                  <a:lnTo>
                    <a:pt x="24483" y="10780"/>
                  </a:lnTo>
                  <a:lnTo>
                    <a:pt x="25811" y="10792"/>
                  </a:lnTo>
                  <a:lnTo>
                    <a:pt x="27139" y="10780"/>
                  </a:lnTo>
                  <a:lnTo>
                    <a:pt x="28442" y="10767"/>
                  </a:lnTo>
                  <a:lnTo>
                    <a:pt x="29732" y="10728"/>
                  </a:lnTo>
                  <a:lnTo>
                    <a:pt x="31009" y="10677"/>
                  </a:lnTo>
                  <a:lnTo>
                    <a:pt x="32261" y="10626"/>
                  </a:lnTo>
                  <a:lnTo>
                    <a:pt x="33474" y="10550"/>
                  </a:lnTo>
                  <a:lnTo>
                    <a:pt x="34674" y="10460"/>
                  </a:lnTo>
                  <a:lnTo>
                    <a:pt x="35849" y="10371"/>
                  </a:lnTo>
                  <a:lnTo>
                    <a:pt x="36999" y="10256"/>
                  </a:lnTo>
                  <a:lnTo>
                    <a:pt x="38110" y="10141"/>
                  </a:lnTo>
                  <a:lnTo>
                    <a:pt x="39183" y="10013"/>
                  </a:lnTo>
                  <a:lnTo>
                    <a:pt x="40230" y="9873"/>
                  </a:lnTo>
                  <a:lnTo>
                    <a:pt x="41252" y="9720"/>
                  </a:lnTo>
                  <a:lnTo>
                    <a:pt x="42222" y="9566"/>
                  </a:lnTo>
                  <a:lnTo>
                    <a:pt x="43154" y="9387"/>
                  </a:lnTo>
                  <a:lnTo>
                    <a:pt x="44048" y="9209"/>
                  </a:lnTo>
                  <a:lnTo>
                    <a:pt x="44904" y="9030"/>
                  </a:lnTo>
                  <a:lnTo>
                    <a:pt x="45722" y="8826"/>
                  </a:lnTo>
                  <a:lnTo>
                    <a:pt x="46488" y="8621"/>
                  </a:lnTo>
                  <a:lnTo>
                    <a:pt x="47203" y="8417"/>
                  </a:lnTo>
                  <a:lnTo>
                    <a:pt x="47880" y="8200"/>
                  </a:lnTo>
                  <a:lnTo>
                    <a:pt x="48493" y="7970"/>
                  </a:lnTo>
                  <a:lnTo>
                    <a:pt x="49068" y="7740"/>
                  </a:lnTo>
                  <a:lnTo>
                    <a:pt x="49578" y="7497"/>
                  </a:lnTo>
                  <a:lnTo>
                    <a:pt x="49821" y="7382"/>
                  </a:lnTo>
                  <a:lnTo>
                    <a:pt x="50051" y="7255"/>
                  </a:lnTo>
                  <a:lnTo>
                    <a:pt x="50255" y="7127"/>
                  </a:lnTo>
                  <a:lnTo>
                    <a:pt x="50447" y="6999"/>
                  </a:lnTo>
                  <a:lnTo>
                    <a:pt x="50638" y="6872"/>
                  </a:lnTo>
                  <a:lnTo>
                    <a:pt x="50804" y="6744"/>
                  </a:lnTo>
                  <a:lnTo>
                    <a:pt x="50958" y="6616"/>
                  </a:lnTo>
                  <a:lnTo>
                    <a:pt x="51085" y="6488"/>
                  </a:lnTo>
                  <a:lnTo>
                    <a:pt x="51213" y="6348"/>
                  </a:lnTo>
                  <a:lnTo>
                    <a:pt x="51315" y="6220"/>
                  </a:lnTo>
                  <a:lnTo>
                    <a:pt x="51405" y="6080"/>
                  </a:lnTo>
                  <a:lnTo>
                    <a:pt x="51481" y="5952"/>
                  </a:lnTo>
                  <a:lnTo>
                    <a:pt x="51532" y="5812"/>
                  </a:lnTo>
                  <a:lnTo>
                    <a:pt x="51583" y="5671"/>
                  </a:lnTo>
                  <a:lnTo>
                    <a:pt x="51609" y="5543"/>
                  </a:lnTo>
                  <a:lnTo>
                    <a:pt x="51609" y="5403"/>
                  </a:lnTo>
                  <a:lnTo>
                    <a:pt x="51609" y="5262"/>
                  </a:lnTo>
                  <a:lnTo>
                    <a:pt x="51583" y="5122"/>
                  </a:lnTo>
                  <a:lnTo>
                    <a:pt x="51532" y="4981"/>
                  </a:lnTo>
                  <a:lnTo>
                    <a:pt x="51481" y="4854"/>
                  </a:lnTo>
                  <a:lnTo>
                    <a:pt x="51405" y="4713"/>
                  </a:lnTo>
                  <a:lnTo>
                    <a:pt x="51315" y="4573"/>
                  </a:lnTo>
                  <a:lnTo>
                    <a:pt x="51213" y="4445"/>
                  </a:lnTo>
                  <a:lnTo>
                    <a:pt x="51085" y="4317"/>
                  </a:lnTo>
                  <a:lnTo>
                    <a:pt x="50958" y="4177"/>
                  </a:lnTo>
                  <a:lnTo>
                    <a:pt x="50804" y="4049"/>
                  </a:lnTo>
                  <a:lnTo>
                    <a:pt x="50638" y="3921"/>
                  </a:lnTo>
                  <a:lnTo>
                    <a:pt x="50447" y="3794"/>
                  </a:lnTo>
                  <a:lnTo>
                    <a:pt x="50255" y="3666"/>
                  </a:lnTo>
                  <a:lnTo>
                    <a:pt x="50051" y="3551"/>
                  </a:lnTo>
                  <a:lnTo>
                    <a:pt x="49821" y="3423"/>
                  </a:lnTo>
                  <a:lnTo>
                    <a:pt x="49578" y="3296"/>
                  </a:lnTo>
                  <a:lnTo>
                    <a:pt x="49068" y="3066"/>
                  </a:lnTo>
                  <a:lnTo>
                    <a:pt x="48493" y="2823"/>
                  </a:lnTo>
                  <a:lnTo>
                    <a:pt x="47880" y="2606"/>
                  </a:lnTo>
                  <a:lnTo>
                    <a:pt x="47203" y="2389"/>
                  </a:lnTo>
                  <a:lnTo>
                    <a:pt x="46488" y="2172"/>
                  </a:lnTo>
                  <a:lnTo>
                    <a:pt x="45722" y="1967"/>
                  </a:lnTo>
                  <a:lnTo>
                    <a:pt x="44904" y="1776"/>
                  </a:lnTo>
                  <a:lnTo>
                    <a:pt x="44048" y="1584"/>
                  </a:lnTo>
                  <a:lnTo>
                    <a:pt x="43154" y="1405"/>
                  </a:lnTo>
                  <a:lnTo>
                    <a:pt x="42222" y="1239"/>
                  </a:lnTo>
                  <a:lnTo>
                    <a:pt x="41252" y="1073"/>
                  </a:lnTo>
                  <a:lnTo>
                    <a:pt x="40230" y="933"/>
                  </a:lnTo>
                  <a:lnTo>
                    <a:pt x="39183" y="792"/>
                  </a:lnTo>
                  <a:lnTo>
                    <a:pt x="38110" y="652"/>
                  </a:lnTo>
                  <a:lnTo>
                    <a:pt x="36999" y="537"/>
                  </a:lnTo>
                  <a:lnTo>
                    <a:pt x="35849" y="435"/>
                  </a:lnTo>
                  <a:lnTo>
                    <a:pt x="34674" y="333"/>
                  </a:lnTo>
                  <a:lnTo>
                    <a:pt x="33474" y="243"/>
                  </a:lnTo>
                  <a:lnTo>
                    <a:pt x="32261" y="179"/>
                  </a:lnTo>
                  <a:lnTo>
                    <a:pt x="31009" y="116"/>
                  </a:lnTo>
                  <a:lnTo>
                    <a:pt x="29732" y="65"/>
                  </a:lnTo>
                  <a:lnTo>
                    <a:pt x="28442" y="39"/>
                  </a:lnTo>
                  <a:lnTo>
                    <a:pt x="27139" y="13"/>
                  </a:lnTo>
                  <a:lnTo>
                    <a:pt x="25811"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10" name="Google Shape;110;p15"/>
            <p:cNvSpPr/>
            <p:nvPr/>
          </p:nvSpPr>
          <p:spPr>
            <a:xfrm>
              <a:off x="3876187" y="2948393"/>
              <a:ext cx="627554" cy="112133"/>
            </a:xfrm>
            <a:custGeom>
              <a:avLst/>
              <a:gdLst/>
              <a:ahLst/>
              <a:cxnLst/>
              <a:rect l="l" t="t" r="r" b="b"/>
              <a:pathLst>
                <a:path w="42388" h="7574" extrusionOk="0">
                  <a:moveTo>
                    <a:pt x="20102" y="0"/>
                  </a:moveTo>
                  <a:lnTo>
                    <a:pt x="19029" y="13"/>
                  </a:lnTo>
                  <a:lnTo>
                    <a:pt x="17969" y="39"/>
                  </a:lnTo>
                  <a:lnTo>
                    <a:pt x="16922" y="77"/>
                  </a:lnTo>
                  <a:lnTo>
                    <a:pt x="15900" y="115"/>
                  </a:lnTo>
                  <a:lnTo>
                    <a:pt x="14891" y="166"/>
                  </a:lnTo>
                  <a:lnTo>
                    <a:pt x="13908" y="230"/>
                  </a:lnTo>
                  <a:lnTo>
                    <a:pt x="12950" y="294"/>
                  </a:lnTo>
                  <a:lnTo>
                    <a:pt x="12005" y="371"/>
                  </a:lnTo>
                  <a:lnTo>
                    <a:pt x="11085" y="460"/>
                  </a:lnTo>
                  <a:lnTo>
                    <a:pt x="10204" y="549"/>
                  </a:lnTo>
                  <a:lnTo>
                    <a:pt x="9349" y="652"/>
                  </a:lnTo>
                  <a:lnTo>
                    <a:pt x="8518" y="754"/>
                  </a:lnTo>
                  <a:lnTo>
                    <a:pt x="7714" y="869"/>
                  </a:lnTo>
                  <a:lnTo>
                    <a:pt x="6948" y="984"/>
                  </a:lnTo>
                  <a:lnTo>
                    <a:pt x="6207" y="1111"/>
                  </a:lnTo>
                  <a:lnTo>
                    <a:pt x="5504" y="1239"/>
                  </a:lnTo>
                  <a:lnTo>
                    <a:pt x="4840" y="1380"/>
                  </a:lnTo>
                  <a:lnTo>
                    <a:pt x="4215" y="1520"/>
                  </a:lnTo>
                  <a:lnTo>
                    <a:pt x="3614" y="1673"/>
                  </a:lnTo>
                  <a:lnTo>
                    <a:pt x="3065" y="1827"/>
                  </a:lnTo>
                  <a:lnTo>
                    <a:pt x="2554" y="1980"/>
                  </a:lnTo>
                  <a:lnTo>
                    <a:pt x="2095" y="2146"/>
                  </a:lnTo>
                  <a:lnTo>
                    <a:pt x="1660" y="2312"/>
                  </a:lnTo>
                  <a:lnTo>
                    <a:pt x="1290" y="2491"/>
                  </a:lnTo>
                  <a:lnTo>
                    <a:pt x="958" y="2657"/>
                  </a:lnTo>
                  <a:lnTo>
                    <a:pt x="664" y="2848"/>
                  </a:lnTo>
                  <a:lnTo>
                    <a:pt x="537" y="2938"/>
                  </a:lnTo>
                  <a:lnTo>
                    <a:pt x="434" y="3027"/>
                  </a:lnTo>
                  <a:lnTo>
                    <a:pt x="332" y="3116"/>
                  </a:lnTo>
                  <a:lnTo>
                    <a:pt x="243" y="3206"/>
                  </a:lnTo>
                  <a:lnTo>
                    <a:pt x="166" y="3308"/>
                  </a:lnTo>
                  <a:lnTo>
                    <a:pt x="102" y="3397"/>
                  </a:lnTo>
                  <a:lnTo>
                    <a:pt x="64" y="3500"/>
                  </a:lnTo>
                  <a:lnTo>
                    <a:pt x="26" y="3589"/>
                  </a:lnTo>
                  <a:lnTo>
                    <a:pt x="0" y="3691"/>
                  </a:lnTo>
                  <a:lnTo>
                    <a:pt x="0" y="3793"/>
                  </a:lnTo>
                  <a:lnTo>
                    <a:pt x="0" y="3883"/>
                  </a:lnTo>
                  <a:lnTo>
                    <a:pt x="26" y="3985"/>
                  </a:lnTo>
                  <a:lnTo>
                    <a:pt x="64" y="4074"/>
                  </a:lnTo>
                  <a:lnTo>
                    <a:pt x="102" y="4176"/>
                  </a:lnTo>
                  <a:lnTo>
                    <a:pt x="166" y="4266"/>
                  </a:lnTo>
                  <a:lnTo>
                    <a:pt x="243" y="4368"/>
                  </a:lnTo>
                  <a:lnTo>
                    <a:pt x="332" y="4457"/>
                  </a:lnTo>
                  <a:lnTo>
                    <a:pt x="434" y="4547"/>
                  </a:lnTo>
                  <a:lnTo>
                    <a:pt x="537" y="4649"/>
                  </a:lnTo>
                  <a:lnTo>
                    <a:pt x="664" y="4738"/>
                  </a:lnTo>
                  <a:lnTo>
                    <a:pt x="958" y="4917"/>
                  </a:lnTo>
                  <a:lnTo>
                    <a:pt x="1290" y="5096"/>
                  </a:lnTo>
                  <a:lnTo>
                    <a:pt x="1660" y="5262"/>
                  </a:lnTo>
                  <a:lnTo>
                    <a:pt x="2095" y="5428"/>
                  </a:lnTo>
                  <a:lnTo>
                    <a:pt x="2554" y="5594"/>
                  </a:lnTo>
                  <a:lnTo>
                    <a:pt x="3065" y="5760"/>
                  </a:lnTo>
                  <a:lnTo>
                    <a:pt x="3614" y="5913"/>
                  </a:lnTo>
                  <a:lnTo>
                    <a:pt x="4215" y="6054"/>
                  </a:lnTo>
                  <a:lnTo>
                    <a:pt x="4840" y="6194"/>
                  </a:lnTo>
                  <a:lnTo>
                    <a:pt x="5504" y="6335"/>
                  </a:lnTo>
                  <a:lnTo>
                    <a:pt x="6207" y="6475"/>
                  </a:lnTo>
                  <a:lnTo>
                    <a:pt x="6948" y="6590"/>
                  </a:lnTo>
                  <a:lnTo>
                    <a:pt x="7714" y="6718"/>
                  </a:lnTo>
                  <a:lnTo>
                    <a:pt x="8518" y="6820"/>
                  </a:lnTo>
                  <a:lnTo>
                    <a:pt x="9349" y="6935"/>
                  </a:lnTo>
                  <a:lnTo>
                    <a:pt x="10204" y="7024"/>
                  </a:lnTo>
                  <a:lnTo>
                    <a:pt x="11085" y="7127"/>
                  </a:lnTo>
                  <a:lnTo>
                    <a:pt x="12005" y="7203"/>
                  </a:lnTo>
                  <a:lnTo>
                    <a:pt x="12950" y="7280"/>
                  </a:lnTo>
                  <a:lnTo>
                    <a:pt x="13908" y="7344"/>
                  </a:lnTo>
                  <a:lnTo>
                    <a:pt x="14891" y="7408"/>
                  </a:lnTo>
                  <a:lnTo>
                    <a:pt x="15900" y="7459"/>
                  </a:lnTo>
                  <a:lnTo>
                    <a:pt x="16922" y="7497"/>
                  </a:lnTo>
                  <a:lnTo>
                    <a:pt x="17969" y="7535"/>
                  </a:lnTo>
                  <a:lnTo>
                    <a:pt x="19029" y="7561"/>
                  </a:lnTo>
                  <a:lnTo>
                    <a:pt x="20102" y="7574"/>
                  </a:lnTo>
                  <a:lnTo>
                    <a:pt x="22286" y="7574"/>
                  </a:lnTo>
                  <a:lnTo>
                    <a:pt x="23359" y="7561"/>
                  </a:lnTo>
                  <a:lnTo>
                    <a:pt x="24419" y="7535"/>
                  </a:lnTo>
                  <a:lnTo>
                    <a:pt x="25466" y="7497"/>
                  </a:lnTo>
                  <a:lnTo>
                    <a:pt x="26488" y="7459"/>
                  </a:lnTo>
                  <a:lnTo>
                    <a:pt x="27496" y="7408"/>
                  </a:lnTo>
                  <a:lnTo>
                    <a:pt x="28480" y="7344"/>
                  </a:lnTo>
                  <a:lnTo>
                    <a:pt x="29450" y="7280"/>
                  </a:lnTo>
                  <a:lnTo>
                    <a:pt x="30383" y="7203"/>
                  </a:lnTo>
                  <a:lnTo>
                    <a:pt x="31302" y="7127"/>
                  </a:lnTo>
                  <a:lnTo>
                    <a:pt x="32183" y="7024"/>
                  </a:lnTo>
                  <a:lnTo>
                    <a:pt x="33039" y="6935"/>
                  </a:lnTo>
                  <a:lnTo>
                    <a:pt x="33869" y="6820"/>
                  </a:lnTo>
                  <a:lnTo>
                    <a:pt x="34674" y="6718"/>
                  </a:lnTo>
                  <a:lnTo>
                    <a:pt x="35440" y="6590"/>
                  </a:lnTo>
                  <a:lnTo>
                    <a:pt x="36181" y="6475"/>
                  </a:lnTo>
                  <a:lnTo>
                    <a:pt x="36883" y="6335"/>
                  </a:lnTo>
                  <a:lnTo>
                    <a:pt x="37547" y="6194"/>
                  </a:lnTo>
                  <a:lnTo>
                    <a:pt x="38173" y="6054"/>
                  </a:lnTo>
                  <a:lnTo>
                    <a:pt x="38773" y="5913"/>
                  </a:lnTo>
                  <a:lnTo>
                    <a:pt x="39323" y="5760"/>
                  </a:lnTo>
                  <a:lnTo>
                    <a:pt x="39833" y="5594"/>
                  </a:lnTo>
                  <a:lnTo>
                    <a:pt x="40293" y="5428"/>
                  </a:lnTo>
                  <a:lnTo>
                    <a:pt x="40727" y="5262"/>
                  </a:lnTo>
                  <a:lnTo>
                    <a:pt x="41098" y="5096"/>
                  </a:lnTo>
                  <a:lnTo>
                    <a:pt x="41443" y="4917"/>
                  </a:lnTo>
                  <a:lnTo>
                    <a:pt x="41724" y="4738"/>
                  </a:lnTo>
                  <a:lnTo>
                    <a:pt x="41851" y="4649"/>
                  </a:lnTo>
                  <a:lnTo>
                    <a:pt x="41953" y="4547"/>
                  </a:lnTo>
                  <a:lnTo>
                    <a:pt x="42056" y="4457"/>
                  </a:lnTo>
                  <a:lnTo>
                    <a:pt x="42145" y="4368"/>
                  </a:lnTo>
                  <a:lnTo>
                    <a:pt x="42222" y="4266"/>
                  </a:lnTo>
                  <a:lnTo>
                    <a:pt x="42285" y="4176"/>
                  </a:lnTo>
                  <a:lnTo>
                    <a:pt x="42324" y="4074"/>
                  </a:lnTo>
                  <a:lnTo>
                    <a:pt x="42362" y="3985"/>
                  </a:lnTo>
                  <a:lnTo>
                    <a:pt x="42388" y="3883"/>
                  </a:lnTo>
                  <a:lnTo>
                    <a:pt x="42388" y="3793"/>
                  </a:lnTo>
                  <a:lnTo>
                    <a:pt x="42388" y="3691"/>
                  </a:lnTo>
                  <a:lnTo>
                    <a:pt x="42362" y="3589"/>
                  </a:lnTo>
                  <a:lnTo>
                    <a:pt x="42324" y="3500"/>
                  </a:lnTo>
                  <a:lnTo>
                    <a:pt x="42285" y="3397"/>
                  </a:lnTo>
                  <a:lnTo>
                    <a:pt x="42222" y="3308"/>
                  </a:lnTo>
                  <a:lnTo>
                    <a:pt x="42145" y="3206"/>
                  </a:lnTo>
                  <a:lnTo>
                    <a:pt x="42056" y="3116"/>
                  </a:lnTo>
                  <a:lnTo>
                    <a:pt x="41953" y="3027"/>
                  </a:lnTo>
                  <a:lnTo>
                    <a:pt x="41851" y="2938"/>
                  </a:lnTo>
                  <a:lnTo>
                    <a:pt x="41724" y="2848"/>
                  </a:lnTo>
                  <a:lnTo>
                    <a:pt x="41443" y="2657"/>
                  </a:lnTo>
                  <a:lnTo>
                    <a:pt x="41098" y="2491"/>
                  </a:lnTo>
                  <a:lnTo>
                    <a:pt x="40727" y="2312"/>
                  </a:lnTo>
                  <a:lnTo>
                    <a:pt x="40293" y="2146"/>
                  </a:lnTo>
                  <a:lnTo>
                    <a:pt x="39833" y="1980"/>
                  </a:lnTo>
                  <a:lnTo>
                    <a:pt x="39323" y="1827"/>
                  </a:lnTo>
                  <a:lnTo>
                    <a:pt x="38773" y="1673"/>
                  </a:lnTo>
                  <a:lnTo>
                    <a:pt x="38173" y="1520"/>
                  </a:lnTo>
                  <a:lnTo>
                    <a:pt x="37547" y="1380"/>
                  </a:lnTo>
                  <a:lnTo>
                    <a:pt x="36883" y="1239"/>
                  </a:lnTo>
                  <a:lnTo>
                    <a:pt x="36181" y="1111"/>
                  </a:lnTo>
                  <a:lnTo>
                    <a:pt x="35440" y="984"/>
                  </a:lnTo>
                  <a:lnTo>
                    <a:pt x="34674" y="869"/>
                  </a:lnTo>
                  <a:lnTo>
                    <a:pt x="33869" y="754"/>
                  </a:lnTo>
                  <a:lnTo>
                    <a:pt x="33039" y="652"/>
                  </a:lnTo>
                  <a:lnTo>
                    <a:pt x="32183" y="549"/>
                  </a:lnTo>
                  <a:lnTo>
                    <a:pt x="31302" y="460"/>
                  </a:lnTo>
                  <a:lnTo>
                    <a:pt x="30383" y="371"/>
                  </a:lnTo>
                  <a:lnTo>
                    <a:pt x="29450" y="294"/>
                  </a:lnTo>
                  <a:lnTo>
                    <a:pt x="28480" y="230"/>
                  </a:lnTo>
                  <a:lnTo>
                    <a:pt x="27496" y="166"/>
                  </a:lnTo>
                  <a:lnTo>
                    <a:pt x="26488" y="115"/>
                  </a:lnTo>
                  <a:lnTo>
                    <a:pt x="25466" y="77"/>
                  </a:lnTo>
                  <a:lnTo>
                    <a:pt x="24419" y="39"/>
                  </a:lnTo>
                  <a:lnTo>
                    <a:pt x="23359" y="13"/>
                  </a:lnTo>
                  <a:lnTo>
                    <a:pt x="22286" y="0"/>
                  </a:lnTo>
                  <a:close/>
                </a:path>
              </a:pathLst>
            </a:custGeom>
            <a:solidFill>
              <a:srgbClr val="EFC072"/>
            </a:solidFill>
            <a:ln>
              <a:noFill/>
            </a:ln>
          </p:spPr>
          <p:txBody>
            <a:bodyPr spcFirstLastPara="1" wrap="square" lIns="121900" tIns="121900" rIns="121900" bIns="121900" anchor="ctr" anchorCtr="0">
              <a:noAutofit/>
            </a:bodyPr>
            <a:lstStyle/>
            <a:p>
              <a:endParaRPr sz="2400"/>
            </a:p>
          </p:txBody>
        </p:sp>
        <p:sp>
          <p:nvSpPr>
            <p:cNvPr id="111" name="Google Shape;111;p15"/>
            <p:cNvSpPr/>
            <p:nvPr/>
          </p:nvSpPr>
          <p:spPr>
            <a:xfrm>
              <a:off x="3885440" y="2948393"/>
              <a:ext cx="609033" cy="83397"/>
            </a:xfrm>
            <a:custGeom>
              <a:avLst/>
              <a:gdLst/>
              <a:ahLst/>
              <a:cxnLst/>
              <a:rect l="l" t="t" r="r" b="b"/>
              <a:pathLst>
                <a:path w="41137" h="5633" extrusionOk="0">
                  <a:moveTo>
                    <a:pt x="19949" y="0"/>
                  </a:moveTo>
                  <a:lnTo>
                    <a:pt x="18238" y="13"/>
                  </a:lnTo>
                  <a:lnTo>
                    <a:pt x="16565" y="51"/>
                  </a:lnTo>
                  <a:lnTo>
                    <a:pt x="14943" y="102"/>
                  </a:lnTo>
                  <a:lnTo>
                    <a:pt x="13360" y="179"/>
                  </a:lnTo>
                  <a:lnTo>
                    <a:pt x="11840" y="281"/>
                  </a:lnTo>
                  <a:lnTo>
                    <a:pt x="10371" y="409"/>
                  </a:lnTo>
                  <a:lnTo>
                    <a:pt x="8966" y="549"/>
                  </a:lnTo>
                  <a:lnTo>
                    <a:pt x="7625" y="703"/>
                  </a:lnTo>
                  <a:lnTo>
                    <a:pt x="6361" y="881"/>
                  </a:lnTo>
                  <a:lnTo>
                    <a:pt x="5173" y="1073"/>
                  </a:lnTo>
                  <a:lnTo>
                    <a:pt x="4075" y="1277"/>
                  </a:lnTo>
                  <a:lnTo>
                    <a:pt x="3551" y="1392"/>
                  </a:lnTo>
                  <a:lnTo>
                    <a:pt x="3066" y="1494"/>
                  </a:lnTo>
                  <a:lnTo>
                    <a:pt x="2593" y="1609"/>
                  </a:lnTo>
                  <a:lnTo>
                    <a:pt x="2134" y="1737"/>
                  </a:lnTo>
                  <a:lnTo>
                    <a:pt x="1712" y="1852"/>
                  </a:lnTo>
                  <a:lnTo>
                    <a:pt x="1316" y="1980"/>
                  </a:lnTo>
                  <a:lnTo>
                    <a:pt x="946" y="2108"/>
                  </a:lnTo>
                  <a:lnTo>
                    <a:pt x="601" y="2235"/>
                  </a:lnTo>
                  <a:lnTo>
                    <a:pt x="282" y="2376"/>
                  </a:lnTo>
                  <a:lnTo>
                    <a:pt x="1" y="2503"/>
                  </a:lnTo>
                  <a:lnTo>
                    <a:pt x="716" y="2299"/>
                  </a:lnTo>
                  <a:lnTo>
                    <a:pt x="1508" y="2095"/>
                  </a:lnTo>
                  <a:lnTo>
                    <a:pt x="2364" y="1890"/>
                  </a:lnTo>
                  <a:lnTo>
                    <a:pt x="3296" y="1712"/>
                  </a:lnTo>
                  <a:lnTo>
                    <a:pt x="4292" y="1546"/>
                  </a:lnTo>
                  <a:lnTo>
                    <a:pt x="5352" y="1380"/>
                  </a:lnTo>
                  <a:lnTo>
                    <a:pt x="6463" y="1226"/>
                  </a:lnTo>
                  <a:lnTo>
                    <a:pt x="7625" y="1099"/>
                  </a:lnTo>
                  <a:lnTo>
                    <a:pt x="8851" y="971"/>
                  </a:lnTo>
                  <a:lnTo>
                    <a:pt x="10116" y="869"/>
                  </a:lnTo>
                  <a:lnTo>
                    <a:pt x="11431" y="779"/>
                  </a:lnTo>
                  <a:lnTo>
                    <a:pt x="12772" y="703"/>
                  </a:lnTo>
                  <a:lnTo>
                    <a:pt x="14164" y="639"/>
                  </a:lnTo>
                  <a:lnTo>
                    <a:pt x="15595" y="588"/>
                  </a:lnTo>
                  <a:lnTo>
                    <a:pt x="17050" y="562"/>
                  </a:lnTo>
                  <a:lnTo>
                    <a:pt x="19617" y="562"/>
                  </a:lnTo>
                  <a:lnTo>
                    <a:pt x="20690" y="575"/>
                  </a:lnTo>
                  <a:lnTo>
                    <a:pt x="21750" y="601"/>
                  </a:lnTo>
                  <a:lnTo>
                    <a:pt x="22797" y="639"/>
                  </a:lnTo>
                  <a:lnTo>
                    <a:pt x="23819" y="677"/>
                  </a:lnTo>
                  <a:lnTo>
                    <a:pt x="24828" y="728"/>
                  </a:lnTo>
                  <a:lnTo>
                    <a:pt x="25811" y="792"/>
                  </a:lnTo>
                  <a:lnTo>
                    <a:pt x="26782" y="856"/>
                  </a:lnTo>
                  <a:lnTo>
                    <a:pt x="27714" y="933"/>
                  </a:lnTo>
                  <a:lnTo>
                    <a:pt x="28634" y="1009"/>
                  </a:lnTo>
                  <a:lnTo>
                    <a:pt x="29515" y="1111"/>
                  </a:lnTo>
                  <a:lnTo>
                    <a:pt x="30371" y="1201"/>
                  </a:lnTo>
                  <a:lnTo>
                    <a:pt x="31214" y="1316"/>
                  </a:lnTo>
                  <a:lnTo>
                    <a:pt x="32005" y="1418"/>
                  </a:lnTo>
                  <a:lnTo>
                    <a:pt x="32772" y="1546"/>
                  </a:lnTo>
                  <a:lnTo>
                    <a:pt x="33512" y="1673"/>
                  </a:lnTo>
                  <a:lnTo>
                    <a:pt x="34215" y="1801"/>
                  </a:lnTo>
                  <a:lnTo>
                    <a:pt x="34879" y="1941"/>
                  </a:lnTo>
                  <a:lnTo>
                    <a:pt x="35505" y="2082"/>
                  </a:lnTo>
                  <a:lnTo>
                    <a:pt x="36105" y="2235"/>
                  </a:lnTo>
                  <a:lnTo>
                    <a:pt x="36654" y="2388"/>
                  </a:lnTo>
                  <a:lnTo>
                    <a:pt x="37165" y="2542"/>
                  </a:lnTo>
                  <a:lnTo>
                    <a:pt x="37638" y="2708"/>
                  </a:lnTo>
                  <a:lnTo>
                    <a:pt x="38059" y="2874"/>
                  </a:lnTo>
                  <a:lnTo>
                    <a:pt x="38429" y="3040"/>
                  </a:lnTo>
                  <a:lnTo>
                    <a:pt x="38774" y="3219"/>
                  </a:lnTo>
                  <a:lnTo>
                    <a:pt x="39055" y="3397"/>
                  </a:lnTo>
                  <a:lnTo>
                    <a:pt x="39183" y="3487"/>
                  </a:lnTo>
                  <a:lnTo>
                    <a:pt x="39285" y="3589"/>
                  </a:lnTo>
                  <a:lnTo>
                    <a:pt x="39387" y="3678"/>
                  </a:lnTo>
                  <a:lnTo>
                    <a:pt x="39477" y="3768"/>
                  </a:lnTo>
                  <a:lnTo>
                    <a:pt x="39553" y="3870"/>
                  </a:lnTo>
                  <a:lnTo>
                    <a:pt x="39617" y="3959"/>
                  </a:lnTo>
                  <a:lnTo>
                    <a:pt x="39655" y="4062"/>
                  </a:lnTo>
                  <a:lnTo>
                    <a:pt x="39694" y="4151"/>
                  </a:lnTo>
                  <a:lnTo>
                    <a:pt x="39719" y="4253"/>
                  </a:lnTo>
                  <a:lnTo>
                    <a:pt x="39719" y="4342"/>
                  </a:lnTo>
                  <a:lnTo>
                    <a:pt x="39719" y="4432"/>
                  </a:lnTo>
                  <a:lnTo>
                    <a:pt x="39706" y="4521"/>
                  </a:lnTo>
                  <a:lnTo>
                    <a:pt x="39681" y="4598"/>
                  </a:lnTo>
                  <a:lnTo>
                    <a:pt x="39643" y="4687"/>
                  </a:lnTo>
                  <a:lnTo>
                    <a:pt x="39592" y="4764"/>
                  </a:lnTo>
                  <a:lnTo>
                    <a:pt x="39540" y="4841"/>
                  </a:lnTo>
                  <a:lnTo>
                    <a:pt x="39400" y="5007"/>
                  </a:lnTo>
                  <a:lnTo>
                    <a:pt x="39221" y="5160"/>
                  </a:lnTo>
                  <a:lnTo>
                    <a:pt x="39017" y="5326"/>
                  </a:lnTo>
                  <a:lnTo>
                    <a:pt x="38761" y="5479"/>
                  </a:lnTo>
                  <a:lnTo>
                    <a:pt x="38480" y="5632"/>
                  </a:lnTo>
                  <a:lnTo>
                    <a:pt x="38480" y="5632"/>
                  </a:lnTo>
                  <a:lnTo>
                    <a:pt x="39081" y="5415"/>
                  </a:lnTo>
                  <a:lnTo>
                    <a:pt x="39349" y="5313"/>
                  </a:lnTo>
                  <a:lnTo>
                    <a:pt x="39604" y="5211"/>
                  </a:lnTo>
                  <a:lnTo>
                    <a:pt x="39847" y="5096"/>
                  </a:lnTo>
                  <a:lnTo>
                    <a:pt x="40064" y="4981"/>
                  </a:lnTo>
                  <a:lnTo>
                    <a:pt x="40268" y="4866"/>
                  </a:lnTo>
                  <a:lnTo>
                    <a:pt x="40447" y="4751"/>
                  </a:lnTo>
                  <a:lnTo>
                    <a:pt x="40600" y="4636"/>
                  </a:lnTo>
                  <a:lnTo>
                    <a:pt x="40741" y="4521"/>
                  </a:lnTo>
                  <a:lnTo>
                    <a:pt x="40869" y="4406"/>
                  </a:lnTo>
                  <a:lnTo>
                    <a:pt x="40971" y="4279"/>
                  </a:lnTo>
                  <a:lnTo>
                    <a:pt x="41047" y="4164"/>
                  </a:lnTo>
                  <a:lnTo>
                    <a:pt x="41099" y="4036"/>
                  </a:lnTo>
                  <a:lnTo>
                    <a:pt x="41137" y="3908"/>
                  </a:lnTo>
                  <a:lnTo>
                    <a:pt x="41137" y="3793"/>
                  </a:lnTo>
                  <a:lnTo>
                    <a:pt x="41137" y="3691"/>
                  </a:lnTo>
                  <a:lnTo>
                    <a:pt x="41111" y="3589"/>
                  </a:lnTo>
                  <a:lnTo>
                    <a:pt x="41086" y="3500"/>
                  </a:lnTo>
                  <a:lnTo>
                    <a:pt x="41035" y="3397"/>
                  </a:lnTo>
                  <a:lnTo>
                    <a:pt x="40971" y="3308"/>
                  </a:lnTo>
                  <a:lnTo>
                    <a:pt x="40894" y="3206"/>
                  </a:lnTo>
                  <a:lnTo>
                    <a:pt x="40818" y="3116"/>
                  </a:lnTo>
                  <a:lnTo>
                    <a:pt x="40715" y="3027"/>
                  </a:lnTo>
                  <a:lnTo>
                    <a:pt x="40600" y="2938"/>
                  </a:lnTo>
                  <a:lnTo>
                    <a:pt x="40473" y="2848"/>
                  </a:lnTo>
                  <a:lnTo>
                    <a:pt x="40192" y="2657"/>
                  </a:lnTo>
                  <a:lnTo>
                    <a:pt x="39860" y="2491"/>
                  </a:lnTo>
                  <a:lnTo>
                    <a:pt x="39477" y="2312"/>
                  </a:lnTo>
                  <a:lnTo>
                    <a:pt x="39055" y="2146"/>
                  </a:lnTo>
                  <a:lnTo>
                    <a:pt x="38583" y="1980"/>
                  </a:lnTo>
                  <a:lnTo>
                    <a:pt x="38072" y="1827"/>
                  </a:lnTo>
                  <a:lnTo>
                    <a:pt x="37523" y="1673"/>
                  </a:lnTo>
                  <a:lnTo>
                    <a:pt x="36935" y="1520"/>
                  </a:lnTo>
                  <a:lnTo>
                    <a:pt x="36297" y="1380"/>
                  </a:lnTo>
                  <a:lnTo>
                    <a:pt x="35632" y="1239"/>
                  </a:lnTo>
                  <a:lnTo>
                    <a:pt x="34930" y="1111"/>
                  </a:lnTo>
                  <a:lnTo>
                    <a:pt x="34202" y="984"/>
                  </a:lnTo>
                  <a:lnTo>
                    <a:pt x="33423" y="869"/>
                  </a:lnTo>
                  <a:lnTo>
                    <a:pt x="32631" y="754"/>
                  </a:lnTo>
                  <a:lnTo>
                    <a:pt x="31801" y="652"/>
                  </a:lnTo>
                  <a:lnTo>
                    <a:pt x="30933" y="549"/>
                  </a:lnTo>
                  <a:lnTo>
                    <a:pt x="30051" y="460"/>
                  </a:lnTo>
                  <a:lnTo>
                    <a:pt x="29132" y="371"/>
                  </a:lnTo>
                  <a:lnTo>
                    <a:pt x="28200" y="294"/>
                  </a:lnTo>
                  <a:lnTo>
                    <a:pt x="27229" y="230"/>
                  </a:lnTo>
                  <a:lnTo>
                    <a:pt x="26246" y="166"/>
                  </a:lnTo>
                  <a:lnTo>
                    <a:pt x="25250" y="115"/>
                  </a:lnTo>
                  <a:lnTo>
                    <a:pt x="24215" y="77"/>
                  </a:lnTo>
                  <a:lnTo>
                    <a:pt x="23181" y="39"/>
                  </a:lnTo>
                  <a:lnTo>
                    <a:pt x="22121" y="13"/>
                  </a:lnTo>
                  <a:lnTo>
                    <a:pt x="21035" y="0"/>
                  </a:lnTo>
                  <a:close/>
                </a:path>
              </a:pathLst>
            </a:custGeom>
            <a:solidFill>
              <a:srgbClr val="D4A657"/>
            </a:solidFill>
            <a:ln>
              <a:noFill/>
            </a:ln>
          </p:spPr>
          <p:txBody>
            <a:bodyPr spcFirstLastPara="1" wrap="square" lIns="121900" tIns="121900" rIns="121900" bIns="121900" anchor="ctr" anchorCtr="0">
              <a:noAutofit/>
            </a:bodyPr>
            <a:lstStyle/>
            <a:p>
              <a:endParaRPr sz="2400"/>
            </a:p>
          </p:txBody>
        </p:sp>
        <p:sp>
          <p:nvSpPr>
            <p:cNvPr id="112" name="Google Shape;112;p15"/>
            <p:cNvSpPr/>
            <p:nvPr/>
          </p:nvSpPr>
          <p:spPr>
            <a:xfrm>
              <a:off x="4094191" y="2979394"/>
              <a:ext cx="204028" cy="57118"/>
            </a:xfrm>
            <a:custGeom>
              <a:avLst/>
              <a:gdLst/>
              <a:ahLst/>
              <a:cxnLst/>
              <a:rect l="l" t="t" r="r" b="b"/>
              <a:pathLst>
                <a:path w="13781" h="3858" extrusionOk="0">
                  <a:moveTo>
                    <a:pt x="0" y="1"/>
                  </a:moveTo>
                  <a:lnTo>
                    <a:pt x="0" y="384"/>
                  </a:lnTo>
                  <a:lnTo>
                    <a:pt x="3346" y="384"/>
                  </a:lnTo>
                  <a:lnTo>
                    <a:pt x="4253" y="409"/>
                  </a:lnTo>
                  <a:lnTo>
                    <a:pt x="5058" y="448"/>
                  </a:lnTo>
                  <a:lnTo>
                    <a:pt x="5747" y="499"/>
                  </a:lnTo>
                  <a:lnTo>
                    <a:pt x="6322" y="575"/>
                  </a:lnTo>
                  <a:lnTo>
                    <a:pt x="6565" y="614"/>
                  </a:lnTo>
                  <a:lnTo>
                    <a:pt x="6795" y="665"/>
                  </a:lnTo>
                  <a:lnTo>
                    <a:pt x="6973" y="716"/>
                  </a:lnTo>
                  <a:lnTo>
                    <a:pt x="7139" y="767"/>
                  </a:lnTo>
                  <a:lnTo>
                    <a:pt x="7267" y="831"/>
                  </a:lnTo>
                  <a:lnTo>
                    <a:pt x="7369" y="882"/>
                  </a:lnTo>
                  <a:lnTo>
                    <a:pt x="0" y="882"/>
                  </a:lnTo>
                  <a:lnTo>
                    <a:pt x="0" y="1176"/>
                  </a:lnTo>
                  <a:lnTo>
                    <a:pt x="7471" y="1176"/>
                  </a:lnTo>
                  <a:lnTo>
                    <a:pt x="7446" y="1214"/>
                  </a:lnTo>
                  <a:lnTo>
                    <a:pt x="7408" y="1252"/>
                  </a:lnTo>
                  <a:lnTo>
                    <a:pt x="7305" y="1329"/>
                  </a:lnTo>
                  <a:lnTo>
                    <a:pt x="7165" y="1393"/>
                  </a:lnTo>
                  <a:lnTo>
                    <a:pt x="6986" y="1457"/>
                  </a:lnTo>
                  <a:lnTo>
                    <a:pt x="6769" y="1508"/>
                  </a:lnTo>
                  <a:lnTo>
                    <a:pt x="6514" y="1572"/>
                  </a:lnTo>
                  <a:lnTo>
                    <a:pt x="6207" y="1623"/>
                  </a:lnTo>
                  <a:lnTo>
                    <a:pt x="5875" y="1661"/>
                  </a:lnTo>
                  <a:lnTo>
                    <a:pt x="5505" y="1712"/>
                  </a:lnTo>
                  <a:lnTo>
                    <a:pt x="5096" y="1738"/>
                  </a:lnTo>
                  <a:lnTo>
                    <a:pt x="4636" y="1776"/>
                  </a:lnTo>
                  <a:lnTo>
                    <a:pt x="4151" y="1801"/>
                  </a:lnTo>
                  <a:lnTo>
                    <a:pt x="3053" y="1840"/>
                  </a:lnTo>
                  <a:lnTo>
                    <a:pt x="1801" y="1853"/>
                  </a:lnTo>
                  <a:lnTo>
                    <a:pt x="0" y="1853"/>
                  </a:lnTo>
                  <a:lnTo>
                    <a:pt x="0" y="2210"/>
                  </a:lnTo>
                  <a:lnTo>
                    <a:pt x="2197" y="2632"/>
                  </a:lnTo>
                  <a:lnTo>
                    <a:pt x="4215" y="3040"/>
                  </a:lnTo>
                  <a:lnTo>
                    <a:pt x="6130" y="3449"/>
                  </a:lnTo>
                  <a:lnTo>
                    <a:pt x="8021" y="3858"/>
                  </a:lnTo>
                  <a:lnTo>
                    <a:pt x="11162" y="3858"/>
                  </a:lnTo>
                  <a:lnTo>
                    <a:pt x="9106" y="3411"/>
                  </a:lnTo>
                  <a:lnTo>
                    <a:pt x="7050" y="2964"/>
                  </a:lnTo>
                  <a:lnTo>
                    <a:pt x="5032" y="2555"/>
                  </a:lnTo>
                  <a:lnTo>
                    <a:pt x="3078" y="2185"/>
                  </a:lnTo>
                  <a:lnTo>
                    <a:pt x="3844" y="2172"/>
                  </a:lnTo>
                  <a:lnTo>
                    <a:pt x="4572" y="2159"/>
                  </a:lnTo>
                  <a:lnTo>
                    <a:pt x="5275" y="2134"/>
                  </a:lnTo>
                  <a:lnTo>
                    <a:pt x="5926" y="2095"/>
                  </a:lnTo>
                  <a:lnTo>
                    <a:pt x="6539" y="2057"/>
                  </a:lnTo>
                  <a:lnTo>
                    <a:pt x="7101" y="2006"/>
                  </a:lnTo>
                  <a:lnTo>
                    <a:pt x="7637" y="1955"/>
                  </a:lnTo>
                  <a:lnTo>
                    <a:pt x="8110" y="1891"/>
                  </a:lnTo>
                  <a:lnTo>
                    <a:pt x="8557" y="1827"/>
                  </a:lnTo>
                  <a:lnTo>
                    <a:pt x="8940" y="1750"/>
                  </a:lnTo>
                  <a:lnTo>
                    <a:pt x="9285" y="1674"/>
                  </a:lnTo>
                  <a:lnTo>
                    <a:pt x="9579" y="1584"/>
                  </a:lnTo>
                  <a:lnTo>
                    <a:pt x="9821" y="1495"/>
                  </a:lnTo>
                  <a:lnTo>
                    <a:pt x="10026" y="1393"/>
                  </a:lnTo>
                  <a:lnTo>
                    <a:pt x="10102" y="1342"/>
                  </a:lnTo>
                  <a:lnTo>
                    <a:pt x="10166" y="1291"/>
                  </a:lnTo>
                  <a:lnTo>
                    <a:pt x="10217" y="1240"/>
                  </a:lnTo>
                  <a:lnTo>
                    <a:pt x="10256" y="1176"/>
                  </a:lnTo>
                  <a:lnTo>
                    <a:pt x="13780" y="1176"/>
                  </a:lnTo>
                  <a:lnTo>
                    <a:pt x="13780" y="882"/>
                  </a:lnTo>
                  <a:lnTo>
                    <a:pt x="10217" y="882"/>
                  </a:lnTo>
                  <a:lnTo>
                    <a:pt x="10179" y="844"/>
                  </a:lnTo>
                  <a:lnTo>
                    <a:pt x="10115" y="793"/>
                  </a:lnTo>
                  <a:lnTo>
                    <a:pt x="9987" y="703"/>
                  </a:lnTo>
                  <a:lnTo>
                    <a:pt x="9796" y="614"/>
                  </a:lnTo>
                  <a:lnTo>
                    <a:pt x="9579" y="537"/>
                  </a:lnTo>
                  <a:lnTo>
                    <a:pt x="9323" y="473"/>
                  </a:lnTo>
                  <a:lnTo>
                    <a:pt x="9042" y="397"/>
                  </a:lnTo>
                  <a:lnTo>
                    <a:pt x="8723" y="346"/>
                  </a:lnTo>
                  <a:lnTo>
                    <a:pt x="8378" y="294"/>
                  </a:lnTo>
                  <a:lnTo>
                    <a:pt x="13780" y="294"/>
                  </a:lnTo>
                  <a:lnTo>
                    <a:pt x="13780" y="1"/>
                  </a:lnTo>
                  <a:close/>
                </a:path>
              </a:pathLst>
            </a:custGeom>
            <a:solidFill>
              <a:srgbClr val="A18044"/>
            </a:solidFill>
            <a:ln>
              <a:noFill/>
            </a:ln>
          </p:spPr>
          <p:txBody>
            <a:bodyPr spcFirstLastPara="1" wrap="square" lIns="121900" tIns="121900" rIns="121900" bIns="121900" anchor="ctr" anchorCtr="0">
              <a:noAutofit/>
            </a:bodyPr>
            <a:lstStyle/>
            <a:p>
              <a:endParaRPr sz="2400"/>
            </a:p>
          </p:txBody>
        </p:sp>
        <p:sp>
          <p:nvSpPr>
            <p:cNvPr id="113" name="Google Shape;113;p15"/>
            <p:cNvSpPr/>
            <p:nvPr/>
          </p:nvSpPr>
          <p:spPr>
            <a:xfrm>
              <a:off x="3807921" y="2908493"/>
              <a:ext cx="764071" cy="159598"/>
            </a:xfrm>
            <a:custGeom>
              <a:avLst/>
              <a:gdLst/>
              <a:ahLst/>
              <a:cxnLst/>
              <a:rect l="l" t="t" r="r" b="b"/>
              <a:pathLst>
                <a:path w="51609" h="10780" extrusionOk="0">
                  <a:moveTo>
                    <a:pt x="1" y="1"/>
                  </a:moveTo>
                  <a:lnTo>
                    <a:pt x="1" y="5390"/>
                  </a:lnTo>
                  <a:lnTo>
                    <a:pt x="1" y="5530"/>
                  </a:lnTo>
                  <a:lnTo>
                    <a:pt x="26" y="5671"/>
                  </a:lnTo>
                  <a:lnTo>
                    <a:pt x="77" y="5811"/>
                  </a:lnTo>
                  <a:lnTo>
                    <a:pt x="128" y="5939"/>
                  </a:lnTo>
                  <a:lnTo>
                    <a:pt x="205" y="6080"/>
                  </a:lnTo>
                  <a:lnTo>
                    <a:pt x="294" y="6207"/>
                  </a:lnTo>
                  <a:lnTo>
                    <a:pt x="397" y="6348"/>
                  </a:lnTo>
                  <a:lnTo>
                    <a:pt x="524" y="6476"/>
                  </a:lnTo>
                  <a:lnTo>
                    <a:pt x="665" y="6603"/>
                  </a:lnTo>
                  <a:lnTo>
                    <a:pt x="805" y="6744"/>
                  </a:lnTo>
                  <a:lnTo>
                    <a:pt x="971" y="6871"/>
                  </a:lnTo>
                  <a:lnTo>
                    <a:pt x="1163" y="6999"/>
                  </a:lnTo>
                  <a:lnTo>
                    <a:pt x="1354" y="7114"/>
                  </a:lnTo>
                  <a:lnTo>
                    <a:pt x="1559" y="7242"/>
                  </a:lnTo>
                  <a:lnTo>
                    <a:pt x="1789" y="7370"/>
                  </a:lnTo>
                  <a:lnTo>
                    <a:pt x="2031" y="7484"/>
                  </a:lnTo>
                  <a:lnTo>
                    <a:pt x="2542" y="7727"/>
                  </a:lnTo>
                  <a:lnTo>
                    <a:pt x="3117" y="7957"/>
                  </a:lnTo>
                  <a:lnTo>
                    <a:pt x="3730" y="8187"/>
                  </a:lnTo>
                  <a:lnTo>
                    <a:pt x="4407" y="8404"/>
                  </a:lnTo>
                  <a:lnTo>
                    <a:pt x="5122" y="8621"/>
                  </a:lnTo>
                  <a:lnTo>
                    <a:pt x="5888" y="8825"/>
                  </a:lnTo>
                  <a:lnTo>
                    <a:pt x="6706" y="9017"/>
                  </a:lnTo>
                  <a:lnTo>
                    <a:pt x="7561" y="9209"/>
                  </a:lnTo>
                  <a:lnTo>
                    <a:pt x="8455" y="9387"/>
                  </a:lnTo>
                  <a:lnTo>
                    <a:pt x="9388" y="9553"/>
                  </a:lnTo>
                  <a:lnTo>
                    <a:pt x="10358" y="9707"/>
                  </a:lnTo>
                  <a:lnTo>
                    <a:pt x="11380" y="9860"/>
                  </a:lnTo>
                  <a:lnTo>
                    <a:pt x="12427" y="10000"/>
                  </a:lnTo>
                  <a:lnTo>
                    <a:pt x="13500" y="10128"/>
                  </a:lnTo>
                  <a:lnTo>
                    <a:pt x="14611" y="10256"/>
                  </a:lnTo>
                  <a:lnTo>
                    <a:pt x="15760" y="10358"/>
                  </a:lnTo>
                  <a:lnTo>
                    <a:pt x="16935" y="10460"/>
                  </a:lnTo>
                  <a:lnTo>
                    <a:pt x="18136" y="10537"/>
                  </a:lnTo>
                  <a:lnTo>
                    <a:pt x="19362" y="10613"/>
                  </a:lnTo>
                  <a:lnTo>
                    <a:pt x="20601" y="10677"/>
                  </a:lnTo>
                  <a:lnTo>
                    <a:pt x="21878" y="10716"/>
                  </a:lnTo>
                  <a:lnTo>
                    <a:pt x="23168" y="10754"/>
                  </a:lnTo>
                  <a:lnTo>
                    <a:pt x="24483" y="10779"/>
                  </a:lnTo>
                  <a:lnTo>
                    <a:pt x="27139" y="10779"/>
                  </a:lnTo>
                  <a:lnTo>
                    <a:pt x="28442" y="10754"/>
                  </a:lnTo>
                  <a:lnTo>
                    <a:pt x="29732" y="10716"/>
                  </a:lnTo>
                  <a:lnTo>
                    <a:pt x="31009" y="10677"/>
                  </a:lnTo>
                  <a:lnTo>
                    <a:pt x="32261" y="10613"/>
                  </a:lnTo>
                  <a:lnTo>
                    <a:pt x="33474" y="10537"/>
                  </a:lnTo>
                  <a:lnTo>
                    <a:pt x="34674" y="10460"/>
                  </a:lnTo>
                  <a:lnTo>
                    <a:pt x="35849" y="10358"/>
                  </a:lnTo>
                  <a:lnTo>
                    <a:pt x="36999" y="10256"/>
                  </a:lnTo>
                  <a:lnTo>
                    <a:pt x="38110" y="10128"/>
                  </a:lnTo>
                  <a:lnTo>
                    <a:pt x="39183" y="10000"/>
                  </a:lnTo>
                  <a:lnTo>
                    <a:pt x="40230" y="9860"/>
                  </a:lnTo>
                  <a:lnTo>
                    <a:pt x="41252" y="9707"/>
                  </a:lnTo>
                  <a:lnTo>
                    <a:pt x="42222" y="9553"/>
                  </a:lnTo>
                  <a:lnTo>
                    <a:pt x="43154" y="9387"/>
                  </a:lnTo>
                  <a:lnTo>
                    <a:pt x="44048" y="9209"/>
                  </a:lnTo>
                  <a:lnTo>
                    <a:pt x="44904" y="9017"/>
                  </a:lnTo>
                  <a:lnTo>
                    <a:pt x="45722" y="8825"/>
                  </a:lnTo>
                  <a:lnTo>
                    <a:pt x="46488" y="8621"/>
                  </a:lnTo>
                  <a:lnTo>
                    <a:pt x="47203" y="8404"/>
                  </a:lnTo>
                  <a:lnTo>
                    <a:pt x="47880" y="8187"/>
                  </a:lnTo>
                  <a:lnTo>
                    <a:pt x="48493" y="7957"/>
                  </a:lnTo>
                  <a:lnTo>
                    <a:pt x="49068" y="7727"/>
                  </a:lnTo>
                  <a:lnTo>
                    <a:pt x="49578" y="7484"/>
                  </a:lnTo>
                  <a:lnTo>
                    <a:pt x="49821" y="7370"/>
                  </a:lnTo>
                  <a:lnTo>
                    <a:pt x="50051" y="7242"/>
                  </a:lnTo>
                  <a:lnTo>
                    <a:pt x="50255" y="7114"/>
                  </a:lnTo>
                  <a:lnTo>
                    <a:pt x="50447" y="6999"/>
                  </a:lnTo>
                  <a:lnTo>
                    <a:pt x="50638" y="6871"/>
                  </a:lnTo>
                  <a:lnTo>
                    <a:pt x="50804" y="6744"/>
                  </a:lnTo>
                  <a:lnTo>
                    <a:pt x="50958" y="6603"/>
                  </a:lnTo>
                  <a:lnTo>
                    <a:pt x="51085" y="6476"/>
                  </a:lnTo>
                  <a:lnTo>
                    <a:pt x="51213" y="6348"/>
                  </a:lnTo>
                  <a:lnTo>
                    <a:pt x="51315" y="6207"/>
                  </a:lnTo>
                  <a:lnTo>
                    <a:pt x="51405" y="6080"/>
                  </a:lnTo>
                  <a:lnTo>
                    <a:pt x="51481" y="5939"/>
                  </a:lnTo>
                  <a:lnTo>
                    <a:pt x="51532" y="5811"/>
                  </a:lnTo>
                  <a:lnTo>
                    <a:pt x="51583" y="5671"/>
                  </a:lnTo>
                  <a:lnTo>
                    <a:pt x="51609" y="5530"/>
                  </a:lnTo>
                  <a:lnTo>
                    <a:pt x="51609" y="5390"/>
                  </a:lnTo>
                  <a:lnTo>
                    <a:pt x="51609" y="1"/>
                  </a:lnTo>
                  <a:close/>
                </a:path>
              </a:pathLst>
            </a:custGeom>
            <a:solidFill>
              <a:srgbClr val="FFCB91"/>
            </a:solidFill>
            <a:ln>
              <a:noFill/>
            </a:ln>
          </p:spPr>
          <p:txBody>
            <a:bodyPr spcFirstLastPara="1" wrap="square" lIns="121900" tIns="121900" rIns="121900" bIns="121900" anchor="ctr" anchorCtr="0">
              <a:noAutofit/>
            </a:bodyPr>
            <a:lstStyle/>
            <a:p>
              <a:endParaRPr sz="2400"/>
            </a:p>
          </p:txBody>
        </p:sp>
        <p:sp>
          <p:nvSpPr>
            <p:cNvPr id="114" name="Google Shape;114;p15"/>
            <p:cNvSpPr/>
            <p:nvPr/>
          </p:nvSpPr>
          <p:spPr>
            <a:xfrm>
              <a:off x="3807921" y="2828709"/>
              <a:ext cx="764071" cy="159583"/>
            </a:xfrm>
            <a:custGeom>
              <a:avLst/>
              <a:gdLst/>
              <a:ahLst/>
              <a:cxnLst/>
              <a:rect l="l" t="t" r="r" b="b"/>
              <a:pathLst>
                <a:path w="51609" h="10779" extrusionOk="0">
                  <a:moveTo>
                    <a:pt x="24483" y="0"/>
                  </a:moveTo>
                  <a:lnTo>
                    <a:pt x="23168" y="26"/>
                  </a:lnTo>
                  <a:lnTo>
                    <a:pt x="21878" y="51"/>
                  </a:lnTo>
                  <a:lnTo>
                    <a:pt x="20601" y="102"/>
                  </a:lnTo>
                  <a:lnTo>
                    <a:pt x="19362" y="166"/>
                  </a:lnTo>
                  <a:lnTo>
                    <a:pt x="18136" y="243"/>
                  </a:lnTo>
                  <a:lnTo>
                    <a:pt x="16935" y="319"/>
                  </a:lnTo>
                  <a:lnTo>
                    <a:pt x="15760" y="422"/>
                  </a:lnTo>
                  <a:lnTo>
                    <a:pt x="14611" y="524"/>
                  </a:lnTo>
                  <a:lnTo>
                    <a:pt x="13500" y="639"/>
                  </a:lnTo>
                  <a:lnTo>
                    <a:pt x="12427" y="779"/>
                  </a:lnTo>
                  <a:lnTo>
                    <a:pt x="11380" y="920"/>
                  </a:lnTo>
                  <a:lnTo>
                    <a:pt x="10358" y="1060"/>
                  </a:lnTo>
                  <a:lnTo>
                    <a:pt x="9388" y="1226"/>
                  </a:lnTo>
                  <a:lnTo>
                    <a:pt x="8455" y="1392"/>
                  </a:lnTo>
                  <a:lnTo>
                    <a:pt x="7561" y="1571"/>
                  </a:lnTo>
                  <a:lnTo>
                    <a:pt x="6706" y="1763"/>
                  </a:lnTo>
                  <a:lnTo>
                    <a:pt x="5888" y="1954"/>
                  </a:lnTo>
                  <a:lnTo>
                    <a:pt x="5122" y="2158"/>
                  </a:lnTo>
                  <a:lnTo>
                    <a:pt x="4407" y="2376"/>
                  </a:lnTo>
                  <a:lnTo>
                    <a:pt x="3730" y="2593"/>
                  </a:lnTo>
                  <a:lnTo>
                    <a:pt x="3117" y="2823"/>
                  </a:lnTo>
                  <a:lnTo>
                    <a:pt x="2542" y="3052"/>
                  </a:lnTo>
                  <a:lnTo>
                    <a:pt x="2031" y="3282"/>
                  </a:lnTo>
                  <a:lnTo>
                    <a:pt x="1789" y="3410"/>
                  </a:lnTo>
                  <a:lnTo>
                    <a:pt x="1559" y="3538"/>
                  </a:lnTo>
                  <a:lnTo>
                    <a:pt x="1354" y="3653"/>
                  </a:lnTo>
                  <a:lnTo>
                    <a:pt x="1163" y="3780"/>
                  </a:lnTo>
                  <a:lnTo>
                    <a:pt x="971" y="3908"/>
                  </a:lnTo>
                  <a:lnTo>
                    <a:pt x="805" y="4036"/>
                  </a:lnTo>
                  <a:lnTo>
                    <a:pt x="665" y="4163"/>
                  </a:lnTo>
                  <a:lnTo>
                    <a:pt x="524" y="4304"/>
                  </a:lnTo>
                  <a:lnTo>
                    <a:pt x="397" y="4432"/>
                  </a:lnTo>
                  <a:lnTo>
                    <a:pt x="294" y="4559"/>
                  </a:lnTo>
                  <a:lnTo>
                    <a:pt x="205" y="4700"/>
                  </a:lnTo>
                  <a:lnTo>
                    <a:pt x="128" y="4840"/>
                  </a:lnTo>
                  <a:lnTo>
                    <a:pt x="77" y="4968"/>
                  </a:lnTo>
                  <a:lnTo>
                    <a:pt x="26" y="5109"/>
                  </a:lnTo>
                  <a:lnTo>
                    <a:pt x="1" y="5249"/>
                  </a:lnTo>
                  <a:lnTo>
                    <a:pt x="1" y="5390"/>
                  </a:lnTo>
                  <a:lnTo>
                    <a:pt x="1" y="5530"/>
                  </a:lnTo>
                  <a:lnTo>
                    <a:pt x="26" y="5670"/>
                  </a:lnTo>
                  <a:lnTo>
                    <a:pt x="77" y="5798"/>
                  </a:lnTo>
                  <a:lnTo>
                    <a:pt x="128" y="5939"/>
                  </a:lnTo>
                  <a:lnTo>
                    <a:pt x="205" y="6079"/>
                  </a:lnTo>
                  <a:lnTo>
                    <a:pt x="294" y="6207"/>
                  </a:lnTo>
                  <a:lnTo>
                    <a:pt x="397" y="6347"/>
                  </a:lnTo>
                  <a:lnTo>
                    <a:pt x="524" y="6475"/>
                  </a:lnTo>
                  <a:lnTo>
                    <a:pt x="665" y="6603"/>
                  </a:lnTo>
                  <a:lnTo>
                    <a:pt x="805" y="6731"/>
                  </a:lnTo>
                  <a:lnTo>
                    <a:pt x="971" y="6858"/>
                  </a:lnTo>
                  <a:lnTo>
                    <a:pt x="1163" y="6986"/>
                  </a:lnTo>
                  <a:lnTo>
                    <a:pt x="1354" y="7114"/>
                  </a:lnTo>
                  <a:lnTo>
                    <a:pt x="1559" y="7241"/>
                  </a:lnTo>
                  <a:lnTo>
                    <a:pt x="1789" y="7369"/>
                  </a:lnTo>
                  <a:lnTo>
                    <a:pt x="2031" y="7484"/>
                  </a:lnTo>
                  <a:lnTo>
                    <a:pt x="2542" y="7727"/>
                  </a:lnTo>
                  <a:lnTo>
                    <a:pt x="3117" y="7957"/>
                  </a:lnTo>
                  <a:lnTo>
                    <a:pt x="3730" y="8186"/>
                  </a:lnTo>
                  <a:lnTo>
                    <a:pt x="4407" y="8404"/>
                  </a:lnTo>
                  <a:lnTo>
                    <a:pt x="5122" y="8608"/>
                  </a:lnTo>
                  <a:lnTo>
                    <a:pt x="5888" y="8812"/>
                  </a:lnTo>
                  <a:lnTo>
                    <a:pt x="6706" y="9017"/>
                  </a:lnTo>
                  <a:lnTo>
                    <a:pt x="7561" y="9195"/>
                  </a:lnTo>
                  <a:lnTo>
                    <a:pt x="8455" y="9374"/>
                  </a:lnTo>
                  <a:lnTo>
                    <a:pt x="9388" y="9553"/>
                  </a:lnTo>
                  <a:lnTo>
                    <a:pt x="10358" y="9706"/>
                  </a:lnTo>
                  <a:lnTo>
                    <a:pt x="11380" y="9859"/>
                  </a:lnTo>
                  <a:lnTo>
                    <a:pt x="12427" y="10000"/>
                  </a:lnTo>
                  <a:lnTo>
                    <a:pt x="13500" y="10128"/>
                  </a:lnTo>
                  <a:lnTo>
                    <a:pt x="14611" y="10243"/>
                  </a:lnTo>
                  <a:lnTo>
                    <a:pt x="15760" y="10358"/>
                  </a:lnTo>
                  <a:lnTo>
                    <a:pt x="16935" y="10447"/>
                  </a:lnTo>
                  <a:lnTo>
                    <a:pt x="18136" y="10536"/>
                  </a:lnTo>
                  <a:lnTo>
                    <a:pt x="19362" y="10613"/>
                  </a:lnTo>
                  <a:lnTo>
                    <a:pt x="20601" y="10664"/>
                  </a:lnTo>
                  <a:lnTo>
                    <a:pt x="21878" y="10715"/>
                  </a:lnTo>
                  <a:lnTo>
                    <a:pt x="23168" y="10753"/>
                  </a:lnTo>
                  <a:lnTo>
                    <a:pt x="24483" y="10766"/>
                  </a:lnTo>
                  <a:lnTo>
                    <a:pt x="25811" y="10779"/>
                  </a:lnTo>
                  <a:lnTo>
                    <a:pt x="27139" y="10766"/>
                  </a:lnTo>
                  <a:lnTo>
                    <a:pt x="28442" y="10753"/>
                  </a:lnTo>
                  <a:lnTo>
                    <a:pt x="29732" y="10715"/>
                  </a:lnTo>
                  <a:lnTo>
                    <a:pt x="31009" y="10664"/>
                  </a:lnTo>
                  <a:lnTo>
                    <a:pt x="32261" y="10613"/>
                  </a:lnTo>
                  <a:lnTo>
                    <a:pt x="33474" y="10536"/>
                  </a:lnTo>
                  <a:lnTo>
                    <a:pt x="34674" y="10447"/>
                  </a:lnTo>
                  <a:lnTo>
                    <a:pt x="35849" y="10358"/>
                  </a:lnTo>
                  <a:lnTo>
                    <a:pt x="36999" y="10243"/>
                  </a:lnTo>
                  <a:lnTo>
                    <a:pt x="38110" y="10128"/>
                  </a:lnTo>
                  <a:lnTo>
                    <a:pt x="39183" y="10000"/>
                  </a:lnTo>
                  <a:lnTo>
                    <a:pt x="40230" y="9859"/>
                  </a:lnTo>
                  <a:lnTo>
                    <a:pt x="41252" y="9706"/>
                  </a:lnTo>
                  <a:lnTo>
                    <a:pt x="42222" y="9553"/>
                  </a:lnTo>
                  <a:lnTo>
                    <a:pt x="43154" y="9374"/>
                  </a:lnTo>
                  <a:lnTo>
                    <a:pt x="44048" y="9195"/>
                  </a:lnTo>
                  <a:lnTo>
                    <a:pt x="44904" y="9017"/>
                  </a:lnTo>
                  <a:lnTo>
                    <a:pt x="45722" y="8812"/>
                  </a:lnTo>
                  <a:lnTo>
                    <a:pt x="46488" y="8608"/>
                  </a:lnTo>
                  <a:lnTo>
                    <a:pt x="47203" y="8404"/>
                  </a:lnTo>
                  <a:lnTo>
                    <a:pt x="47880" y="8186"/>
                  </a:lnTo>
                  <a:lnTo>
                    <a:pt x="48493" y="7957"/>
                  </a:lnTo>
                  <a:lnTo>
                    <a:pt x="49068" y="7727"/>
                  </a:lnTo>
                  <a:lnTo>
                    <a:pt x="49578" y="7484"/>
                  </a:lnTo>
                  <a:lnTo>
                    <a:pt x="49821" y="7369"/>
                  </a:lnTo>
                  <a:lnTo>
                    <a:pt x="50051" y="7241"/>
                  </a:lnTo>
                  <a:lnTo>
                    <a:pt x="50255" y="7114"/>
                  </a:lnTo>
                  <a:lnTo>
                    <a:pt x="50447" y="6986"/>
                  </a:lnTo>
                  <a:lnTo>
                    <a:pt x="50638" y="6858"/>
                  </a:lnTo>
                  <a:lnTo>
                    <a:pt x="50804" y="6731"/>
                  </a:lnTo>
                  <a:lnTo>
                    <a:pt x="50958" y="6603"/>
                  </a:lnTo>
                  <a:lnTo>
                    <a:pt x="51085" y="6475"/>
                  </a:lnTo>
                  <a:lnTo>
                    <a:pt x="51213" y="6347"/>
                  </a:lnTo>
                  <a:lnTo>
                    <a:pt x="51315" y="6207"/>
                  </a:lnTo>
                  <a:lnTo>
                    <a:pt x="51405" y="6079"/>
                  </a:lnTo>
                  <a:lnTo>
                    <a:pt x="51481" y="5939"/>
                  </a:lnTo>
                  <a:lnTo>
                    <a:pt x="51532" y="5798"/>
                  </a:lnTo>
                  <a:lnTo>
                    <a:pt x="51583" y="5670"/>
                  </a:lnTo>
                  <a:lnTo>
                    <a:pt x="51609" y="5530"/>
                  </a:lnTo>
                  <a:lnTo>
                    <a:pt x="51609" y="5390"/>
                  </a:lnTo>
                  <a:lnTo>
                    <a:pt x="51609" y="5249"/>
                  </a:lnTo>
                  <a:lnTo>
                    <a:pt x="51583" y="5109"/>
                  </a:lnTo>
                  <a:lnTo>
                    <a:pt x="51532" y="4968"/>
                  </a:lnTo>
                  <a:lnTo>
                    <a:pt x="51481" y="4840"/>
                  </a:lnTo>
                  <a:lnTo>
                    <a:pt x="51405" y="4700"/>
                  </a:lnTo>
                  <a:lnTo>
                    <a:pt x="51315" y="4559"/>
                  </a:lnTo>
                  <a:lnTo>
                    <a:pt x="51213" y="4432"/>
                  </a:lnTo>
                  <a:lnTo>
                    <a:pt x="51085" y="4304"/>
                  </a:lnTo>
                  <a:lnTo>
                    <a:pt x="50958" y="4163"/>
                  </a:lnTo>
                  <a:lnTo>
                    <a:pt x="50804" y="4036"/>
                  </a:lnTo>
                  <a:lnTo>
                    <a:pt x="50638" y="3908"/>
                  </a:lnTo>
                  <a:lnTo>
                    <a:pt x="50447" y="3780"/>
                  </a:lnTo>
                  <a:lnTo>
                    <a:pt x="50255" y="3653"/>
                  </a:lnTo>
                  <a:lnTo>
                    <a:pt x="50051" y="3538"/>
                  </a:lnTo>
                  <a:lnTo>
                    <a:pt x="49821" y="3410"/>
                  </a:lnTo>
                  <a:lnTo>
                    <a:pt x="49578" y="3282"/>
                  </a:lnTo>
                  <a:lnTo>
                    <a:pt x="49068" y="3052"/>
                  </a:lnTo>
                  <a:lnTo>
                    <a:pt x="48493" y="2823"/>
                  </a:lnTo>
                  <a:lnTo>
                    <a:pt x="47880" y="2593"/>
                  </a:lnTo>
                  <a:lnTo>
                    <a:pt x="47203" y="2376"/>
                  </a:lnTo>
                  <a:lnTo>
                    <a:pt x="46488" y="2158"/>
                  </a:lnTo>
                  <a:lnTo>
                    <a:pt x="45722" y="1954"/>
                  </a:lnTo>
                  <a:lnTo>
                    <a:pt x="44904" y="1763"/>
                  </a:lnTo>
                  <a:lnTo>
                    <a:pt x="44048" y="1571"/>
                  </a:lnTo>
                  <a:lnTo>
                    <a:pt x="43154" y="1392"/>
                  </a:lnTo>
                  <a:lnTo>
                    <a:pt x="42222" y="1226"/>
                  </a:lnTo>
                  <a:lnTo>
                    <a:pt x="41252" y="1060"/>
                  </a:lnTo>
                  <a:lnTo>
                    <a:pt x="40230" y="920"/>
                  </a:lnTo>
                  <a:lnTo>
                    <a:pt x="39183" y="779"/>
                  </a:lnTo>
                  <a:lnTo>
                    <a:pt x="38110" y="639"/>
                  </a:lnTo>
                  <a:lnTo>
                    <a:pt x="36999" y="524"/>
                  </a:lnTo>
                  <a:lnTo>
                    <a:pt x="35849" y="422"/>
                  </a:lnTo>
                  <a:lnTo>
                    <a:pt x="34674" y="319"/>
                  </a:lnTo>
                  <a:lnTo>
                    <a:pt x="33474" y="243"/>
                  </a:lnTo>
                  <a:lnTo>
                    <a:pt x="32261" y="166"/>
                  </a:lnTo>
                  <a:lnTo>
                    <a:pt x="31009" y="102"/>
                  </a:lnTo>
                  <a:lnTo>
                    <a:pt x="29732" y="51"/>
                  </a:lnTo>
                  <a:lnTo>
                    <a:pt x="28442" y="26"/>
                  </a:lnTo>
                  <a:lnTo>
                    <a:pt x="27139"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15" name="Google Shape;115;p15"/>
            <p:cNvSpPr/>
            <p:nvPr/>
          </p:nvSpPr>
          <p:spPr>
            <a:xfrm>
              <a:off x="3876187" y="2842878"/>
              <a:ext cx="627554" cy="112340"/>
            </a:xfrm>
            <a:custGeom>
              <a:avLst/>
              <a:gdLst/>
              <a:ahLst/>
              <a:cxnLst/>
              <a:rect l="l" t="t" r="r" b="b"/>
              <a:pathLst>
                <a:path w="42388" h="7588" extrusionOk="0">
                  <a:moveTo>
                    <a:pt x="20102" y="1"/>
                  </a:moveTo>
                  <a:lnTo>
                    <a:pt x="19029" y="26"/>
                  </a:lnTo>
                  <a:lnTo>
                    <a:pt x="17969" y="39"/>
                  </a:lnTo>
                  <a:lnTo>
                    <a:pt x="16922" y="78"/>
                  </a:lnTo>
                  <a:lnTo>
                    <a:pt x="15900" y="116"/>
                  </a:lnTo>
                  <a:lnTo>
                    <a:pt x="14891" y="167"/>
                  </a:lnTo>
                  <a:lnTo>
                    <a:pt x="13908" y="231"/>
                  </a:lnTo>
                  <a:lnTo>
                    <a:pt x="12950" y="295"/>
                  </a:lnTo>
                  <a:lnTo>
                    <a:pt x="12005" y="371"/>
                  </a:lnTo>
                  <a:lnTo>
                    <a:pt x="11085" y="461"/>
                  </a:lnTo>
                  <a:lnTo>
                    <a:pt x="10204" y="550"/>
                  </a:lnTo>
                  <a:lnTo>
                    <a:pt x="9349" y="652"/>
                  </a:lnTo>
                  <a:lnTo>
                    <a:pt x="8518" y="754"/>
                  </a:lnTo>
                  <a:lnTo>
                    <a:pt x="7714" y="869"/>
                  </a:lnTo>
                  <a:lnTo>
                    <a:pt x="6948" y="984"/>
                  </a:lnTo>
                  <a:lnTo>
                    <a:pt x="6207" y="1112"/>
                  </a:lnTo>
                  <a:lnTo>
                    <a:pt x="5504" y="1240"/>
                  </a:lnTo>
                  <a:lnTo>
                    <a:pt x="4840" y="1380"/>
                  </a:lnTo>
                  <a:lnTo>
                    <a:pt x="4215" y="1521"/>
                  </a:lnTo>
                  <a:lnTo>
                    <a:pt x="3614" y="1674"/>
                  </a:lnTo>
                  <a:lnTo>
                    <a:pt x="3065" y="1827"/>
                  </a:lnTo>
                  <a:lnTo>
                    <a:pt x="2554" y="1980"/>
                  </a:lnTo>
                  <a:lnTo>
                    <a:pt x="2095" y="2146"/>
                  </a:lnTo>
                  <a:lnTo>
                    <a:pt x="1660" y="2313"/>
                  </a:lnTo>
                  <a:lnTo>
                    <a:pt x="1290" y="2491"/>
                  </a:lnTo>
                  <a:lnTo>
                    <a:pt x="958" y="2670"/>
                  </a:lnTo>
                  <a:lnTo>
                    <a:pt x="664" y="2849"/>
                  </a:lnTo>
                  <a:lnTo>
                    <a:pt x="537" y="2938"/>
                  </a:lnTo>
                  <a:lnTo>
                    <a:pt x="434" y="3028"/>
                  </a:lnTo>
                  <a:lnTo>
                    <a:pt x="332" y="3117"/>
                  </a:lnTo>
                  <a:lnTo>
                    <a:pt x="243" y="3219"/>
                  </a:lnTo>
                  <a:lnTo>
                    <a:pt x="166" y="3309"/>
                  </a:lnTo>
                  <a:lnTo>
                    <a:pt x="102" y="3398"/>
                  </a:lnTo>
                  <a:lnTo>
                    <a:pt x="64" y="3500"/>
                  </a:lnTo>
                  <a:lnTo>
                    <a:pt x="26" y="3590"/>
                  </a:lnTo>
                  <a:lnTo>
                    <a:pt x="0" y="3692"/>
                  </a:lnTo>
                  <a:lnTo>
                    <a:pt x="0" y="3794"/>
                  </a:lnTo>
                  <a:lnTo>
                    <a:pt x="0" y="3883"/>
                  </a:lnTo>
                  <a:lnTo>
                    <a:pt x="26" y="3986"/>
                  </a:lnTo>
                  <a:lnTo>
                    <a:pt x="64" y="4088"/>
                  </a:lnTo>
                  <a:lnTo>
                    <a:pt x="102" y="4177"/>
                  </a:lnTo>
                  <a:lnTo>
                    <a:pt x="166" y="4279"/>
                  </a:lnTo>
                  <a:lnTo>
                    <a:pt x="243" y="4369"/>
                  </a:lnTo>
                  <a:lnTo>
                    <a:pt x="332" y="4458"/>
                  </a:lnTo>
                  <a:lnTo>
                    <a:pt x="434" y="4560"/>
                  </a:lnTo>
                  <a:lnTo>
                    <a:pt x="537" y="4650"/>
                  </a:lnTo>
                  <a:lnTo>
                    <a:pt x="664" y="4739"/>
                  </a:lnTo>
                  <a:lnTo>
                    <a:pt x="958" y="4918"/>
                  </a:lnTo>
                  <a:lnTo>
                    <a:pt x="1290" y="5097"/>
                  </a:lnTo>
                  <a:lnTo>
                    <a:pt x="1660" y="5263"/>
                  </a:lnTo>
                  <a:lnTo>
                    <a:pt x="2095" y="5429"/>
                  </a:lnTo>
                  <a:lnTo>
                    <a:pt x="2554" y="5595"/>
                  </a:lnTo>
                  <a:lnTo>
                    <a:pt x="3065" y="5761"/>
                  </a:lnTo>
                  <a:lnTo>
                    <a:pt x="3614" y="5914"/>
                  </a:lnTo>
                  <a:lnTo>
                    <a:pt x="4215" y="6054"/>
                  </a:lnTo>
                  <a:lnTo>
                    <a:pt x="4840" y="6208"/>
                  </a:lnTo>
                  <a:lnTo>
                    <a:pt x="5504" y="6335"/>
                  </a:lnTo>
                  <a:lnTo>
                    <a:pt x="6207" y="6476"/>
                  </a:lnTo>
                  <a:lnTo>
                    <a:pt x="6948" y="6591"/>
                  </a:lnTo>
                  <a:lnTo>
                    <a:pt x="7714" y="6719"/>
                  </a:lnTo>
                  <a:lnTo>
                    <a:pt x="8518" y="6834"/>
                  </a:lnTo>
                  <a:lnTo>
                    <a:pt x="9349" y="6936"/>
                  </a:lnTo>
                  <a:lnTo>
                    <a:pt x="10204" y="7038"/>
                  </a:lnTo>
                  <a:lnTo>
                    <a:pt x="11085" y="7127"/>
                  </a:lnTo>
                  <a:lnTo>
                    <a:pt x="12005" y="7204"/>
                  </a:lnTo>
                  <a:lnTo>
                    <a:pt x="12950" y="7281"/>
                  </a:lnTo>
                  <a:lnTo>
                    <a:pt x="13908" y="7357"/>
                  </a:lnTo>
                  <a:lnTo>
                    <a:pt x="14891" y="7408"/>
                  </a:lnTo>
                  <a:lnTo>
                    <a:pt x="15900" y="7459"/>
                  </a:lnTo>
                  <a:lnTo>
                    <a:pt x="16922" y="7498"/>
                  </a:lnTo>
                  <a:lnTo>
                    <a:pt x="17969" y="7536"/>
                  </a:lnTo>
                  <a:lnTo>
                    <a:pt x="19029" y="7561"/>
                  </a:lnTo>
                  <a:lnTo>
                    <a:pt x="20102" y="7574"/>
                  </a:lnTo>
                  <a:lnTo>
                    <a:pt x="21200" y="7587"/>
                  </a:lnTo>
                  <a:lnTo>
                    <a:pt x="22286" y="7574"/>
                  </a:lnTo>
                  <a:lnTo>
                    <a:pt x="23359" y="7561"/>
                  </a:lnTo>
                  <a:lnTo>
                    <a:pt x="24419" y="7536"/>
                  </a:lnTo>
                  <a:lnTo>
                    <a:pt x="25466" y="7498"/>
                  </a:lnTo>
                  <a:lnTo>
                    <a:pt x="26488" y="7459"/>
                  </a:lnTo>
                  <a:lnTo>
                    <a:pt x="27496" y="7408"/>
                  </a:lnTo>
                  <a:lnTo>
                    <a:pt x="28480" y="7357"/>
                  </a:lnTo>
                  <a:lnTo>
                    <a:pt x="29450" y="7281"/>
                  </a:lnTo>
                  <a:lnTo>
                    <a:pt x="30383" y="7204"/>
                  </a:lnTo>
                  <a:lnTo>
                    <a:pt x="31302" y="7127"/>
                  </a:lnTo>
                  <a:lnTo>
                    <a:pt x="32183" y="7038"/>
                  </a:lnTo>
                  <a:lnTo>
                    <a:pt x="33039" y="6936"/>
                  </a:lnTo>
                  <a:lnTo>
                    <a:pt x="33869" y="6834"/>
                  </a:lnTo>
                  <a:lnTo>
                    <a:pt x="34674" y="6719"/>
                  </a:lnTo>
                  <a:lnTo>
                    <a:pt x="35440" y="6591"/>
                  </a:lnTo>
                  <a:lnTo>
                    <a:pt x="36181" y="6476"/>
                  </a:lnTo>
                  <a:lnTo>
                    <a:pt x="36883" y="6335"/>
                  </a:lnTo>
                  <a:lnTo>
                    <a:pt x="37547" y="6208"/>
                  </a:lnTo>
                  <a:lnTo>
                    <a:pt x="38173" y="6054"/>
                  </a:lnTo>
                  <a:lnTo>
                    <a:pt x="38773" y="5914"/>
                  </a:lnTo>
                  <a:lnTo>
                    <a:pt x="39323" y="5761"/>
                  </a:lnTo>
                  <a:lnTo>
                    <a:pt x="39833" y="5595"/>
                  </a:lnTo>
                  <a:lnTo>
                    <a:pt x="40293" y="5429"/>
                  </a:lnTo>
                  <a:lnTo>
                    <a:pt x="40727" y="5263"/>
                  </a:lnTo>
                  <a:lnTo>
                    <a:pt x="41098" y="5097"/>
                  </a:lnTo>
                  <a:lnTo>
                    <a:pt x="41443" y="4918"/>
                  </a:lnTo>
                  <a:lnTo>
                    <a:pt x="41724" y="4739"/>
                  </a:lnTo>
                  <a:lnTo>
                    <a:pt x="41851" y="4650"/>
                  </a:lnTo>
                  <a:lnTo>
                    <a:pt x="41953" y="4560"/>
                  </a:lnTo>
                  <a:lnTo>
                    <a:pt x="42056" y="4458"/>
                  </a:lnTo>
                  <a:lnTo>
                    <a:pt x="42145" y="4369"/>
                  </a:lnTo>
                  <a:lnTo>
                    <a:pt x="42222" y="4279"/>
                  </a:lnTo>
                  <a:lnTo>
                    <a:pt x="42285" y="4177"/>
                  </a:lnTo>
                  <a:lnTo>
                    <a:pt x="42324" y="4088"/>
                  </a:lnTo>
                  <a:lnTo>
                    <a:pt x="42362" y="3986"/>
                  </a:lnTo>
                  <a:lnTo>
                    <a:pt x="42388" y="3883"/>
                  </a:lnTo>
                  <a:lnTo>
                    <a:pt x="42388" y="3794"/>
                  </a:lnTo>
                  <a:lnTo>
                    <a:pt x="42388" y="3692"/>
                  </a:lnTo>
                  <a:lnTo>
                    <a:pt x="42362" y="3590"/>
                  </a:lnTo>
                  <a:lnTo>
                    <a:pt x="42324" y="3500"/>
                  </a:lnTo>
                  <a:lnTo>
                    <a:pt x="42285" y="3398"/>
                  </a:lnTo>
                  <a:lnTo>
                    <a:pt x="42222" y="3309"/>
                  </a:lnTo>
                  <a:lnTo>
                    <a:pt x="42145" y="3219"/>
                  </a:lnTo>
                  <a:lnTo>
                    <a:pt x="42056" y="3117"/>
                  </a:lnTo>
                  <a:lnTo>
                    <a:pt x="41953" y="3028"/>
                  </a:lnTo>
                  <a:lnTo>
                    <a:pt x="41851" y="2938"/>
                  </a:lnTo>
                  <a:lnTo>
                    <a:pt x="41724" y="2849"/>
                  </a:lnTo>
                  <a:lnTo>
                    <a:pt x="41443" y="2670"/>
                  </a:lnTo>
                  <a:lnTo>
                    <a:pt x="41098" y="2491"/>
                  </a:lnTo>
                  <a:lnTo>
                    <a:pt x="40727" y="2313"/>
                  </a:lnTo>
                  <a:lnTo>
                    <a:pt x="40293" y="2146"/>
                  </a:lnTo>
                  <a:lnTo>
                    <a:pt x="39833" y="1980"/>
                  </a:lnTo>
                  <a:lnTo>
                    <a:pt x="39323" y="1827"/>
                  </a:lnTo>
                  <a:lnTo>
                    <a:pt x="38773" y="1674"/>
                  </a:lnTo>
                  <a:lnTo>
                    <a:pt x="38173" y="1521"/>
                  </a:lnTo>
                  <a:lnTo>
                    <a:pt x="37547" y="1380"/>
                  </a:lnTo>
                  <a:lnTo>
                    <a:pt x="36883" y="1240"/>
                  </a:lnTo>
                  <a:lnTo>
                    <a:pt x="36181" y="1112"/>
                  </a:lnTo>
                  <a:lnTo>
                    <a:pt x="35440" y="984"/>
                  </a:lnTo>
                  <a:lnTo>
                    <a:pt x="34674" y="869"/>
                  </a:lnTo>
                  <a:lnTo>
                    <a:pt x="33869" y="754"/>
                  </a:lnTo>
                  <a:lnTo>
                    <a:pt x="33039" y="652"/>
                  </a:lnTo>
                  <a:lnTo>
                    <a:pt x="32183" y="550"/>
                  </a:lnTo>
                  <a:lnTo>
                    <a:pt x="31302" y="461"/>
                  </a:lnTo>
                  <a:lnTo>
                    <a:pt x="30383" y="371"/>
                  </a:lnTo>
                  <a:lnTo>
                    <a:pt x="29450" y="295"/>
                  </a:lnTo>
                  <a:lnTo>
                    <a:pt x="28480" y="231"/>
                  </a:lnTo>
                  <a:lnTo>
                    <a:pt x="27496" y="167"/>
                  </a:lnTo>
                  <a:lnTo>
                    <a:pt x="26488" y="116"/>
                  </a:lnTo>
                  <a:lnTo>
                    <a:pt x="25466" y="78"/>
                  </a:lnTo>
                  <a:lnTo>
                    <a:pt x="24419" y="39"/>
                  </a:lnTo>
                  <a:lnTo>
                    <a:pt x="23359" y="26"/>
                  </a:lnTo>
                  <a:lnTo>
                    <a:pt x="22286" y="1"/>
                  </a:lnTo>
                  <a:close/>
                </a:path>
              </a:pathLst>
            </a:custGeom>
            <a:solidFill>
              <a:srgbClr val="EFC072"/>
            </a:solidFill>
            <a:ln>
              <a:noFill/>
            </a:ln>
          </p:spPr>
          <p:txBody>
            <a:bodyPr spcFirstLastPara="1" wrap="square" lIns="121900" tIns="121900" rIns="121900" bIns="121900" anchor="ctr" anchorCtr="0">
              <a:noAutofit/>
            </a:bodyPr>
            <a:lstStyle/>
            <a:p>
              <a:endParaRPr sz="2400"/>
            </a:p>
          </p:txBody>
        </p:sp>
        <p:sp>
          <p:nvSpPr>
            <p:cNvPr id="116" name="Google Shape;116;p15"/>
            <p:cNvSpPr/>
            <p:nvPr/>
          </p:nvSpPr>
          <p:spPr>
            <a:xfrm>
              <a:off x="3885440" y="2842878"/>
              <a:ext cx="609033" cy="83411"/>
            </a:xfrm>
            <a:custGeom>
              <a:avLst/>
              <a:gdLst/>
              <a:ahLst/>
              <a:cxnLst/>
              <a:rect l="l" t="t" r="r" b="b"/>
              <a:pathLst>
                <a:path w="41137" h="5634" extrusionOk="0">
                  <a:moveTo>
                    <a:pt x="19949" y="1"/>
                  </a:moveTo>
                  <a:lnTo>
                    <a:pt x="18238" y="14"/>
                  </a:lnTo>
                  <a:lnTo>
                    <a:pt x="16565" y="52"/>
                  </a:lnTo>
                  <a:lnTo>
                    <a:pt x="14943" y="103"/>
                  </a:lnTo>
                  <a:lnTo>
                    <a:pt x="13360" y="192"/>
                  </a:lnTo>
                  <a:lnTo>
                    <a:pt x="11840" y="282"/>
                  </a:lnTo>
                  <a:lnTo>
                    <a:pt x="10371" y="410"/>
                  </a:lnTo>
                  <a:lnTo>
                    <a:pt x="8966" y="550"/>
                  </a:lnTo>
                  <a:lnTo>
                    <a:pt x="7625" y="703"/>
                  </a:lnTo>
                  <a:lnTo>
                    <a:pt x="6361" y="882"/>
                  </a:lnTo>
                  <a:lnTo>
                    <a:pt x="5173" y="1074"/>
                  </a:lnTo>
                  <a:lnTo>
                    <a:pt x="4075" y="1278"/>
                  </a:lnTo>
                  <a:lnTo>
                    <a:pt x="3551" y="1393"/>
                  </a:lnTo>
                  <a:lnTo>
                    <a:pt x="3066" y="1495"/>
                  </a:lnTo>
                  <a:lnTo>
                    <a:pt x="2593" y="1623"/>
                  </a:lnTo>
                  <a:lnTo>
                    <a:pt x="2134" y="1738"/>
                  </a:lnTo>
                  <a:lnTo>
                    <a:pt x="1712" y="1853"/>
                  </a:lnTo>
                  <a:lnTo>
                    <a:pt x="1316" y="1980"/>
                  </a:lnTo>
                  <a:lnTo>
                    <a:pt x="946" y="2108"/>
                  </a:lnTo>
                  <a:lnTo>
                    <a:pt x="601" y="2236"/>
                  </a:lnTo>
                  <a:lnTo>
                    <a:pt x="282" y="2376"/>
                  </a:lnTo>
                  <a:lnTo>
                    <a:pt x="1" y="2504"/>
                  </a:lnTo>
                  <a:lnTo>
                    <a:pt x="716" y="2300"/>
                  </a:lnTo>
                  <a:lnTo>
                    <a:pt x="1508" y="2095"/>
                  </a:lnTo>
                  <a:lnTo>
                    <a:pt x="2364" y="1904"/>
                  </a:lnTo>
                  <a:lnTo>
                    <a:pt x="3296" y="1712"/>
                  </a:lnTo>
                  <a:lnTo>
                    <a:pt x="4292" y="1546"/>
                  </a:lnTo>
                  <a:lnTo>
                    <a:pt x="5352" y="1380"/>
                  </a:lnTo>
                  <a:lnTo>
                    <a:pt x="6463" y="1240"/>
                  </a:lnTo>
                  <a:lnTo>
                    <a:pt x="7625" y="1099"/>
                  </a:lnTo>
                  <a:lnTo>
                    <a:pt x="8851" y="972"/>
                  </a:lnTo>
                  <a:lnTo>
                    <a:pt x="10116" y="869"/>
                  </a:lnTo>
                  <a:lnTo>
                    <a:pt x="11431" y="780"/>
                  </a:lnTo>
                  <a:lnTo>
                    <a:pt x="12772" y="703"/>
                  </a:lnTo>
                  <a:lnTo>
                    <a:pt x="14164" y="639"/>
                  </a:lnTo>
                  <a:lnTo>
                    <a:pt x="15595" y="601"/>
                  </a:lnTo>
                  <a:lnTo>
                    <a:pt x="17050" y="563"/>
                  </a:lnTo>
                  <a:lnTo>
                    <a:pt x="19617" y="563"/>
                  </a:lnTo>
                  <a:lnTo>
                    <a:pt x="20690" y="576"/>
                  </a:lnTo>
                  <a:lnTo>
                    <a:pt x="21750" y="601"/>
                  </a:lnTo>
                  <a:lnTo>
                    <a:pt x="22797" y="639"/>
                  </a:lnTo>
                  <a:lnTo>
                    <a:pt x="23819" y="678"/>
                  </a:lnTo>
                  <a:lnTo>
                    <a:pt x="24828" y="729"/>
                  </a:lnTo>
                  <a:lnTo>
                    <a:pt x="25811" y="793"/>
                  </a:lnTo>
                  <a:lnTo>
                    <a:pt x="26782" y="857"/>
                  </a:lnTo>
                  <a:lnTo>
                    <a:pt x="27714" y="933"/>
                  </a:lnTo>
                  <a:lnTo>
                    <a:pt x="28634" y="1023"/>
                  </a:lnTo>
                  <a:lnTo>
                    <a:pt x="29515" y="1112"/>
                  </a:lnTo>
                  <a:lnTo>
                    <a:pt x="30371" y="1201"/>
                  </a:lnTo>
                  <a:lnTo>
                    <a:pt x="31214" y="1316"/>
                  </a:lnTo>
                  <a:lnTo>
                    <a:pt x="32005" y="1431"/>
                  </a:lnTo>
                  <a:lnTo>
                    <a:pt x="32772" y="1546"/>
                  </a:lnTo>
                  <a:lnTo>
                    <a:pt x="33512" y="1674"/>
                  </a:lnTo>
                  <a:lnTo>
                    <a:pt x="34215" y="1802"/>
                  </a:lnTo>
                  <a:lnTo>
                    <a:pt x="34879" y="1942"/>
                  </a:lnTo>
                  <a:lnTo>
                    <a:pt x="35505" y="2083"/>
                  </a:lnTo>
                  <a:lnTo>
                    <a:pt x="36105" y="2236"/>
                  </a:lnTo>
                  <a:lnTo>
                    <a:pt x="36654" y="2389"/>
                  </a:lnTo>
                  <a:lnTo>
                    <a:pt x="37165" y="2542"/>
                  </a:lnTo>
                  <a:lnTo>
                    <a:pt x="37638" y="2708"/>
                  </a:lnTo>
                  <a:lnTo>
                    <a:pt x="38059" y="2874"/>
                  </a:lnTo>
                  <a:lnTo>
                    <a:pt x="38429" y="3040"/>
                  </a:lnTo>
                  <a:lnTo>
                    <a:pt x="38774" y="3219"/>
                  </a:lnTo>
                  <a:lnTo>
                    <a:pt x="39055" y="3398"/>
                  </a:lnTo>
                  <a:lnTo>
                    <a:pt x="39183" y="3500"/>
                  </a:lnTo>
                  <a:lnTo>
                    <a:pt x="39285" y="3590"/>
                  </a:lnTo>
                  <a:lnTo>
                    <a:pt x="39387" y="3679"/>
                  </a:lnTo>
                  <a:lnTo>
                    <a:pt x="39477" y="3768"/>
                  </a:lnTo>
                  <a:lnTo>
                    <a:pt x="39553" y="3871"/>
                  </a:lnTo>
                  <a:lnTo>
                    <a:pt x="39617" y="3960"/>
                  </a:lnTo>
                  <a:lnTo>
                    <a:pt x="39655" y="4062"/>
                  </a:lnTo>
                  <a:lnTo>
                    <a:pt x="39694" y="4152"/>
                  </a:lnTo>
                  <a:lnTo>
                    <a:pt x="39719" y="4254"/>
                  </a:lnTo>
                  <a:lnTo>
                    <a:pt x="39719" y="4356"/>
                  </a:lnTo>
                  <a:lnTo>
                    <a:pt x="39719" y="4433"/>
                  </a:lnTo>
                  <a:lnTo>
                    <a:pt x="39706" y="4522"/>
                  </a:lnTo>
                  <a:lnTo>
                    <a:pt x="39681" y="4599"/>
                  </a:lnTo>
                  <a:lnTo>
                    <a:pt x="39643" y="4688"/>
                  </a:lnTo>
                  <a:lnTo>
                    <a:pt x="39592" y="4765"/>
                  </a:lnTo>
                  <a:lnTo>
                    <a:pt x="39540" y="4841"/>
                  </a:lnTo>
                  <a:lnTo>
                    <a:pt x="39400" y="5007"/>
                  </a:lnTo>
                  <a:lnTo>
                    <a:pt x="39221" y="5173"/>
                  </a:lnTo>
                  <a:lnTo>
                    <a:pt x="39017" y="5327"/>
                  </a:lnTo>
                  <a:lnTo>
                    <a:pt x="38761" y="5480"/>
                  </a:lnTo>
                  <a:lnTo>
                    <a:pt x="38480" y="5633"/>
                  </a:lnTo>
                  <a:lnTo>
                    <a:pt x="39081" y="5429"/>
                  </a:lnTo>
                  <a:lnTo>
                    <a:pt x="39349" y="5314"/>
                  </a:lnTo>
                  <a:lnTo>
                    <a:pt x="39604" y="5212"/>
                  </a:lnTo>
                  <a:lnTo>
                    <a:pt x="39847" y="5097"/>
                  </a:lnTo>
                  <a:lnTo>
                    <a:pt x="40064" y="4982"/>
                  </a:lnTo>
                  <a:lnTo>
                    <a:pt x="40268" y="4867"/>
                  </a:lnTo>
                  <a:lnTo>
                    <a:pt x="40447" y="4752"/>
                  </a:lnTo>
                  <a:lnTo>
                    <a:pt x="40600" y="4637"/>
                  </a:lnTo>
                  <a:lnTo>
                    <a:pt x="40741" y="4522"/>
                  </a:lnTo>
                  <a:lnTo>
                    <a:pt x="40869" y="4407"/>
                  </a:lnTo>
                  <a:lnTo>
                    <a:pt x="40971" y="4279"/>
                  </a:lnTo>
                  <a:lnTo>
                    <a:pt x="41047" y="4164"/>
                  </a:lnTo>
                  <a:lnTo>
                    <a:pt x="41099" y="4037"/>
                  </a:lnTo>
                  <a:lnTo>
                    <a:pt x="41137" y="3922"/>
                  </a:lnTo>
                  <a:lnTo>
                    <a:pt x="41137" y="3794"/>
                  </a:lnTo>
                  <a:lnTo>
                    <a:pt x="41137" y="3692"/>
                  </a:lnTo>
                  <a:lnTo>
                    <a:pt x="41111" y="3590"/>
                  </a:lnTo>
                  <a:lnTo>
                    <a:pt x="41086" y="3500"/>
                  </a:lnTo>
                  <a:lnTo>
                    <a:pt x="41035" y="3398"/>
                  </a:lnTo>
                  <a:lnTo>
                    <a:pt x="40971" y="3309"/>
                  </a:lnTo>
                  <a:lnTo>
                    <a:pt x="40894" y="3219"/>
                  </a:lnTo>
                  <a:lnTo>
                    <a:pt x="40818" y="3117"/>
                  </a:lnTo>
                  <a:lnTo>
                    <a:pt x="40715" y="3028"/>
                  </a:lnTo>
                  <a:lnTo>
                    <a:pt x="40600" y="2938"/>
                  </a:lnTo>
                  <a:lnTo>
                    <a:pt x="40473" y="2849"/>
                  </a:lnTo>
                  <a:lnTo>
                    <a:pt x="40192" y="2670"/>
                  </a:lnTo>
                  <a:lnTo>
                    <a:pt x="39860" y="2491"/>
                  </a:lnTo>
                  <a:lnTo>
                    <a:pt x="39477" y="2313"/>
                  </a:lnTo>
                  <a:lnTo>
                    <a:pt x="39055" y="2146"/>
                  </a:lnTo>
                  <a:lnTo>
                    <a:pt x="38583" y="1980"/>
                  </a:lnTo>
                  <a:lnTo>
                    <a:pt x="38072" y="1827"/>
                  </a:lnTo>
                  <a:lnTo>
                    <a:pt x="37523" y="1674"/>
                  </a:lnTo>
                  <a:lnTo>
                    <a:pt x="36935" y="1521"/>
                  </a:lnTo>
                  <a:lnTo>
                    <a:pt x="36297" y="1380"/>
                  </a:lnTo>
                  <a:lnTo>
                    <a:pt x="35632" y="1240"/>
                  </a:lnTo>
                  <a:lnTo>
                    <a:pt x="34930" y="1112"/>
                  </a:lnTo>
                  <a:lnTo>
                    <a:pt x="34202" y="984"/>
                  </a:lnTo>
                  <a:lnTo>
                    <a:pt x="33423" y="869"/>
                  </a:lnTo>
                  <a:lnTo>
                    <a:pt x="32631" y="754"/>
                  </a:lnTo>
                  <a:lnTo>
                    <a:pt x="31801" y="652"/>
                  </a:lnTo>
                  <a:lnTo>
                    <a:pt x="30933" y="550"/>
                  </a:lnTo>
                  <a:lnTo>
                    <a:pt x="30051" y="461"/>
                  </a:lnTo>
                  <a:lnTo>
                    <a:pt x="29132" y="371"/>
                  </a:lnTo>
                  <a:lnTo>
                    <a:pt x="28200" y="295"/>
                  </a:lnTo>
                  <a:lnTo>
                    <a:pt x="27229" y="231"/>
                  </a:lnTo>
                  <a:lnTo>
                    <a:pt x="26246" y="167"/>
                  </a:lnTo>
                  <a:lnTo>
                    <a:pt x="25250" y="116"/>
                  </a:lnTo>
                  <a:lnTo>
                    <a:pt x="24215" y="78"/>
                  </a:lnTo>
                  <a:lnTo>
                    <a:pt x="23181" y="39"/>
                  </a:lnTo>
                  <a:lnTo>
                    <a:pt x="22121" y="26"/>
                  </a:lnTo>
                  <a:lnTo>
                    <a:pt x="21035" y="1"/>
                  </a:lnTo>
                  <a:close/>
                </a:path>
              </a:pathLst>
            </a:custGeom>
            <a:solidFill>
              <a:srgbClr val="D4A657"/>
            </a:solidFill>
            <a:ln>
              <a:noFill/>
            </a:ln>
          </p:spPr>
          <p:txBody>
            <a:bodyPr spcFirstLastPara="1" wrap="square" lIns="121900" tIns="121900" rIns="121900" bIns="121900" anchor="ctr" anchorCtr="0">
              <a:noAutofit/>
            </a:bodyPr>
            <a:lstStyle/>
            <a:p>
              <a:endParaRPr sz="2400"/>
            </a:p>
          </p:txBody>
        </p:sp>
        <p:sp>
          <p:nvSpPr>
            <p:cNvPr id="117" name="Google Shape;117;p15"/>
            <p:cNvSpPr/>
            <p:nvPr/>
          </p:nvSpPr>
          <p:spPr>
            <a:xfrm>
              <a:off x="4094191" y="2873894"/>
              <a:ext cx="204028" cy="57118"/>
            </a:xfrm>
            <a:custGeom>
              <a:avLst/>
              <a:gdLst/>
              <a:ahLst/>
              <a:cxnLst/>
              <a:rect l="l" t="t" r="r" b="b"/>
              <a:pathLst>
                <a:path w="13781" h="3858" extrusionOk="0">
                  <a:moveTo>
                    <a:pt x="0" y="0"/>
                  </a:moveTo>
                  <a:lnTo>
                    <a:pt x="0" y="384"/>
                  </a:lnTo>
                  <a:lnTo>
                    <a:pt x="3346" y="384"/>
                  </a:lnTo>
                  <a:lnTo>
                    <a:pt x="4253" y="409"/>
                  </a:lnTo>
                  <a:lnTo>
                    <a:pt x="5058" y="447"/>
                  </a:lnTo>
                  <a:lnTo>
                    <a:pt x="5747" y="511"/>
                  </a:lnTo>
                  <a:lnTo>
                    <a:pt x="6322" y="575"/>
                  </a:lnTo>
                  <a:lnTo>
                    <a:pt x="6565" y="613"/>
                  </a:lnTo>
                  <a:lnTo>
                    <a:pt x="6795" y="665"/>
                  </a:lnTo>
                  <a:lnTo>
                    <a:pt x="6973" y="716"/>
                  </a:lnTo>
                  <a:lnTo>
                    <a:pt x="7139" y="767"/>
                  </a:lnTo>
                  <a:lnTo>
                    <a:pt x="7267" y="831"/>
                  </a:lnTo>
                  <a:lnTo>
                    <a:pt x="7369" y="882"/>
                  </a:lnTo>
                  <a:lnTo>
                    <a:pt x="0" y="882"/>
                  </a:lnTo>
                  <a:lnTo>
                    <a:pt x="0" y="1175"/>
                  </a:lnTo>
                  <a:lnTo>
                    <a:pt x="7471" y="1175"/>
                  </a:lnTo>
                  <a:lnTo>
                    <a:pt x="7446" y="1214"/>
                  </a:lnTo>
                  <a:lnTo>
                    <a:pt x="7408" y="1252"/>
                  </a:lnTo>
                  <a:lnTo>
                    <a:pt x="7305" y="1329"/>
                  </a:lnTo>
                  <a:lnTo>
                    <a:pt x="7165" y="1392"/>
                  </a:lnTo>
                  <a:lnTo>
                    <a:pt x="6986" y="1456"/>
                  </a:lnTo>
                  <a:lnTo>
                    <a:pt x="6769" y="1520"/>
                  </a:lnTo>
                  <a:lnTo>
                    <a:pt x="6514" y="1571"/>
                  </a:lnTo>
                  <a:lnTo>
                    <a:pt x="6207" y="1622"/>
                  </a:lnTo>
                  <a:lnTo>
                    <a:pt x="5875" y="1661"/>
                  </a:lnTo>
                  <a:lnTo>
                    <a:pt x="5505" y="1712"/>
                  </a:lnTo>
                  <a:lnTo>
                    <a:pt x="5096" y="1737"/>
                  </a:lnTo>
                  <a:lnTo>
                    <a:pt x="4636" y="1776"/>
                  </a:lnTo>
                  <a:lnTo>
                    <a:pt x="4151" y="1801"/>
                  </a:lnTo>
                  <a:lnTo>
                    <a:pt x="3053" y="1839"/>
                  </a:lnTo>
                  <a:lnTo>
                    <a:pt x="1801" y="1852"/>
                  </a:lnTo>
                  <a:lnTo>
                    <a:pt x="0" y="1852"/>
                  </a:lnTo>
                  <a:lnTo>
                    <a:pt x="0" y="2210"/>
                  </a:lnTo>
                  <a:lnTo>
                    <a:pt x="2197" y="2631"/>
                  </a:lnTo>
                  <a:lnTo>
                    <a:pt x="4215" y="3040"/>
                  </a:lnTo>
                  <a:lnTo>
                    <a:pt x="6130" y="3449"/>
                  </a:lnTo>
                  <a:lnTo>
                    <a:pt x="8021" y="3857"/>
                  </a:lnTo>
                  <a:lnTo>
                    <a:pt x="11162" y="3857"/>
                  </a:lnTo>
                  <a:lnTo>
                    <a:pt x="9106" y="3410"/>
                  </a:lnTo>
                  <a:lnTo>
                    <a:pt x="7050" y="2976"/>
                  </a:lnTo>
                  <a:lnTo>
                    <a:pt x="5032" y="2555"/>
                  </a:lnTo>
                  <a:lnTo>
                    <a:pt x="3078" y="2184"/>
                  </a:lnTo>
                  <a:lnTo>
                    <a:pt x="3844" y="2172"/>
                  </a:lnTo>
                  <a:lnTo>
                    <a:pt x="4572" y="2159"/>
                  </a:lnTo>
                  <a:lnTo>
                    <a:pt x="5275" y="2133"/>
                  </a:lnTo>
                  <a:lnTo>
                    <a:pt x="5926" y="2095"/>
                  </a:lnTo>
                  <a:lnTo>
                    <a:pt x="6539" y="2057"/>
                  </a:lnTo>
                  <a:lnTo>
                    <a:pt x="7101" y="2005"/>
                  </a:lnTo>
                  <a:lnTo>
                    <a:pt x="7637" y="1954"/>
                  </a:lnTo>
                  <a:lnTo>
                    <a:pt x="8110" y="1891"/>
                  </a:lnTo>
                  <a:lnTo>
                    <a:pt x="8557" y="1827"/>
                  </a:lnTo>
                  <a:lnTo>
                    <a:pt x="8940" y="1750"/>
                  </a:lnTo>
                  <a:lnTo>
                    <a:pt x="9285" y="1673"/>
                  </a:lnTo>
                  <a:lnTo>
                    <a:pt x="9579" y="1584"/>
                  </a:lnTo>
                  <a:lnTo>
                    <a:pt x="9821" y="1495"/>
                  </a:lnTo>
                  <a:lnTo>
                    <a:pt x="10026" y="1392"/>
                  </a:lnTo>
                  <a:lnTo>
                    <a:pt x="10102" y="1341"/>
                  </a:lnTo>
                  <a:lnTo>
                    <a:pt x="10166" y="1290"/>
                  </a:lnTo>
                  <a:lnTo>
                    <a:pt x="10217" y="1239"/>
                  </a:lnTo>
                  <a:lnTo>
                    <a:pt x="10256" y="1175"/>
                  </a:lnTo>
                  <a:lnTo>
                    <a:pt x="13780" y="1175"/>
                  </a:lnTo>
                  <a:lnTo>
                    <a:pt x="13780" y="882"/>
                  </a:lnTo>
                  <a:lnTo>
                    <a:pt x="10217" y="882"/>
                  </a:lnTo>
                  <a:lnTo>
                    <a:pt x="10179" y="843"/>
                  </a:lnTo>
                  <a:lnTo>
                    <a:pt x="10115" y="792"/>
                  </a:lnTo>
                  <a:lnTo>
                    <a:pt x="9987" y="703"/>
                  </a:lnTo>
                  <a:lnTo>
                    <a:pt x="9796" y="613"/>
                  </a:lnTo>
                  <a:lnTo>
                    <a:pt x="9579" y="537"/>
                  </a:lnTo>
                  <a:lnTo>
                    <a:pt x="9323" y="473"/>
                  </a:lnTo>
                  <a:lnTo>
                    <a:pt x="9042" y="409"/>
                  </a:lnTo>
                  <a:lnTo>
                    <a:pt x="8723" y="345"/>
                  </a:lnTo>
                  <a:lnTo>
                    <a:pt x="8378" y="294"/>
                  </a:lnTo>
                  <a:lnTo>
                    <a:pt x="13780" y="294"/>
                  </a:lnTo>
                  <a:lnTo>
                    <a:pt x="13780" y="0"/>
                  </a:lnTo>
                  <a:close/>
                </a:path>
              </a:pathLst>
            </a:custGeom>
            <a:solidFill>
              <a:srgbClr val="A18044"/>
            </a:solidFill>
            <a:ln>
              <a:noFill/>
            </a:ln>
          </p:spPr>
          <p:txBody>
            <a:bodyPr spcFirstLastPara="1" wrap="square" lIns="121900" tIns="121900" rIns="121900" bIns="121900" anchor="ctr" anchorCtr="0">
              <a:noAutofit/>
            </a:bodyPr>
            <a:lstStyle/>
            <a:p>
              <a:endParaRPr sz="2400"/>
            </a:p>
          </p:txBody>
        </p:sp>
        <p:sp>
          <p:nvSpPr>
            <p:cNvPr id="118" name="Google Shape;118;p15"/>
            <p:cNvSpPr/>
            <p:nvPr/>
          </p:nvSpPr>
          <p:spPr>
            <a:xfrm>
              <a:off x="3807921" y="2802993"/>
              <a:ext cx="764071" cy="159598"/>
            </a:xfrm>
            <a:custGeom>
              <a:avLst/>
              <a:gdLst/>
              <a:ahLst/>
              <a:cxnLst/>
              <a:rect l="l" t="t" r="r" b="b"/>
              <a:pathLst>
                <a:path w="51609" h="10780" extrusionOk="0">
                  <a:moveTo>
                    <a:pt x="1" y="0"/>
                  </a:moveTo>
                  <a:lnTo>
                    <a:pt x="1" y="5390"/>
                  </a:lnTo>
                  <a:lnTo>
                    <a:pt x="1" y="5530"/>
                  </a:lnTo>
                  <a:lnTo>
                    <a:pt x="26" y="5671"/>
                  </a:lnTo>
                  <a:lnTo>
                    <a:pt x="77" y="5811"/>
                  </a:lnTo>
                  <a:lnTo>
                    <a:pt x="128" y="5939"/>
                  </a:lnTo>
                  <a:lnTo>
                    <a:pt x="205" y="6079"/>
                  </a:lnTo>
                  <a:lnTo>
                    <a:pt x="294" y="6207"/>
                  </a:lnTo>
                  <a:lnTo>
                    <a:pt x="397" y="6347"/>
                  </a:lnTo>
                  <a:lnTo>
                    <a:pt x="524" y="6475"/>
                  </a:lnTo>
                  <a:lnTo>
                    <a:pt x="665" y="6603"/>
                  </a:lnTo>
                  <a:lnTo>
                    <a:pt x="805" y="6743"/>
                  </a:lnTo>
                  <a:lnTo>
                    <a:pt x="971" y="6871"/>
                  </a:lnTo>
                  <a:lnTo>
                    <a:pt x="1163" y="6999"/>
                  </a:lnTo>
                  <a:lnTo>
                    <a:pt x="1354" y="7127"/>
                  </a:lnTo>
                  <a:lnTo>
                    <a:pt x="1559" y="7241"/>
                  </a:lnTo>
                  <a:lnTo>
                    <a:pt x="1789" y="7369"/>
                  </a:lnTo>
                  <a:lnTo>
                    <a:pt x="2031" y="7484"/>
                  </a:lnTo>
                  <a:lnTo>
                    <a:pt x="2542" y="7727"/>
                  </a:lnTo>
                  <a:lnTo>
                    <a:pt x="3117" y="7957"/>
                  </a:lnTo>
                  <a:lnTo>
                    <a:pt x="3730" y="8187"/>
                  </a:lnTo>
                  <a:lnTo>
                    <a:pt x="4407" y="8404"/>
                  </a:lnTo>
                  <a:lnTo>
                    <a:pt x="5122" y="8621"/>
                  </a:lnTo>
                  <a:lnTo>
                    <a:pt x="5888" y="8825"/>
                  </a:lnTo>
                  <a:lnTo>
                    <a:pt x="6706" y="9017"/>
                  </a:lnTo>
                  <a:lnTo>
                    <a:pt x="7561" y="9208"/>
                  </a:lnTo>
                  <a:lnTo>
                    <a:pt x="8455" y="9387"/>
                  </a:lnTo>
                  <a:lnTo>
                    <a:pt x="9388" y="9553"/>
                  </a:lnTo>
                  <a:lnTo>
                    <a:pt x="10358" y="9706"/>
                  </a:lnTo>
                  <a:lnTo>
                    <a:pt x="11380" y="9860"/>
                  </a:lnTo>
                  <a:lnTo>
                    <a:pt x="12427" y="10000"/>
                  </a:lnTo>
                  <a:lnTo>
                    <a:pt x="13500" y="10128"/>
                  </a:lnTo>
                  <a:lnTo>
                    <a:pt x="14611" y="10255"/>
                  </a:lnTo>
                  <a:lnTo>
                    <a:pt x="15760" y="10358"/>
                  </a:lnTo>
                  <a:lnTo>
                    <a:pt x="16935" y="10460"/>
                  </a:lnTo>
                  <a:lnTo>
                    <a:pt x="18136" y="10536"/>
                  </a:lnTo>
                  <a:lnTo>
                    <a:pt x="19362" y="10613"/>
                  </a:lnTo>
                  <a:lnTo>
                    <a:pt x="20601" y="10677"/>
                  </a:lnTo>
                  <a:lnTo>
                    <a:pt x="21878" y="10728"/>
                  </a:lnTo>
                  <a:lnTo>
                    <a:pt x="23168" y="10754"/>
                  </a:lnTo>
                  <a:lnTo>
                    <a:pt x="24483" y="10779"/>
                  </a:lnTo>
                  <a:lnTo>
                    <a:pt x="27139" y="10779"/>
                  </a:lnTo>
                  <a:lnTo>
                    <a:pt x="28442" y="10754"/>
                  </a:lnTo>
                  <a:lnTo>
                    <a:pt x="29732" y="10728"/>
                  </a:lnTo>
                  <a:lnTo>
                    <a:pt x="31009" y="10677"/>
                  </a:lnTo>
                  <a:lnTo>
                    <a:pt x="32261" y="10613"/>
                  </a:lnTo>
                  <a:lnTo>
                    <a:pt x="33474" y="10536"/>
                  </a:lnTo>
                  <a:lnTo>
                    <a:pt x="34674" y="10460"/>
                  </a:lnTo>
                  <a:lnTo>
                    <a:pt x="35849" y="10358"/>
                  </a:lnTo>
                  <a:lnTo>
                    <a:pt x="36999" y="10255"/>
                  </a:lnTo>
                  <a:lnTo>
                    <a:pt x="38110" y="10128"/>
                  </a:lnTo>
                  <a:lnTo>
                    <a:pt x="39183" y="10000"/>
                  </a:lnTo>
                  <a:lnTo>
                    <a:pt x="40230" y="9860"/>
                  </a:lnTo>
                  <a:lnTo>
                    <a:pt x="41252" y="9706"/>
                  </a:lnTo>
                  <a:lnTo>
                    <a:pt x="42222" y="9553"/>
                  </a:lnTo>
                  <a:lnTo>
                    <a:pt x="43154" y="9387"/>
                  </a:lnTo>
                  <a:lnTo>
                    <a:pt x="44048" y="9208"/>
                  </a:lnTo>
                  <a:lnTo>
                    <a:pt x="44904" y="9017"/>
                  </a:lnTo>
                  <a:lnTo>
                    <a:pt x="45722" y="8825"/>
                  </a:lnTo>
                  <a:lnTo>
                    <a:pt x="46488" y="8621"/>
                  </a:lnTo>
                  <a:lnTo>
                    <a:pt x="47203" y="8404"/>
                  </a:lnTo>
                  <a:lnTo>
                    <a:pt x="47880" y="8187"/>
                  </a:lnTo>
                  <a:lnTo>
                    <a:pt x="48493" y="7957"/>
                  </a:lnTo>
                  <a:lnTo>
                    <a:pt x="49068" y="7727"/>
                  </a:lnTo>
                  <a:lnTo>
                    <a:pt x="49578" y="7484"/>
                  </a:lnTo>
                  <a:lnTo>
                    <a:pt x="49821" y="7369"/>
                  </a:lnTo>
                  <a:lnTo>
                    <a:pt x="50051" y="7241"/>
                  </a:lnTo>
                  <a:lnTo>
                    <a:pt x="50255" y="7127"/>
                  </a:lnTo>
                  <a:lnTo>
                    <a:pt x="50447" y="6999"/>
                  </a:lnTo>
                  <a:lnTo>
                    <a:pt x="50638" y="6871"/>
                  </a:lnTo>
                  <a:lnTo>
                    <a:pt x="50804" y="6743"/>
                  </a:lnTo>
                  <a:lnTo>
                    <a:pt x="50958" y="6603"/>
                  </a:lnTo>
                  <a:lnTo>
                    <a:pt x="51085" y="6475"/>
                  </a:lnTo>
                  <a:lnTo>
                    <a:pt x="51213" y="6347"/>
                  </a:lnTo>
                  <a:lnTo>
                    <a:pt x="51315" y="6207"/>
                  </a:lnTo>
                  <a:lnTo>
                    <a:pt x="51405" y="6079"/>
                  </a:lnTo>
                  <a:lnTo>
                    <a:pt x="51481" y="5939"/>
                  </a:lnTo>
                  <a:lnTo>
                    <a:pt x="51532" y="5811"/>
                  </a:lnTo>
                  <a:lnTo>
                    <a:pt x="51583" y="5671"/>
                  </a:lnTo>
                  <a:lnTo>
                    <a:pt x="51609" y="5530"/>
                  </a:lnTo>
                  <a:lnTo>
                    <a:pt x="51609" y="5390"/>
                  </a:lnTo>
                  <a:lnTo>
                    <a:pt x="51609" y="0"/>
                  </a:lnTo>
                  <a:close/>
                </a:path>
              </a:pathLst>
            </a:custGeom>
            <a:solidFill>
              <a:srgbClr val="FFCB91"/>
            </a:solidFill>
            <a:ln>
              <a:noFill/>
            </a:ln>
          </p:spPr>
          <p:txBody>
            <a:bodyPr spcFirstLastPara="1" wrap="square" lIns="121900" tIns="121900" rIns="121900" bIns="121900" anchor="ctr" anchorCtr="0">
              <a:noAutofit/>
            </a:bodyPr>
            <a:lstStyle/>
            <a:p>
              <a:endParaRPr sz="2400"/>
            </a:p>
          </p:txBody>
        </p:sp>
        <p:sp>
          <p:nvSpPr>
            <p:cNvPr id="119" name="Google Shape;119;p15"/>
            <p:cNvSpPr/>
            <p:nvPr/>
          </p:nvSpPr>
          <p:spPr>
            <a:xfrm>
              <a:off x="3807921" y="2723194"/>
              <a:ext cx="764071" cy="159598"/>
            </a:xfrm>
            <a:custGeom>
              <a:avLst/>
              <a:gdLst/>
              <a:ahLst/>
              <a:cxnLst/>
              <a:rect l="l" t="t" r="r" b="b"/>
              <a:pathLst>
                <a:path w="51609" h="10780" extrusionOk="0">
                  <a:moveTo>
                    <a:pt x="24483" y="1"/>
                  </a:moveTo>
                  <a:lnTo>
                    <a:pt x="23168" y="26"/>
                  </a:lnTo>
                  <a:lnTo>
                    <a:pt x="21878" y="52"/>
                  </a:lnTo>
                  <a:lnTo>
                    <a:pt x="20601" y="103"/>
                  </a:lnTo>
                  <a:lnTo>
                    <a:pt x="19362" y="167"/>
                  </a:lnTo>
                  <a:lnTo>
                    <a:pt x="18136" y="243"/>
                  </a:lnTo>
                  <a:lnTo>
                    <a:pt x="16935" y="320"/>
                  </a:lnTo>
                  <a:lnTo>
                    <a:pt x="15760" y="422"/>
                  </a:lnTo>
                  <a:lnTo>
                    <a:pt x="14611" y="524"/>
                  </a:lnTo>
                  <a:lnTo>
                    <a:pt x="13500" y="652"/>
                  </a:lnTo>
                  <a:lnTo>
                    <a:pt x="12427" y="780"/>
                  </a:lnTo>
                  <a:lnTo>
                    <a:pt x="11380" y="920"/>
                  </a:lnTo>
                  <a:lnTo>
                    <a:pt x="10358" y="1074"/>
                  </a:lnTo>
                  <a:lnTo>
                    <a:pt x="9388" y="1227"/>
                  </a:lnTo>
                  <a:lnTo>
                    <a:pt x="8455" y="1393"/>
                  </a:lnTo>
                  <a:lnTo>
                    <a:pt x="7561" y="1572"/>
                  </a:lnTo>
                  <a:lnTo>
                    <a:pt x="6706" y="1763"/>
                  </a:lnTo>
                  <a:lnTo>
                    <a:pt x="5888" y="1955"/>
                  </a:lnTo>
                  <a:lnTo>
                    <a:pt x="5122" y="2159"/>
                  </a:lnTo>
                  <a:lnTo>
                    <a:pt x="4407" y="2376"/>
                  </a:lnTo>
                  <a:lnTo>
                    <a:pt x="3730" y="2593"/>
                  </a:lnTo>
                  <a:lnTo>
                    <a:pt x="3117" y="2823"/>
                  </a:lnTo>
                  <a:lnTo>
                    <a:pt x="2542" y="3053"/>
                  </a:lnTo>
                  <a:lnTo>
                    <a:pt x="2031" y="3296"/>
                  </a:lnTo>
                  <a:lnTo>
                    <a:pt x="1789" y="3411"/>
                  </a:lnTo>
                  <a:lnTo>
                    <a:pt x="1559" y="3538"/>
                  </a:lnTo>
                  <a:lnTo>
                    <a:pt x="1354" y="3653"/>
                  </a:lnTo>
                  <a:lnTo>
                    <a:pt x="1163" y="3781"/>
                  </a:lnTo>
                  <a:lnTo>
                    <a:pt x="971" y="3909"/>
                  </a:lnTo>
                  <a:lnTo>
                    <a:pt x="805" y="4036"/>
                  </a:lnTo>
                  <a:lnTo>
                    <a:pt x="665" y="4177"/>
                  </a:lnTo>
                  <a:lnTo>
                    <a:pt x="524" y="4305"/>
                  </a:lnTo>
                  <a:lnTo>
                    <a:pt x="397" y="4432"/>
                  </a:lnTo>
                  <a:lnTo>
                    <a:pt x="294" y="4573"/>
                  </a:lnTo>
                  <a:lnTo>
                    <a:pt x="205" y="4701"/>
                  </a:lnTo>
                  <a:lnTo>
                    <a:pt x="128" y="4841"/>
                  </a:lnTo>
                  <a:lnTo>
                    <a:pt x="77" y="4969"/>
                  </a:lnTo>
                  <a:lnTo>
                    <a:pt x="26" y="5109"/>
                  </a:lnTo>
                  <a:lnTo>
                    <a:pt x="1" y="5250"/>
                  </a:lnTo>
                  <a:lnTo>
                    <a:pt x="1" y="5390"/>
                  </a:lnTo>
                  <a:lnTo>
                    <a:pt x="1" y="5531"/>
                  </a:lnTo>
                  <a:lnTo>
                    <a:pt x="26" y="5671"/>
                  </a:lnTo>
                  <a:lnTo>
                    <a:pt x="77" y="5799"/>
                  </a:lnTo>
                  <a:lnTo>
                    <a:pt x="128" y="5939"/>
                  </a:lnTo>
                  <a:lnTo>
                    <a:pt x="205" y="6080"/>
                  </a:lnTo>
                  <a:lnTo>
                    <a:pt x="294" y="6208"/>
                  </a:lnTo>
                  <a:lnTo>
                    <a:pt x="397" y="6348"/>
                  </a:lnTo>
                  <a:lnTo>
                    <a:pt x="524" y="6476"/>
                  </a:lnTo>
                  <a:lnTo>
                    <a:pt x="665" y="6603"/>
                  </a:lnTo>
                  <a:lnTo>
                    <a:pt x="805" y="6731"/>
                  </a:lnTo>
                  <a:lnTo>
                    <a:pt x="971" y="6859"/>
                  </a:lnTo>
                  <a:lnTo>
                    <a:pt x="1163" y="6987"/>
                  </a:lnTo>
                  <a:lnTo>
                    <a:pt x="1354" y="7114"/>
                  </a:lnTo>
                  <a:lnTo>
                    <a:pt x="1559" y="7242"/>
                  </a:lnTo>
                  <a:lnTo>
                    <a:pt x="1789" y="7370"/>
                  </a:lnTo>
                  <a:lnTo>
                    <a:pt x="2031" y="7485"/>
                  </a:lnTo>
                  <a:lnTo>
                    <a:pt x="2542" y="7727"/>
                  </a:lnTo>
                  <a:lnTo>
                    <a:pt x="3117" y="7957"/>
                  </a:lnTo>
                  <a:lnTo>
                    <a:pt x="3730" y="8187"/>
                  </a:lnTo>
                  <a:lnTo>
                    <a:pt x="4407" y="8404"/>
                  </a:lnTo>
                  <a:lnTo>
                    <a:pt x="5122" y="8621"/>
                  </a:lnTo>
                  <a:lnTo>
                    <a:pt x="5888" y="8813"/>
                  </a:lnTo>
                  <a:lnTo>
                    <a:pt x="6706" y="9017"/>
                  </a:lnTo>
                  <a:lnTo>
                    <a:pt x="7561" y="9196"/>
                  </a:lnTo>
                  <a:lnTo>
                    <a:pt x="8455" y="9375"/>
                  </a:lnTo>
                  <a:lnTo>
                    <a:pt x="9388" y="9554"/>
                  </a:lnTo>
                  <a:lnTo>
                    <a:pt x="10358" y="9707"/>
                  </a:lnTo>
                  <a:lnTo>
                    <a:pt x="11380" y="9860"/>
                  </a:lnTo>
                  <a:lnTo>
                    <a:pt x="12427" y="10001"/>
                  </a:lnTo>
                  <a:lnTo>
                    <a:pt x="13500" y="10128"/>
                  </a:lnTo>
                  <a:lnTo>
                    <a:pt x="14611" y="10243"/>
                  </a:lnTo>
                  <a:lnTo>
                    <a:pt x="15760" y="10358"/>
                  </a:lnTo>
                  <a:lnTo>
                    <a:pt x="16935" y="10448"/>
                  </a:lnTo>
                  <a:lnTo>
                    <a:pt x="18136" y="10537"/>
                  </a:lnTo>
                  <a:lnTo>
                    <a:pt x="19362" y="10614"/>
                  </a:lnTo>
                  <a:lnTo>
                    <a:pt x="20601" y="10677"/>
                  </a:lnTo>
                  <a:lnTo>
                    <a:pt x="21878" y="10716"/>
                  </a:lnTo>
                  <a:lnTo>
                    <a:pt x="23168" y="10754"/>
                  </a:lnTo>
                  <a:lnTo>
                    <a:pt x="24483" y="10780"/>
                  </a:lnTo>
                  <a:lnTo>
                    <a:pt x="27139" y="10780"/>
                  </a:lnTo>
                  <a:lnTo>
                    <a:pt x="28442" y="10754"/>
                  </a:lnTo>
                  <a:lnTo>
                    <a:pt x="29732" y="10716"/>
                  </a:lnTo>
                  <a:lnTo>
                    <a:pt x="31009" y="10677"/>
                  </a:lnTo>
                  <a:lnTo>
                    <a:pt x="32261" y="10614"/>
                  </a:lnTo>
                  <a:lnTo>
                    <a:pt x="33474" y="10537"/>
                  </a:lnTo>
                  <a:lnTo>
                    <a:pt x="34674" y="10448"/>
                  </a:lnTo>
                  <a:lnTo>
                    <a:pt x="35849" y="10358"/>
                  </a:lnTo>
                  <a:lnTo>
                    <a:pt x="36999" y="10243"/>
                  </a:lnTo>
                  <a:lnTo>
                    <a:pt x="38110" y="10128"/>
                  </a:lnTo>
                  <a:lnTo>
                    <a:pt x="39183" y="10001"/>
                  </a:lnTo>
                  <a:lnTo>
                    <a:pt x="40230" y="9860"/>
                  </a:lnTo>
                  <a:lnTo>
                    <a:pt x="41252" y="9707"/>
                  </a:lnTo>
                  <a:lnTo>
                    <a:pt x="42222" y="9554"/>
                  </a:lnTo>
                  <a:lnTo>
                    <a:pt x="43154" y="9375"/>
                  </a:lnTo>
                  <a:lnTo>
                    <a:pt x="44048" y="9196"/>
                  </a:lnTo>
                  <a:lnTo>
                    <a:pt x="44904" y="9017"/>
                  </a:lnTo>
                  <a:lnTo>
                    <a:pt x="45722" y="8813"/>
                  </a:lnTo>
                  <a:lnTo>
                    <a:pt x="46488" y="8621"/>
                  </a:lnTo>
                  <a:lnTo>
                    <a:pt x="47203" y="8404"/>
                  </a:lnTo>
                  <a:lnTo>
                    <a:pt x="47880" y="8187"/>
                  </a:lnTo>
                  <a:lnTo>
                    <a:pt x="48493" y="7957"/>
                  </a:lnTo>
                  <a:lnTo>
                    <a:pt x="49068" y="7727"/>
                  </a:lnTo>
                  <a:lnTo>
                    <a:pt x="49578" y="7485"/>
                  </a:lnTo>
                  <a:lnTo>
                    <a:pt x="49821" y="7370"/>
                  </a:lnTo>
                  <a:lnTo>
                    <a:pt x="50051" y="7242"/>
                  </a:lnTo>
                  <a:lnTo>
                    <a:pt x="50255" y="7114"/>
                  </a:lnTo>
                  <a:lnTo>
                    <a:pt x="50447" y="6987"/>
                  </a:lnTo>
                  <a:lnTo>
                    <a:pt x="50638" y="6859"/>
                  </a:lnTo>
                  <a:lnTo>
                    <a:pt x="50804" y="6731"/>
                  </a:lnTo>
                  <a:lnTo>
                    <a:pt x="50958" y="6603"/>
                  </a:lnTo>
                  <a:lnTo>
                    <a:pt x="51085" y="6476"/>
                  </a:lnTo>
                  <a:lnTo>
                    <a:pt x="51213" y="6348"/>
                  </a:lnTo>
                  <a:lnTo>
                    <a:pt x="51315" y="6208"/>
                  </a:lnTo>
                  <a:lnTo>
                    <a:pt x="51405" y="6080"/>
                  </a:lnTo>
                  <a:lnTo>
                    <a:pt x="51481" y="5939"/>
                  </a:lnTo>
                  <a:lnTo>
                    <a:pt x="51532" y="5799"/>
                  </a:lnTo>
                  <a:lnTo>
                    <a:pt x="51583" y="5671"/>
                  </a:lnTo>
                  <a:lnTo>
                    <a:pt x="51609" y="5531"/>
                  </a:lnTo>
                  <a:lnTo>
                    <a:pt x="51609" y="5390"/>
                  </a:lnTo>
                  <a:lnTo>
                    <a:pt x="51609" y="5250"/>
                  </a:lnTo>
                  <a:lnTo>
                    <a:pt x="51583" y="5109"/>
                  </a:lnTo>
                  <a:lnTo>
                    <a:pt x="51532" y="4969"/>
                  </a:lnTo>
                  <a:lnTo>
                    <a:pt x="51481" y="4841"/>
                  </a:lnTo>
                  <a:lnTo>
                    <a:pt x="51405" y="4701"/>
                  </a:lnTo>
                  <a:lnTo>
                    <a:pt x="51315" y="4573"/>
                  </a:lnTo>
                  <a:lnTo>
                    <a:pt x="51213" y="4432"/>
                  </a:lnTo>
                  <a:lnTo>
                    <a:pt x="51085" y="4305"/>
                  </a:lnTo>
                  <a:lnTo>
                    <a:pt x="50958" y="4177"/>
                  </a:lnTo>
                  <a:lnTo>
                    <a:pt x="50804" y="4036"/>
                  </a:lnTo>
                  <a:lnTo>
                    <a:pt x="50638" y="3909"/>
                  </a:lnTo>
                  <a:lnTo>
                    <a:pt x="50447" y="3781"/>
                  </a:lnTo>
                  <a:lnTo>
                    <a:pt x="50255" y="3653"/>
                  </a:lnTo>
                  <a:lnTo>
                    <a:pt x="50051" y="3538"/>
                  </a:lnTo>
                  <a:lnTo>
                    <a:pt x="49821" y="3411"/>
                  </a:lnTo>
                  <a:lnTo>
                    <a:pt x="49578" y="3296"/>
                  </a:lnTo>
                  <a:lnTo>
                    <a:pt x="49068" y="3053"/>
                  </a:lnTo>
                  <a:lnTo>
                    <a:pt x="48493" y="2823"/>
                  </a:lnTo>
                  <a:lnTo>
                    <a:pt x="47880" y="2593"/>
                  </a:lnTo>
                  <a:lnTo>
                    <a:pt x="47203" y="2376"/>
                  </a:lnTo>
                  <a:lnTo>
                    <a:pt x="46488" y="2159"/>
                  </a:lnTo>
                  <a:lnTo>
                    <a:pt x="45722" y="1955"/>
                  </a:lnTo>
                  <a:lnTo>
                    <a:pt x="44904" y="1763"/>
                  </a:lnTo>
                  <a:lnTo>
                    <a:pt x="44048" y="1572"/>
                  </a:lnTo>
                  <a:lnTo>
                    <a:pt x="43154" y="1393"/>
                  </a:lnTo>
                  <a:lnTo>
                    <a:pt x="42222" y="1227"/>
                  </a:lnTo>
                  <a:lnTo>
                    <a:pt x="41252" y="1074"/>
                  </a:lnTo>
                  <a:lnTo>
                    <a:pt x="40230" y="920"/>
                  </a:lnTo>
                  <a:lnTo>
                    <a:pt x="39183" y="780"/>
                  </a:lnTo>
                  <a:lnTo>
                    <a:pt x="38110" y="652"/>
                  </a:lnTo>
                  <a:lnTo>
                    <a:pt x="36999" y="524"/>
                  </a:lnTo>
                  <a:lnTo>
                    <a:pt x="35849" y="422"/>
                  </a:lnTo>
                  <a:lnTo>
                    <a:pt x="34674" y="320"/>
                  </a:lnTo>
                  <a:lnTo>
                    <a:pt x="33474" y="243"/>
                  </a:lnTo>
                  <a:lnTo>
                    <a:pt x="32261" y="167"/>
                  </a:lnTo>
                  <a:lnTo>
                    <a:pt x="31009" y="103"/>
                  </a:lnTo>
                  <a:lnTo>
                    <a:pt x="29732" y="52"/>
                  </a:lnTo>
                  <a:lnTo>
                    <a:pt x="28442" y="26"/>
                  </a:lnTo>
                  <a:lnTo>
                    <a:pt x="27139"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20" name="Google Shape;120;p15"/>
            <p:cNvSpPr/>
            <p:nvPr/>
          </p:nvSpPr>
          <p:spPr>
            <a:xfrm>
              <a:off x="3876187" y="2737377"/>
              <a:ext cx="627554" cy="112326"/>
            </a:xfrm>
            <a:custGeom>
              <a:avLst/>
              <a:gdLst/>
              <a:ahLst/>
              <a:cxnLst/>
              <a:rect l="l" t="t" r="r" b="b"/>
              <a:pathLst>
                <a:path w="42388" h="7587" extrusionOk="0">
                  <a:moveTo>
                    <a:pt x="20102" y="1"/>
                  </a:moveTo>
                  <a:lnTo>
                    <a:pt x="19029" y="26"/>
                  </a:lnTo>
                  <a:lnTo>
                    <a:pt x="17969" y="52"/>
                  </a:lnTo>
                  <a:lnTo>
                    <a:pt x="16922" y="77"/>
                  </a:lnTo>
                  <a:lnTo>
                    <a:pt x="15900" y="116"/>
                  </a:lnTo>
                  <a:lnTo>
                    <a:pt x="14891" y="167"/>
                  </a:lnTo>
                  <a:lnTo>
                    <a:pt x="13908" y="230"/>
                  </a:lnTo>
                  <a:lnTo>
                    <a:pt x="12950" y="294"/>
                  </a:lnTo>
                  <a:lnTo>
                    <a:pt x="12005" y="371"/>
                  </a:lnTo>
                  <a:lnTo>
                    <a:pt x="11085" y="460"/>
                  </a:lnTo>
                  <a:lnTo>
                    <a:pt x="10204" y="550"/>
                  </a:lnTo>
                  <a:lnTo>
                    <a:pt x="9349" y="652"/>
                  </a:lnTo>
                  <a:lnTo>
                    <a:pt x="8518" y="754"/>
                  </a:lnTo>
                  <a:lnTo>
                    <a:pt x="7714" y="869"/>
                  </a:lnTo>
                  <a:lnTo>
                    <a:pt x="6948" y="984"/>
                  </a:lnTo>
                  <a:lnTo>
                    <a:pt x="6207" y="1112"/>
                  </a:lnTo>
                  <a:lnTo>
                    <a:pt x="5504" y="1239"/>
                  </a:lnTo>
                  <a:lnTo>
                    <a:pt x="4840" y="1380"/>
                  </a:lnTo>
                  <a:lnTo>
                    <a:pt x="4215" y="1520"/>
                  </a:lnTo>
                  <a:lnTo>
                    <a:pt x="3614" y="1674"/>
                  </a:lnTo>
                  <a:lnTo>
                    <a:pt x="3065" y="1827"/>
                  </a:lnTo>
                  <a:lnTo>
                    <a:pt x="2554" y="1980"/>
                  </a:lnTo>
                  <a:lnTo>
                    <a:pt x="2095" y="2146"/>
                  </a:lnTo>
                  <a:lnTo>
                    <a:pt x="1660" y="2312"/>
                  </a:lnTo>
                  <a:lnTo>
                    <a:pt x="1290" y="2491"/>
                  </a:lnTo>
                  <a:lnTo>
                    <a:pt x="958" y="2670"/>
                  </a:lnTo>
                  <a:lnTo>
                    <a:pt x="664" y="2849"/>
                  </a:lnTo>
                  <a:lnTo>
                    <a:pt x="537" y="2938"/>
                  </a:lnTo>
                  <a:lnTo>
                    <a:pt x="434" y="3027"/>
                  </a:lnTo>
                  <a:lnTo>
                    <a:pt x="332" y="3117"/>
                  </a:lnTo>
                  <a:lnTo>
                    <a:pt x="243" y="3219"/>
                  </a:lnTo>
                  <a:lnTo>
                    <a:pt x="166" y="3308"/>
                  </a:lnTo>
                  <a:lnTo>
                    <a:pt x="102" y="3410"/>
                  </a:lnTo>
                  <a:lnTo>
                    <a:pt x="64" y="3500"/>
                  </a:lnTo>
                  <a:lnTo>
                    <a:pt x="26" y="3602"/>
                  </a:lnTo>
                  <a:lnTo>
                    <a:pt x="0" y="3691"/>
                  </a:lnTo>
                  <a:lnTo>
                    <a:pt x="0" y="3794"/>
                  </a:lnTo>
                  <a:lnTo>
                    <a:pt x="0" y="3896"/>
                  </a:lnTo>
                  <a:lnTo>
                    <a:pt x="26" y="3985"/>
                  </a:lnTo>
                  <a:lnTo>
                    <a:pt x="64" y="4087"/>
                  </a:lnTo>
                  <a:lnTo>
                    <a:pt x="102" y="4177"/>
                  </a:lnTo>
                  <a:lnTo>
                    <a:pt x="166" y="4279"/>
                  </a:lnTo>
                  <a:lnTo>
                    <a:pt x="243" y="4368"/>
                  </a:lnTo>
                  <a:lnTo>
                    <a:pt x="332" y="4458"/>
                  </a:lnTo>
                  <a:lnTo>
                    <a:pt x="434" y="4560"/>
                  </a:lnTo>
                  <a:lnTo>
                    <a:pt x="537" y="4649"/>
                  </a:lnTo>
                  <a:lnTo>
                    <a:pt x="664" y="4739"/>
                  </a:lnTo>
                  <a:lnTo>
                    <a:pt x="958" y="4917"/>
                  </a:lnTo>
                  <a:lnTo>
                    <a:pt x="1290" y="5096"/>
                  </a:lnTo>
                  <a:lnTo>
                    <a:pt x="1660" y="5262"/>
                  </a:lnTo>
                  <a:lnTo>
                    <a:pt x="2095" y="5441"/>
                  </a:lnTo>
                  <a:lnTo>
                    <a:pt x="2554" y="5594"/>
                  </a:lnTo>
                  <a:lnTo>
                    <a:pt x="3065" y="5760"/>
                  </a:lnTo>
                  <a:lnTo>
                    <a:pt x="3614" y="5914"/>
                  </a:lnTo>
                  <a:lnTo>
                    <a:pt x="4215" y="6054"/>
                  </a:lnTo>
                  <a:lnTo>
                    <a:pt x="4840" y="6207"/>
                  </a:lnTo>
                  <a:lnTo>
                    <a:pt x="5504" y="6335"/>
                  </a:lnTo>
                  <a:lnTo>
                    <a:pt x="6207" y="6476"/>
                  </a:lnTo>
                  <a:lnTo>
                    <a:pt x="6948" y="6603"/>
                  </a:lnTo>
                  <a:lnTo>
                    <a:pt x="7714" y="6718"/>
                  </a:lnTo>
                  <a:lnTo>
                    <a:pt x="8518" y="6833"/>
                  </a:lnTo>
                  <a:lnTo>
                    <a:pt x="9349" y="6935"/>
                  </a:lnTo>
                  <a:lnTo>
                    <a:pt x="10204" y="7038"/>
                  </a:lnTo>
                  <a:lnTo>
                    <a:pt x="11085" y="7127"/>
                  </a:lnTo>
                  <a:lnTo>
                    <a:pt x="12005" y="7204"/>
                  </a:lnTo>
                  <a:lnTo>
                    <a:pt x="12950" y="7280"/>
                  </a:lnTo>
                  <a:lnTo>
                    <a:pt x="13908" y="7357"/>
                  </a:lnTo>
                  <a:lnTo>
                    <a:pt x="14891" y="7408"/>
                  </a:lnTo>
                  <a:lnTo>
                    <a:pt x="15900" y="7459"/>
                  </a:lnTo>
                  <a:lnTo>
                    <a:pt x="16922" y="7510"/>
                  </a:lnTo>
                  <a:lnTo>
                    <a:pt x="17969" y="7536"/>
                  </a:lnTo>
                  <a:lnTo>
                    <a:pt x="19029" y="7561"/>
                  </a:lnTo>
                  <a:lnTo>
                    <a:pt x="20102" y="7574"/>
                  </a:lnTo>
                  <a:lnTo>
                    <a:pt x="21200" y="7587"/>
                  </a:lnTo>
                  <a:lnTo>
                    <a:pt x="22286" y="7574"/>
                  </a:lnTo>
                  <a:lnTo>
                    <a:pt x="23359" y="7561"/>
                  </a:lnTo>
                  <a:lnTo>
                    <a:pt x="24419" y="7536"/>
                  </a:lnTo>
                  <a:lnTo>
                    <a:pt x="25466" y="7510"/>
                  </a:lnTo>
                  <a:lnTo>
                    <a:pt x="26488" y="7459"/>
                  </a:lnTo>
                  <a:lnTo>
                    <a:pt x="27496" y="7408"/>
                  </a:lnTo>
                  <a:lnTo>
                    <a:pt x="28480" y="7357"/>
                  </a:lnTo>
                  <a:lnTo>
                    <a:pt x="29450" y="7280"/>
                  </a:lnTo>
                  <a:lnTo>
                    <a:pt x="30383" y="7204"/>
                  </a:lnTo>
                  <a:lnTo>
                    <a:pt x="31302" y="7127"/>
                  </a:lnTo>
                  <a:lnTo>
                    <a:pt x="32183" y="7038"/>
                  </a:lnTo>
                  <a:lnTo>
                    <a:pt x="33039" y="6935"/>
                  </a:lnTo>
                  <a:lnTo>
                    <a:pt x="33869" y="6833"/>
                  </a:lnTo>
                  <a:lnTo>
                    <a:pt x="34674" y="6718"/>
                  </a:lnTo>
                  <a:lnTo>
                    <a:pt x="35440" y="6603"/>
                  </a:lnTo>
                  <a:lnTo>
                    <a:pt x="36181" y="6476"/>
                  </a:lnTo>
                  <a:lnTo>
                    <a:pt x="36883" y="6335"/>
                  </a:lnTo>
                  <a:lnTo>
                    <a:pt x="37547" y="6207"/>
                  </a:lnTo>
                  <a:lnTo>
                    <a:pt x="38173" y="6054"/>
                  </a:lnTo>
                  <a:lnTo>
                    <a:pt x="38773" y="5914"/>
                  </a:lnTo>
                  <a:lnTo>
                    <a:pt x="39323" y="5760"/>
                  </a:lnTo>
                  <a:lnTo>
                    <a:pt x="39833" y="5594"/>
                  </a:lnTo>
                  <a:lnTo>
                    <a:pt x="40293" y="5441"/>
                  </a:lnTo>
                  <a:lnTo>
                    <a:pt x="40727" y="5262"/>
                  </a:lnTo>
                  <a:lnTo>
                    <a:pt x="41098" y="5096"/>
                  </a:lnTo>
                  <a:lnTo>
                    <a:pt x="41443" y="4917"/>
                  </a:lnTo>
                  <a:lnTo>
                    <a:pt x="41724" y="4739"/>
                  </a:lnTo>
                  <a:lnTo>
                    <a:pt x="41851" y="4649"/>
                  </a:lnTo>
                  <a:lnTo>
                    <a:pt x="41953" y="4560"/>
                  </a:lnTo>
                  <a:lnTo>
                    <a:pt x="42056" y="4458"/>
                  </a:lnTo>
                  <a:lnTo>
                    <a:pt x="42145" y="4368"/>
                  </a:lnTo>
                  <a:lnTo>
                    <a:pt x="42222" y="4279"/>
                  </a:lnTo>
                  <a:lnTo>
                    <a:pt x="42285" y="4177"/>
                  </a:lnTo>
                  <a:lnTo>
                    <a:pt x="42324" y="4087"/>
                  </a:lnTo>
                  <a:lnTo>
                    <a:pt x="42362" y="3985"/>
                  </a:lnTo>
                  <a:lnTo>
                    <a:pt x="42388" y="3896"/>
                  </a:lnTo>
                  <a:lnTo>
                    <a:pt x="42388" y="3794"/>
                  </a:lnTo>
                  <a:lnTo>
                    <a:pt x="42388" y="3691"/>
                  </a:lnTo>
                  <a:lnTo>
                    <a:pt x="42362" y="3602"/>
                  </a:lnTo>
                  <a:lnTo>
                    <a:pt x="42324" y="3500"/>
                  </a:lnTo>
                  <a:lnTo>
                    <a:pt x="42285" y="3410"/>
                  </a:lnTo>
                  <a:lnTo>
                    <a:pt x="42222" y="3308"/>
                  </a:lnTo>
                  <a:lnTo>
                    <a:pt x="42145" y="3219"/>
                  </a:lnTo>
                  <a:lnTo>
                    <a:pt x="42056" y="3117"/>
                  </a:lnTo>
                  <a:lnTo>
                    <a:pt x="41953" y="3027"/>
                  </a:lnTo>
                  <a:lnTo>
                    <a:pt x="41851" y="2938"/>
                  </a:lnTo>
                  <a:lnTo>
                    <a:pt x="41724" y="2849"/>
                  </a:lnTo>
                  <a:lnTo>
                    <a:pt x="41443" y="2670"/>
                  </a:lnTo>
                  <a:lnTo>
                    <a:pt x="41098" y="2491"/>
                  </a:lnTo>
                  <a:lnTo>
                    <a:pt x="40727" y="2312"/>
                  </a:lnTo>
                  <a:lnTo>
                    <a:pt x="40293" y="2146"/>
                  </a:lnTo>
                  <a:lnTo>
                    <a:pt x="39833" y="1980"/>
                  </a:lnTo>
                  <a:lnTo>
                    <a:pt x="39323" y="1827"/>
                  </a:lnTo>
                  <a:lnTo>
                    <a:pt x="38773" y="1674"/>
                  </a:lnTo>
                  <a:lnTo>
                    <a:pt x="38173" y="1520"/>
                  </a:lnTo>
                  <a:lnTo>
                    <a:pt x="37547" y="1380"/>
                  </a:lnTo>
                  <a:lnTo>
                    <a:pt x="36883" y="1239"/>
                  </a:lnTo>
                  <a:lnTo>
                    <a:pt x="36181" y="1112"/>
                  </a:lnTo>
                  <a:lnTo>
                    <a:pt x="35440" y="984"/>
                  </a:lnTo>
                  <a:lnTo>
                    <a:pt x="34674" y="869"/>
                  </a:lnTo>
                  <a:lnTo>
                    <a:pt x="33869" y="754"/>
                  </a:lnTo>
                  <a:lnTo>
                    <a:pt x="33039" y="652"/>
                  </a:lnTo>
                  <a:lnTo>
                    <a:pt x="32183" y="550"/>
                  </a:lnTo>
                  <a:lnTo>
                    <a:pt x="31302" y="460"/>
                  </a:lnTo>
                  <a:lnTo>
                    <a:pt x="30383" y="371"/>
                  </a:lnTo>
                  <a:lnTo>
                    <a:pt x="29450" y="294"/>
                  </a:lnTo>
                  <a:lnTo>
                    <a:pt x="28480" y="230"/>
                  </a:lnTo>
                  <a:lnTo>
                    <a:pt x="27496" y="167"/>
                  </a:lnTo>
                  <a:lnTo>
                    <a:pt x="26488" y="116"/>
                  </a:lnTo>
                  <a:lnTo>
                    <a:pt x="25466" y="77"/>
                  </a:lnTo>
                  <a:lnTo>
                    <a:pt x="24419" y="52"/>
                  </a:lnTo>
                  <a:lnTo>
                    <a:pt x="23359" y="26"/>
                  </a:lnTo>
                  <a:lnTo>
                    <a:pt x="22286" y="1"/>
                  </a:lnTo>
                  <a:close/>
                </a:path>
              </a:pathLst>
            </a:custGeom>
            <a:solidFill>
              <a:srgbClr val="EFC072"/>
            </a:solidFill>
            <a:ln>
              <a:noFill/>
            </a:ln>
          </p:spPr>
          <p:txBody>
            <a:bodyPr spcFirstLastPara="1" wrap="square" lIns="121900" tIns="121900" rIns="121900" bIns="121900" anchor="ctr" anchorCtr="0">
              <a:noAutofit/>
            </a:bodyPr>
            <a:lstStyle/>
            <a:p>
              <a:endParaRPr sz="2400"/>
            </a:p>
          </p:txBody>
        </p:sp>
        <p:sp>
          <p:nvSpPr>
            <p:cNvPr id="121" name="Google Shape;121;p15"/>
            <p:cNvSpPr/>
            <p:nvPr/>
          </p:nvSpPr>
          <p:spPr>
            <a:xfrm>
              <a:off x="3885440" y="2737377"/>
              <a:ext cx="609033" cy="83397"/>
            </a:xfrm>
            <a:custGeom>
              <a:avLst/>
              <a:gdLst/>
              <a:ahLst/>
              <a:cxnLst/>
              <a:rect l="l" t="t" r="r" b="b"/>
              <a:pathLst>
                <a:path w="41137" h="5633" extrusionOk="0">
                  <a:moveTo>
                    <a:pt x="19949" y="1"/>
                  </a:moveTo>
                  <a:lnTo>
                    <a:pt x="18238" y="13"/>
                  </a:lnTo>
                  <a:lnTo>
                    <a:pt x="16565" y="52"/>
                  </a:lnTo>
                  <a:lnTo>
                    <a:pt x="14943" y="103"/>
                  </a:lnTo>
                  <a:lnTo>
                    <a:pt x="13360" y="192"/>
                  </a:lnTo>
                  <a:lnTo>
                    <a:pt x="11840" y="294"/>
                  </a:lnTo>
                  <a:lnTo>
                    <a:pt x="10371" y="409"/>
                  </a:lnTo>
                  <a:lnTo>
                    <a:pt x="8966" y="550"/>
                  </a:lnTo>
                  <a:lnTo>
                    <a:pt x="7625" y="703"/>
                  </a:lnTo>
                  <a:lnTo>
                    <a:pt x="6361" y="882"/>
                  </a:lnTo>
                  <a:lnTo>
                    <a:pt x="5173" y="1073"/>
                  </a:lnTo>
                  <a:lnTo>
                    <a:pt x="4075" y="1278"/>
                  </a:lnTo>
                  <a:lnTo>
                    <a:pt x="3551" y="1393"/>
                  </a:lnTo>
                  <a:lnTo>
                    <a:pt x="3066" y="1508"/>
                  </a:lnTo>
                  <a:lnTo>
                    <a:pt x="2593" y="1623"/>
                  </a:lnTo>
                  <a:lnTo>
                    <a:pt x="2134" y="1737"/>
                  </a:lnTo>
                  <a:lnTo>
                    <a:pt x="1712" y="1852"/>
                  </a:lnTo>
                  <a:lnTo>
                    <a:pt x="1316" y="1980"/>
                  </a:lnTo>
                  <a:lnTo>
                    <a:pt x="946" y="2108"/>
                  </a:lnTo>
                  <a:lnTo>
                    <a:pt x="601" y="2236"/>
                  </a:lnTo>
                  <a:lnTo>
                    <a:pt x="282" y="2376"/>
                  </a:lnTo>
                  <a:lnTo>
                    <a:pt x="1" y="2517"/>
                  </a:lnTo>
                  <a:lnTo>
                    <a:pt x="716" y="2299"/>
                  </a:lnTo>
                  <a:lnTo>
                    <a:pt x="1508" y="2095"/>
                  </a:lnTo>
                  <a:lnTo>
                    <a:pt x="2364" y="1903"/>
                  </a:lnTo>
                  <a:lnTo>
                    <a:pt x="3296" y="1712"/>
                  </a:lnTo>
                  <a:lnTo>
                    <a:pt x="4292" y="1546"/>
                  </a:lnTo>
                  <a:lnTo>
                    <a:pt x="5352" y="1380"/>
                  </a:lnTo>
                  <a:lnTo>
                    <a:pt x="6463" y="1239"/>
                  </a:lnTo>
                  <a:lnTo>
                    <a:pt x="7625" y="1099"/>
                  </a:lnTo>
                  <a:lnTo>
                    <a:pt x="8851" y="984"/>
                  </a:lnTo>
                  <a:lnTo>
                    <a:pt x="10116" y="869"/>
                  </a:lnTo>
                  <a:lnTo>
                    <a:pt x="11431" y="780"/>
                  </a:lnTo>
                  <a:lnTo>
                    <a:pt x="12772" y="703"/>
                  </a:lnTo>
                  <a:lnTo>
                    <a:pt x="14164" y="639"/>
                  </a:lnTo>
                  <a:lnTo>
                    <a:pt x="15595" y="601"/>
                  </a:lnTo>
                  <a:lnTo>
                    <a:pt x="17050" y="575"/>
                  </a:lnTo>
                  <a:lnTo>
                    <a:pt x="18532" y="563"/>
                  </a:lnTo>
                  <a:lnTo>
                    <a:pt x="19617" y="563"/>
                  </a:lnTo>
                  <a:lnTo>
                    <a:pt x="20690" y="575"/>
                  </a:lnTo>
                  <a:lnTo>
                    <a:pt x="21750" y="601"/>
                  </a:lnTo>
                  <a:lnTo>
                    <a:pt x="22797" y="639"/>
                  </a:lnTo>
                  <a:lnTo>
                    <a:pt x="23819" y="677"/>
                  </a:lnTo>
                  <a:lnTo>
                    <a:pt x="24828" y="729"/>
                  </a:lnTo>
                  <a:lnTo>
                    <a:pt x="25811" y="792"/>
                  </a:lnTo>
                  <a:lnTo>
                    <a:pt x="26782" y="856"/>
                  </a:lnTo>
                  <a:lnTo>
                    <a:pt x="27714" y="933"/>
                  </a:lnTo>
                  <a:lnTo>
                    <a:pt x="28634" y="1022"/>
                  </a:lnTo>
                  <a:lnTo>
                    <a:pt x="29515" y="1112"/>
                  </a:lnTo>
                  <a:lnTo>
                    <a:pt x="30371" y="1214"/>
                  </a:lnTo>
                  <a:lnTo>
                    <a:pt x="31214" y="1316"/>
                  </a:lnTo>
                  <a:lnTo>
                    <a:pt x="32005" y="1431"/>
                  </a:lnTo>
                  <a:lnTo>
                    <a:pt x="32772" y="1546"/>
                  </a:lnTo>
                  <a:lnTo>
                    <a:pt x="33512" y="1674"/>
                  </a:lnTo>
                  <a:lnTo>
                    <a:pt x="34215" y="1801"/>
                  </a:lnTo>
                  <a:lnTo>
                    <a:pt x="34879" y="1942"/>
                  </a:lnTo>
                  <a:lnTo>
                    <a:pt x="35505" y="2082"/>
                  </a:lnTo>
                  <a:lnTo>
                    <a:pt x="36105" y="2236"/>
                  </a:lnTo>
                  <a:lnTo>
                    <a:pt x="36654" y="2389"/>
                  </a:lnTo>
                  <a:lnTo>
                    <a:pt x="37165" y="2542"/>
                  </a:lnTo>
                  <a:lnTo>
                    <a:pt x="37638" y="2708"/>
                  </a:lnTo>
                  <a:lnTo>
                    <a:pt x="38059" y="2874"/>
                  </a:lnTo>
                  <a:lnTo>
                    <a:pt x="38429" y="3053"/>
                  </a:lnTo>
                  <a:lnTo>
                    <a:pt x="38774" y="3219"/>
                  </a:lnTo>
                  <a:lnTo>
                    <a:pt x="39055" y="3398"/>
                  </a:lnTo>
                  <a:lnTo>
                    <a:pt x="39183" y="3500"/>
                  </a:lnTo>
                  <a:lnTo>
                    <a:pt x="39285" y="3589"/>
                  </a:lnTo>
                  <a:lnTo>
                    <a:pt x="39387" y="3679"/>
                  </a:lnTo>
                  <a:lnTo>
                    <a:pt x="39477" y="3768"/>
                  </a:lnTo>
                  <a:lnTo>
                    <a:pt x="39553" y="3870"/>
                  </a:lnTo>
                  <a:lnTo>
                    <a:pt x="39617" y="3960"/>
                  </a:lnTo>
                  <a:lnTo>
                    <a:pt x="39655" y="4062"/>
                  </a:lnTo>
                  <a:lnTo>
                    <a:pt x="39694" y="4151"/>
                  </a:lnTo>
                  <a:lnTo>
                    <a:pt x="39719" y="4253"/>
                  </a:lnTo>
                  <a:lnTo>
                    <a:pt x="39719" y="4356"/>
                  </a:lnTo>
                  <a:lnTo>
                    <a:pt x="39719" y="4432"/>
                  </a:lnTo>
                  <a:lnTo>
                    <a:pt x="39706" y="4522"/>
                  </a:lnTo>
                  <a:lnTo>
                    <a:pt x="39681" y="4598"/>
                  </a:lnTo>
                  <a:lnTo>
                    <a:pt x="39643" y="4688"/>
                  </a:lnTo>
                  <a:lnTo>
                    <a:pt x="39592" y="4764"/>
                  </a:lnTo>
                  <a:lnTo>
                    <a:pt x="39540" y="4854"/>
                  </a:lnTo>
                  <a:lnTo>
                    <a:pt x="39400" y="5007"/>
                  </a:lnTo>
                  <a:lnTo>
                    <a:pt x="39221" y="5173"/>
                  </a:lnTo>
                  <a:lnTo>
                    <a:pt x="39017" y="5326"/>
                  </a:lnTo>
                  <a:lnTo>
                    <a:pt x="38761" y="5479"/>
                  </a:lnTo>
                  <a:lnTo>
                    <a:pt x="38480" y="5633"/>
                  </a:lnTo>
                  <a:lnTo>
                    <a:pt x="38480" y="5633"/>
                  </a:lnTo>
                  <a:lnTo>
                    <a:pt x="39081" y="5428"/>
                  </a:lnTo>
                  <a:lnTo>
                    <a:pt x="39349" y="5313"/>
                  </a:lnTo>
                  <a:lnTo>
                    <a:pt x="39604" y="5211"/>
                  </a:lnTo>
                  <a:lnTo>
                    <a:pt x="39847" y="5096"/>
                  </a:lnTo>
                  <a:lnTo>
                    <a:pt x="40064" y="4981"/>
                  </a:lnTo>
                  <a:lnTo>
                    <a:pt x="40268" y="4866"/>
                  </a:lnTo>
                  <a:lnTo>
                    <a:pt x="40447" y="4751"/>
                  </a:lnTo>
                  <a:lnTo>
                    <a:pt x="40600" y="4637"/>
                  </a:lnTo>
                  <a:lnTo>
                    <a:pt x="40741" y="4522"/>
                  </a:lnTo>
                  <a:lnTo>
                    <a:pt x="40869" y="4407"/>
                  </a:lnTo>
                  <a:lnTo>
                    <a:pt x="40971" y="4279"/>
                  </a:lnTo>
                  <a:lnTo>
                    <a:pt x="41047" y="4164"/>
                  </a:lnTo>
                  <a:lnTo>
                    <a:pt x="41099" y="4036"/>
                  </a:lnTo>
                  <a:lnTo>
                    <a:pt x="41137" y="3921"/>
                  </a:lnTo>
                  <a:lnTo>
                    <a:pt x="41137" y="3794"/>
                  </a:lnTo>
                  <a:lnTo>
                    <a:pt x="41137" y="3691"/>
                  </a:lnTo>
                  <a:lnTo>
                    <a:pt x="41111" y="3602"/>
                  </a:lnTo>
                  <a:lnTo>
                    <a:pt x="41086" y="3500"/>
                  </a:lnTo>
                  <a:lnTo>
                    <a:pt x="41035" y="3410"/>
                  </a:lnTo>
                  <a:lnTo>
                    <a:pt x="40971" y="3308"/>
                  </a:lnTo>
                  <a:lnTo>
                    <a:pt x="40894" y="3219"/>
                  </a:lnTo>
                  <a:lnTo>
                    <a:pt x="40818" y="3117"/>
                  </a:lnTo>
                  <a:lnTo>
                    <a:pt x="40715" y="3027"/>
                  </a:lnTo>
                  <a:lnTo>
                    <a:pt x="40600" y="2938"/>
                  </a:lnTo>
                  <a:lnTo>
                    <a:pt x="40473" y="2849"/>
                  </a:lnTo>
                  <a:lnTo>
                    <a:pt x="40192" y="2670"/>
                  </a:lnTo>
                  <a:lnTo>
                    <a:pt x="39860" y="2491"/>
                  </a:lnTo>
                  <a:lnTo>
                    <a:pt x="39477" y="2312"/>
                  </a:lnTo>
                  <a:lnTo>
                    <a:pt x="39055" y="2146"/>
                  </a:lnTo>
                  <a:lnTo>
                    <a:pt x="38583" y="1980"/>
                  </a:lnTo>
                  <a:lnTo>
                    <a:pt x="38072" y="1827"/>
                  </a:lnTo>
                  <a:lnTo>
                    <a:pt x="37523" y="1674"/>
                  </a:lnTo>
                  <a:lnTo>
                    <a:pt x="36935" y="1520"/>
                  </a:lnTo>
                  <a:lnTo>
                    <a:pt x="36297" y="1380"/>
                  </a:lnTo>
                  <a:lnTo>
                    <a:pt x="35632" y="1239"/>
                  </a:lnTo>
                  <a:lnTo>
                    <a:pt x="34930" y="1112"/>
                  </a:lnTo>
                  <a:lnTo>
                    <a:pt x="34202" y="984"/>
                  </a:lnTo>
                  <a:lnTo>
                    <a:pt x="33423" y="869"/>
                  </a:lnTo>
                  <a:lnTo>
                    <a:pt x="32631" y="754"/>
                  </a:lnTo>
                  <a:lnTo>
                    <a:pt x="31801" y="652"/>
                  </a:lnTo>
                  <a:lnTo>
                    <a:pt x="30933" y="550"/>
                  </a:lnTo>
                  <a:lnTo>
                    <a:pt x="30051" y="460"/>
                  </a:lnTo>
                  <a:lnTo>
                    <a:pt x="29132" y="371"/>
                  </a:lnTo>
                  <a:lnTo>
                    <a:pt x="28200" y="294"/>
                  </a:lnTo>
                  <a:lnTo>
                    <a:pt x="27229" y="230"/>
                  </a:lnTo>
                  <a:lnTo>
                    <a:pt x="26246" y="167"/>
                  </a:lnTo>
                  <a:lnTo>
                    <a:pt x="25250" y="116"/>
                  </a:lnTo>
                  <a:lnTo>
                    <a:pt x="24215" y="77"/>
                  </a:lnTo>
                  <a:lnTo>
                    <a:pt x="23181" y="52"/>
                  </a:lnTo>
                  <a:lnTo>
                    <a:pt x="22121" y="26"/>
                  </a:lnTo>
                  <a:lnTo>
                    <a:pt x="21035" y="1"/>
                  </a:lnTo>
                  <a:close/>
                </a:path>
              </a:pathLst>
            </a:custGeom>
            <a:solidFill>
              <a:srgbClr val="D4A657"/>
            </a:solidFill>
            <a:ln>
              <a:noFill/>
            </a:ln>
          </p:spPr>
          <p:txBody>
            <a:bodyPr spcFirstLastPara="1" wrap="square" lIns="121900" tIns="121900" rIns="121900" bIns="121900" anchor="ctr" anchorCtr="0">
              <a:noAutofit/>
            </a:bodyPr>
            <a:lstStyle/>
            <a:p>
              <a:endParaRPr sz="2400"/>
            </a:p>
          </p:txBody>
        </p:sp>
        <p:sp>
          <p:nvSpPr>
            <p:cNvPr id="122" name="Google Shape;122;p15"/>
            <p:cNvSpPr/>
            <p:nvPr/>
          </p:nvSpPr>
          <p:spPr>
            <a:xfrm>
              <a:off x="4094191" y="2768394"/>
              <a:ext cx="204028" cy="57103"/>
            </a:xfrm>
            <a:custGeom>
              <a:avLst/>
              <a:gdLst/>
              <a:ahLst/>
              <a:cxnLst/>
              <a:rect l="l" t="t" r="r" b="b"/>
              <a:pathLst>
                <a:path w="13781" h="3857" extrusionOk="0">
                  <a:moveTo>
                    <a:pt x="0" y="0"/>
                  </a:moveTo>
                  <a:lnTo>
                    <a:pt x="0" y="383"/>
                  </a:lnTo>
                  <a:lnTo>
                    <a:pt x="3346" y="383"/>
                  </a:lnTo>
                  <a:lnTo>
                    <a:pt x="4253" y="409"/>
                  </a:lnTo>
                  <a:lnTo>
                    <a:pt x="5058" y="447"/>
                  </a:lnTo>
                  <a:lnTo>
                    <a:pt x="5747" y="511"/>
                  </a:lnTo>
                  <a:lnTo>
                    <a:pt x="6322" y="575"/>
                  </a:lnTo>
                  <a:lnTo>
                    <a:pt x="6565" y="626"/>
                  </a:lnTo>
                  <a:lnTo>
                    <a:pt x="6795" y="664"/>
                  </a:lnTo>
                  <a:lnTo>
                    <a:pt x="6973" y="715"/>
                  </a:lnTo>
                  <a:lnTo>
                    <a:pt x="7139" y="766"/>
                  </a:lnTo>
                  <a:lnTo>
                    <a:pt x="7267" y="830"/>
                  </a:lnTo>
                  <a:lnTo>
                    <a:pt x="7369" y="894"/>
                  </a:lnTo>
                  <a:lnTo>
                    <a:pt x="0" y="894"/>
                  </a:lnTo>
                  <a:lnTo>
                    <a:pt x="0" y="1175"/>
                  </a:lnTo>
                  <a:lnTo>
                    <a:pt x="7471" y="1175"/>
                  </a:lnTo>
                  <a:lnTo>
                    <a:pt x="7446" y="1213"/>
                  </a:lnTo>
                  <a:lnTo>
                    <a:pt x="7408" y="1252"/>
                  </a:lnTo>
                  <a:lnTo>
                    <a:pt x="7305" y="1328"/>
                  </a:lnTo>
                  <a:lnTo>
                    <a:pt x="7165" y="1392"/>
                  </a:lnTo>
                  <a:lnTo>
                    <a:pt x="6986" y="1456"/>
                  </a:lnTo>
                  <a:lnTo>
                    <a:pt x="6769" y="1520"/>
                  </a:lnTo>
                  <a:lnTo>
                    <a:pt x="6514" y="1571"/>
                  </a:lnTo>
                  <a:lnTo>
                    <a:pt x="6207" y="1622"/>
                  </a:lnTo>
                  <a:lnTo>
                    <a:pt x="5875" y="1660"/>
                  </a:lnTo>
                  <a:lnTo>
                    <a:pt x="5505" y="1711"/>
                  </a:lnTo>
                  <a:lnTo>
                    <a:pt x="5096" y="1750"/>
                  </a:lnTo>
                  <a:lnTo>
                    <a:pt x="4636" y="1775"/>
                  </a:lnTo>
                  <a:lnTo>
                    <a:pt x="4151" y="1801"/>
                  </a:lnTo>
                  <a:lnTo>
                    <a:pt x="3053" y="1839"/>
                  </a:lnTo>
                  <a:lnTo>
                    <a:pt x="1801" y="1852"/>
                  </a:lnTo>
                  <a:lnTo>
                    <a:pt x="0" y="1852"/>
                  </a:lnTo>
                  <a:lnTo>
                    <a:pt x="0" y="2209"/>
                  </a:lnTo>
                  <a:lnTo>
                    <a:pt x="2197" y="2644"/>
                  </a:lnTo>
                  <a:lnTo>
                    <a:pt x="4215" y="3052"/>
                  </a:lnTo>
                  <a:lnTo>
                    <a:pt x="6130" y="3448"/>
                  </a:lnTo>
                  <a:lnTo>
                    <a:pt x="8021" y="3857"/>
                  </a:lnTo>
                  <a:lnTo>
                    <a:pt x="11162" y="3857"/>
                  </a:lnTo>
                  <a:lnTo>
                    <a:pt x="9106" y="3410"/>
                  </a:lnTo>
                  <a:lnTo>
                    <a:pt x="7050" y="2976"/>
                  </a:lnTo>
                  <a:lnTo>
                    <a:pt x="5032" y="2554"/>
                  </a:lnTo>
                  <a:lnTo>
                    <a:pt x="3078" y="2184"/>
                  </a:lnTo>
                  <a:lnTo>
                    <a:pt x="3844" y="2171"/>
                  </a:lnTo>
                  <a:lnTo>
                    <a:pt x="4572" y="2158"/>
                  </a:lnTo>
                  <a:lnTo>
                    <a:pt x="5275" y="2133"/>
                  </a:lnTo>
                  <a:lnTo>
                    <a:pt x="5926" y="2095"/>
                  </a:lnTo>
                  <a:lnTo>
                    <a:pt x="6539" y="2056"/>
                  </a:lnTo>
                  <a:lnTo>
                    <a:pt x="7101" y="2018"/>
                  </a:lnTo>
                  <a:lnTo>
                    <a:pt x="7637" y="1954"/>
                  </a:lnTo>
                  <a:lnTo>
                    <a:pt x="8110" y="1903"/>
                  </a:lnTo>
                  <a:lnTo>
                    <a:pt x="8557" y="1826"/>
                  </a:lnTo>
                  <a:lnTo>
                    <a:pt x="8940" y="1750"/>
                  </a:lnTo>
                  <a:lnTo>
                    <a:pt x="9285" y="1673"/>
                  </a:lnTo>
                  <a:lnTo>
                    <a:pt x="9579" y="1584"/>
                  </a:lnTo>
                  <a:lnTo>
                    <a:pt x="9821" y="1494"/>
                  </a:lnTo>
                  <a:lnTo>
                    <a:pt x="10026" y="1392"/>
                  </a:lnTo>
                  <a:lnTo>
                    <a:pt x="10102" y="1341"/>
                  </a:lnTo>
                  <a:lnTo>
                    <a:pt x="10166" y="1290"/>
                  </a:lnTo>
                  <a:lnTo>
                    <a:pt x="10217" y="1239"/>
                  </a:lnTo>
                  <a:lnTo>
                    <a:pt x="10256" y="1175"/>
                  </a:lnTo>
                  <a:lnTo>
                    <a:pt x="13780" y="1175"/>
                  </a:lnTo>
                  <a:lnTo>
                    <a:pt x="13780" y="894"/>
                  </a:lnTo>
                  <a:lnTo>
                    <a:pt x="10217" y="894"/>
                  </a:lnTo>
                  <a:lnTo>
                    <a:pt x="10179" y="843"/>
                  </a:lnTo>
                  <a:lnTo>
                    <a:pt x="10115" y="792"/>
                  </a:lnTo>
                  <a:lnTo>
                    <a:pt x="9987" y="702"/>
                  </a:lnTo>
                  <a:lnTo>
                    <a:pt x="9796" y="613"/>
                  </a:lnTo>
                  <a:lnTo>
                    <a:pt x="9579" y="536"/>
                  </a:lnTo>
                  <a:lnTo>
                    <a:pt x="9323" y="473"/>
                  </a:lnTo>
                  <a:lnTo>
                    <a:pt x="9042" y="409"/>
                  </a:lnTo>
                  <a:lnTo>
                    <a:pt x="8723" y="345"/>
                  </a:lnTo>
                  <a:lnTo>
                    <a:pt x="8378" y="294"/>
                  </a:lnTo>
                  <a:lnTo>
                    <a:pt x="13780" y="294"/>
                  </a:lnTo>
                  <a:lnTo>
                    <a:pt x="13780" y="0"/>
                  </a:lnTo>
                  <a:close/>
                </a:path>
              </a:pathLst>
            </a:custGeom>
            <a:solidFill>
              <a:srgbClr val="A18044"/>
            </a:solidFill>
            <a:ln>
              <a:noFill/>
            </a:ln>
          </p:spPr>
          <p:txBody>
            <a:bodyPr spcFirstLastPara="1" wrap="square" lIns="121900" tIns="121900" rIns="121900" bIns="121900" anchor="ctr" anchorCtr="0">
              <a:noAutofit/>
            </a:bodyPr>
            <a:lstStyle/>
            <a:p>
              <a:endParaRPr sz="2400"/>
            </a:p>
          </p:txBody>
        </p:sp>
        <p:sp>
          <p:nvSpPr>
            <p:cNvPr id="123" name="Google Shape;123;p15"/>
            <p:cNvSpPr/>
            <p:nvPr/>
          </p:nvSpPr>
          <p:spPr>
            <a:xfrm>
              <a:off x="3807921" y="2697478"/>
              <a:ext cx="764071" cy="159598"/>
            </a:xfrm>
            <a:custGeom>
              <a:avLst/>
              <a:gdLst/>
              <a:ahLst/>
              <a:cxnLst/>
              <a:rect l="l" t="t" r="r" b="b"/>
              <a:pathLst>
                <a:path w="51609" h="10780" extrusionOk="0">
                  <a:moveTo>
                    <a:pt x="1" y="1"/>
                  </a:moveTo>
                  <a:lnTo>
                    <a:pt x="1" y="5390"/>
                  </a:lnTo>
                  <a:lnTo>
                    <a:pt x="1" y="5531"/>
                  </a:lnTo>
                  <a:lnTo>
                    <a:pt x="26" y="5671"/>
                  </a:lnTo>
                  <a:lnTo>
                    <a:pt x="77" y="5812"/>
                  </a:lnTo>
                  <a:lnTo>
                    <a:pt x="128" y="5939"/>
                  </a:lnTo>
                  <a:lnTo>
                    <a:pt x="205" y="6080"/>
                  </a:lnTo>
                  <a:lnTo>
                    <a:pt x="294" y="6220"/>
                  </a:lnTo>
                  <a:lnTo>
                    <a:pt x="397" y="6348"/>
                  </a:lnTo>
                  <a:lnTo>
                    <a:pt x="524" y="6476"/>
                  </a:lnTo>
                  <a:lnTo>
                    <a:pt x="665" y="6616"/>
                  </a:lnTo>
                  <a:lnTo>
                    <a:pt x="805" y="6744"/>
                  </a:lnTo>
                  <a:lnTo>
                    <a:pt x="971" y="6872"/>
                  </a:lnTo>
                  <a:lnTo>
                    <a:pt x="1163" y="6999"/>
                  </a:lnTo>
                  <a:lnTo>
                    <a:pt x="1354" y="7127"/>
                  </a:lnTo>
                  <a:lnTo>
                    <a:pt x="1559" y="7242"/>
                  </a:lnTo>
                  <a:lnTo>
                    <a:pt x="1789" y="7370"/>
                  </a:lnTo>
                  <a:lnTo>
                    <a:pt x="2031" y="7498"/>
                  </a:lnTo>
                  <a:lnTo>
                    <a:pt x="2542" y="7727"/>
                  </a:lnTo>
                  <a:lnTo>
                    <a:pt x="3117" y="7957"/>
                  </a:lnTo>
                  <a:lnTo>
                    <a:pt x="3730" y="8187"/>
                  </a:lnTo>
                  <a:lnTo>
                    <a:pt x="4407" y="8404"/>
                  </a:lnTo>
                  <a:lnTo>
                    <a:pt x="5122" y="8621"/>
                  </a:lnTo>
                  <a:lnTo>
                    <a:pt x="5888" y="8826"/>
                  </a:lnTo>
                  <a:lnTo>
                    <a:pt x="6706" y="9017"/>
                  </a:lnTo>
                  <a:lnTo>
                    <a:pt x="7561" y="9209"/>
                  </a:lnTo>
                  <a:lnTo>
                    <a:pt x="8455" y="9388"/>
                  </a:lnTo>
                  <a:lnTo>
                    <a:pt x="9388" y="9554"/>
                  </a:lnTo>
                  <a:lnTo>
                    <a:pt x="10358" y="9720"/>
                  </a:lnTo>
                  <a:lnTo>
                    <a:pt x="11380" y="9860"/>
                  </a:lnTo>
                  <a:lnTo>
                    <a:pt x="12427" y="10001"/>
                  </a:lnTo>
                  <a:lnTo>
                    <a:pt x="13500" y="10128"/>
                  </a:lnTo>
                  <a:lnTo>
                    <a:pt x="14611" y="10256"/>
                  </a:lnTo>
                  <a:lnTo>
                    <a:pt x="15760" y="10358"/>
                  </a:lnTo>
                  <a:lnTo>
                    <a:pt x="16935" y="10460"/>
                  </a:lnTo>
                  <a:lnTo>
                    <a:pt x="18136" y="10537"/>
                  </a:lnTo>
                  <a:lnTo>
                    <a:pt x="19362" y="10614"/>
                  </a:lnTo>
                  <a:lnTo>
                    <a:pt x="20601" y="10678"/>
                  </a:lnTo>
                  <a:lnTo>
                    <a:pt x="21878" y="10729"/>
                  </a:lnTo>
                  <a:lnTo>
                    <a:pt x="23168" y="10754"/>
                  </a:lnTo>
                  <a:lnTo>
                    <a:pt x="24483" y="10780"/>
                  </a:lnTo>
                  <a:lnTo>
                    <a:pt x="27139" y="10780"/>
                  </a:lnTo>
                  <a:lnTo>
                    <a:pt x="28442" y="10754"/>
                  </a:lnTo>
                  <a:lnTo>
                    <a:pt x="29732" y="10729"/>
                  </a:lnTo>
                  <a:lnTo>
                    <a:pt x="31009" y="10678"/>
                  </a:lnTo>
                  <a:lnTo>
                    <a:pt x="32261" y="10614"/>
                  </a:lnTo>
                  <a:lnTo>
                    <a:pt x="33474" y="10537"/>
                  </a:lnTo>
                  <a:lnTo>
                    <a:pt x="34674" y="10460"/>
                  </a:lnTo>
                  <a:lnTo>
                    <a:pt x="35849" y="10358"/>
                  </a:lnTo>
                  <a:lnTo>
                    <a:pt x="36999" y="10256"/>
                  </a:lnTo>
                  <a:lnTo>
                    <a:pt x="38110" y="10128"/>
                  </a:lnTo>
                  <a:lnTo>
                    <a:pt x="39183" y="10001"/>
                  </a:lnTo>
                  <a:lnTo>
                    <a:pt x="40230" y="9860"/>
                  </a:lnTo>
                  <a:lnTo>
                    <a:pt x="41252" y="9720"/>
                  </a:lnTo>
                  <a:lnTo>
                    <a:pt x="42222" y="9554"/>
                  </a:lnTo>
                  <a:lnTo>
                    <a:pt x="43154" y="9388"/>
                  </a:lnTo>
                  <a:lnTo>
                    <a:pt x="44048" y="9209"/>
                  </a:lnTo>
                  <a:lnTo>
                    <a:pt x="44904" y="9017"/>
                  </a:lnTo>
                  <a:lnTo>
                    <a:pt x="45722" y="8826"/>
                  </a:lnTo>
                  <a:lnTo>
                    <a:pt x="46488" y="8621"/>
                  </a:lnTo>
                  <a:lnTo>
                    <a:pt x="47203" y="8404"/>
                  </a:lnTo>
                  <a:lnTo>
                    <a:pt x="47880" y="8187"/>
                  </a:lnTo>
                  <a:lnTo>
                    <a:pt x="48493" y="7957"/>
                  </a:lnTo>
                  <a:lnTo>
                    <a:pt x="49068" y="7727"/>
                  </a:lnTo>
                  <a:lnTo>
                    <a:pt x="49578" y="7498"/>
                  </a:lnTo>
                  <a:lnTo>
                    <a:pt x="49821" y="7370"/>
                  </a:lnTo>
                  <a:lnTo>
                    <a:pt x="50051" y="7242"/>
                  </a:lnTo>
                  <a:lnTo>
                    <a:pt x="50255" y="7127"/>
                  </a:lnTo>
                  <a:lnTo>
                    <a:pt x="50447" y="6999"/>
                  </a:lnTo>
                  <a:lnTo>
                    <a:pt x="50638" y="6872"/>
                  </a:lnTo>
                  <a:lnTo>
                    <a:pt x="50804" y="6744"/>
                  </a:lnTo>
                  <a:lnTo>
                    <a:pt x="50958" y="6616"/>
                  </a:lnTo>
                  <a:lnTo>
                    <a:pt x="51085" y="6476"/>
                  </a:lnTo>
                  <a:lnTo>
                    <a:pt x="51213" y="6348"/>
                  </a:lnTo>
                  <a:lnTo>
                    <a:pt x="51315" y="6220"/>
                  </a:lnTo>
                  <a:lnTo>
                    <a:pt x="51405" y="6080"/>
                  </a:lnTo>
                  <a:lnTo>
                    <a:pt x="51481" y="5939"/>
                  </a:lnTo>
                  <a:lnTo>
                    <a:pt x="51532" y="5812"/>
                  </a:lnTo>
                  <a:lnTo>
                    <a:pt x="51583" y="5671"/>
                  </a:lnTo>
                  <a:lnTo>
                    <a:pt x="51609" y="5531"/>
                  </a:lnTo>
                  <a:lnTo>
                    <a:pt x="51609" y="5390"/>
                  </a:lnTo>
                  <a:lnTo>
                    <a:pt x="51609" y="1"/>
                  </a:lnTo>
                  <a:close/>
                </a:path>
              </a:pathLst>
            </a:custGeom>
            <a:solidFill>
              <a:srgbClr val="FFCB91"/>
            </a:solidFill>
            <a:ln>
              <a:noFill/>
            </a:ln>
          </p:spPr>
          <p:txBody>
            <a:bodyPr spcFirstLastPara="1" wrap="square" lIns="121900" tIns="121900" rIns="121900" bIns="121900" anchor="ctr" anchorCtr="0">
              <a:noAutofit/>
            </a:bodyPr>
            <a:lstStyle/>
            <a:p>
              <a:endParaRPr sz="2400"/>
            </a:p>
          </p:txBody>
        </p:sp>
        <p:sp>
          <p:nvSpPr>
            <p:cNvPr id="124" name="Google Shape;124;p15"/>
            <p:cNvSpPr/>
            <p:nvPr/>
          </p:nvSpPr>
          <p:spPr>
            <a:xfrm>
              <a:off x="3807921" y="2617693"/>
              <a:ext cx="764071" cy="159598"/>
            </a:xfrm>
            <a:custGeom>
              <a:avLst/>
              <a:gdLst/>
              <a:ahLst/>
              <a:cxnLst/>
              <a:rect l="l" t="t" r="r" b="b"/>
              <a:pathLst>
                <a:path w="51609" h="10780" extrusionOk="0">
                  <a:moveTo>
                    <a:pt x="24483" y="0"/>
                  </a:moveTo>
                  <a:lnTo>
                    <a:pt x="23168" y="26"/>
                  </a:lnTo>
                  <a:lnTo>
                    <a:pt x="21878" y="64"/>
                  </a:lnTo>
                  <a:lnTo>
                    <a:pt x="20601" y="103"/>
                  </a:lnTo>
                  <a:lnTo>
                    <a:pt x="19362" y="166"/>
                  </a:lnTo>
                  <a:lnTo>
                    <a:pt x="18136" y="243"/>
                  </a:lnTo>
                  <a:lnTo>
                    <a:pt x="16935" y="320"/>
                  </a:lnTo>
                  <a:lnTo>
                    <a:pt x="15760" y="422"/>
                  </a:lnTo>
                  <a:lnTo>
                    <a:pt x="14611" y="524"/>
                  </a:lnTo>
                  <a:lnTo>
                    <a:pt x="13500" y="652"/>
                  </a:lnTo>
                  <a:lnTo>
                    <a:pt x="12427" y="779"/>
                  </a:lnTo>
                  <a:lnTo>
                    <a:pt x="11380" y="920"/>
                  </a:lnTo>
                  <a:lnTo>
                    <a:pt x="10358" y="1073"/>
                  </a:lnTo>
                  <a:lnTo>
                    <a:pt x="9388" y="1226"/>
                  </a:lnTo>
                  <a:lnTo>
                    <a:pt x="8455" y="1392"/>
                  </a:lnTo>
                  <a:lnTo>
                    <a:pt x="7561" y="1571"/>
                  </a:lnTo>
                  <a:lnTo>
                    <a:pt x="6706" y="1763"/>
                  </a:lnTo>
                  <a:lnTo>
                    <a:pt x="5888" y="1954"/>
                  </a:lnTo>
                  <a:lnTo>
                    <a:pt x="5122" y="2159"/>
                  </a:lnTo>
                  <a:lnTo>
                    <a:pt x="4407" y="2376"/>
                  </a:lnTo>
                  <a:lnTo>
                    <a:pt x="3730" y="2593"/>
                  </a:lnTo>
                  <a:lnTo>
                    <a:pt x="3117" y="2823"/>
                  </a:lnTo>
                  <a:lnTo>
                    <a:pt x="2542" y="3053"/>
                  </a:lnTo>
                  <a:lnTo>
                    <a:pt x="2031" y="3295"/>
                  </a:lnTo>
                  <a:lnTo>
                    <a:pt x="1789" y="3410"/>
                  </a:lnTo>
                  <a:lnTo>
                    <a:pt x="1559" y="3538"/>
                  </a:lnTo>
                  <a:lnTo>
                    <a:pt x="1354" y="3666"/>
                  </a:lnTo>
                  <a:lnTo>
                    <a:pt x="1163" y="3781"/>
                  </a:lnTo>
                  <a:lnTo>
                    <a:pt x="971" y="3908"/>
                  </a:lnTo>
                  <a:lnTo>
                    <a:pt x="805" y="4036"/>
                  </a:lnTo>
                  <a:lnTo>
                    <a:pt x="665" y="4177"/>
                  </a:lnTo>
                  <a:lnTo>
                    <a:pt x="524" y="4304"/>
                  </a:lnTo>
                  <a:lnTo>
                    <a:pt x="397" y="4432"/>
                  </a:lnTo>
                  <a:lnTo>
                    <a:pt x="294" y="4573"/>
                  </a:lnTo>
                  <a:lnTo>
                    <a:pt x="205" y="4700"/>
                  </a:lnTo>
                  <a:lnTo>
                    <a:pt x="128" y="4841"/>
                  </a:lnTo>
                  <a:lnTo>
                    <a:pt x="77" y="4968"/>
                  </a:lnTo>
                  <a:lnTo>
                    <a:pt x="26" y="5109"/>
                  </a:lnTo>
                  <a:lnTo>
                    <a:pt x="1" y="5249"/>
                  </a:lnTo>
                  <a:lnTo>
                    <a:pt x="1" y="5390"/>
                  </a:lnTo>
                  <a:lnTo>
                    <a:pt x="1" y="5530"/>
                  </a:lnTo>
                  <a:lnTo>
                    <a:pt x="26" y="5671"/>
                  </a:lnTo>
                  <a:lnTo>
                    <a:pt x="77" y="5799"/>
                  </a:lnTo>
                  <a:lnTo>
                    <a:pt x="128" y="5939"/>
                  </a:lnTo>
                  <a:lnTo>
                    <a:pt x="205" y="6080"/>
                  </a:lnTo>
                  <a:lnTo>
                    <a:pt x="294" y="6207"/>
                  </a:lnTo>
                  <a:lnTo>
                    <a:pt x="397" y="6348"/>
                  </a:lnTo>
                  <a:lnTo>
                    <a:pt x="524" y="6475"/>
                  </a:lnTo>
                  <a:lnTo>
                    <a:pt x="665" y="6603"/>
                  </a:lnTo>
                  <a:lnTo>
                    <a:pt x="805" y="6731"/>
                  </a:lnTo>
                  <a:lnTo>
                    <a:pt x="971" y="6871"/>
                  </a:lnTo>
                  <a:lnTo>
                    <a:pt x="1163" y="6999"/>
                  </a:lnTo>
                  <a:lnTo>
                    <a:pt x="1354" y="7114"/>
                  </a:lnTo>
                  <a:lnTo>
                    <a:pt x="1559" y="7242"/>
                  </a:lnTo>
                  <a:lnTo>
                    <a:pt x="1789" y="7369"/>
                  </a:lnTo>
                  <a:lnTo>
                    <a:pt x="2031" y="7484"/>
                  </a:lnTo>
                  <a:lnTo>
                    <a:pt x="2542" y="7727"/>
                  </a:lnTo>
                  <a:lnTo>
                    <a:pt x="3117" y="7957"/>
                  </a:lnTo>
                  <a:lnTo>
                    <a:pt x="3730" y="8187"/>
                  </a:lnTo>
                  <a:lnTo>
                    <a:pt x="4407" y="8404"/>
                  </a:lnTo>
                  <a:lnTo>
                    <a:pt x="5122" y="8621"/>
                  </a:lnTo>
                  <a:lnTo>
                    <a:pt x="5888" y="8825"/>
                  </a:lnTo>
                  <a:lnTo>
                    <a:pt x="6706" y="9017"/>
                  </a:lnTo>
                  <a:lnTo>
                    <a:pt x="7561" y="9208"/>
                  </a:lnTo>
                  <a:lnTo>
                    <a:pt x="8455" y="9387"/>
                  </a:lnTo>
                  <a:lnTo>
                    <a:pt x="9388" y="9553"/>
                  </a:lnTo>
                  <a:lnTo>
                    <a:pt x="10358" y="9707"/>
                  </a:lnTo>
                  <a:lnTo>
                    <a:pt x="11380" y="9860"/>
                  </a:lnTo>
                  <a:lnTo>
                    <a:pt x="12427" y="10000"/>
                  </a:lnTo>
                  <a:lnTo>
                    <a:pt x="13500" y="10128"/>
                  </a:lnTo>
                  <a:lnTo>
                    <a:pt x="14611" y="10256"/>
                  </a:lnTo>
                  <a:lnTo>
                    <a:pt x="15760" y="10358"/>
                  </a:lnTo>
                  <a:lnTo>
                    <a:pt x="16935" y="10460"/>
                  </a:lnTo>
                  <a:lnTo>
                    <a:pt x="18136" y="10537"/>
                  </a:lnTo>
                  <a:lnTo>
                    <a:pt x="19362" y="10613"/>
                  </a:lnTo>
                  <a:lnTo>
                    <a:pt x="20601" y="10677"/>
                  </a:lnTo>
                  <a:lnTo>
                    <a:pt x="21878" y="10715"/>
                  </a:lnTo>
                  <a:lnTo>
                    <a:pt x="23168" y="10754"/>
                  </a:lnTo>
                  <a:lnTo>
                    <a:pt x="24483" y="10779"/>
                  </a:lnTo>
                  <a:lnTo>
                    <a:pt x="27139" y="10779"/>
                  </a:lnTo>
                  <a:lnTo>
                    <a:pt x="28442" y="10754"/>
                  </a:lnTo>
                  <a:lnTo>
                    <a:pt x="29732" y="10715"/>
                  </a:lnTo>
                  <a:lnTo>
                    <a:pt x="31009" y="10677"/>
                  </a:lnTo>
                  <a:lnTo>
                    <a:pt x="32261" y="10613"/>
                  </a:lnTo>
                  <a:lnTo>
                    <a:pt x="33474" y="10537"/>
                  </a:lnTo>
                  <a:lnTo>
                    <a:pt x="34674" y="10460"/>
                  </a:lnTo>
                  <a:lnTo>
                    <a:pt x="35849" y="10358"/>
                  </a:lnTo>
                  <a:lnTo>
                    <a:pt x="36999" y="10256"/>
                  </a:lnTo>
                  <a:lnTo>
                    <a:pt x="38110" y="10128"/>
                  </a:lnTo>
                  <a:lnTo>
                    <a:pt x="39183" y="10000"/>
                  </a:lnTo>
                  <a:lnTo>
                    <a:pt x="40230" y="9860"/>
                  </a:lnTo>
                  <a:lnTo>
                    <a:pt x="41252" y="9707"/>
                  </a:lnTo>
                  <a:lnTo>
                    <a:pt x="42222" y="9553"/>
                  </a:lnTo>
                  <a:lnTo>
                    <a:pt x="43154" y="9387"/>
                  </a:lnTo>
                  <a:lnTo>
                    <a:pt x="44048" y="9208"/>
                  </a:lnTo>
                  <a:lnTo>
                    <a:pt x="44904" y="9017"/>
                  </a:lnTo>
                  <a:lnTo>
                    <a:pt x="45722" y="8825"/>
                  </a:lnTo>
                  <a:lnTo>
                    <a:pt x="46488" y="8621"/>
                  </a:lnTo>
                  <a:lnTo>
                    <a:pt x="47203" y="8404"/>
                  </a:lnTo>
                  <a:lnTo>
                    <a:pt x="47880" y="8187"/>
                  </a:lnTo>
                  <a:lnTo>
                    <a:pt x="48493" y="7957"/>
                  </a:lnTo>
                  <a:lnTo>
                    <a:pt x="49068" y="7727"/>
                  </a:lnTo>
                  <a:lnTo>
                    <a:pt x="49578" y="7484"/>
                  </a:lnTo>
                  <a:lnTo>
                    <a:pt x="49821" y="7369"/>
                  </a:lnTo>
                  <a:lnTo>
                    <a:pt x="50051" y="7242"/>
                  </a:lnTo>
                  <a:lnTo>
                    <a:pt x="50255" y="7114"/>
                  </a:lnTo>
                  <a:lnTo>
                    <a:pt x="50447" y="6999"/>
                  </a:lnTo>
                  <a:lnTo>
                    <a:pt x="50638" y="6871"/>
                  </a:lnTo>
                  <a:lnTo>
                    <a:pt x="50804" y="6731"/>
                  </a:lnTo>
                  <a:lnTo>
                    <a:pt x="50958" y="6603"/>
                  </a:lnTo>
                  <a:lnTo>
                    <a:pt x="51085" y="6475"/>
                  </a:lnTo>
                  <a:lnTo>
                    <a:pt x="51213" y="6348"/>
                  </a:lnTo>
                  <a:lnTo>
                    <a:pt x="51315" y="6207"/>
                  </a:lnTo>
                  <a:lnTo>
                    <a:pt x="51405" y="6080"/>
                  </a:lnTo>
                  <a:lnTo>
                    <a:pt x="51481" y="5939"/>
                  </a:lnTo>
                  <a:lnTo>
                    <a:pt x="51532" y="5799"/>
                  </a:lnTo>
                  <a:lnTo>
                    <a:pt x="51583" y="5671"/>
                  </a:lnTo>
                  <a:lnTo>
                    <a:pt x="51609" y="5530"/>
                  </a:lnTo>
                  <a:lnTo>
                    <a:pt x="51609" y="5390"/>
                  </a:lnTo>
                  <a:lnTo>
                    <a:pt x="51609" y="5249"/>
                  </a:lnTo>
                  <a:lnTo>
                    <a:pt x="51583" y="5109"/>
                  </a:lnTo>
                  <a:lnTo>
                    <a:pt x="51532" y="4968"/>
                  </a:lnTo>
                  <a:lnTo>
                    <a:pt x="51481" y="4841"/>
                  </a:lnTo>
                  <a:lnTo>
                    <a:pt x="51405" y="4700"/>
                  </a:lnTo>
                  <a:lnTo>
                    <a:pt x="51315" y="4573"/>
                  </a:lnTo>
                  <a:lnTo>
                    <a:pt x="51213" y="4432"/>
                  </a:lnTo>
                  <a:lnTo>
                    <a:pt x="51085" y="4304"/>
                  </a:lnTo>
                  <a:lnTo>
                    <a:pt x="50958" y="4177"/>
                  </a:lnTo>
                  <a:lnTo>
                    <a:pt x="50804" y="4036"/>
                  </a:lnTo>
                  <a:lnTo>
                    <a:pt x="50638" y="3908"/>
                  </a:lnTo>
                  <a:lnTo>
                    <a:pt x="50447" y="3781"/>
                  </a:lnTo>
                  <a:lnTo>
                    <a:pt x="50255" y="3666"/>
                  </a:lnTo>
                  <a:lnTo>
                    <a:pt x="50051" y="3538"/>
                  </a:lnTo>
                  <a:lnTo>
                    <a:pt x="49821" y="3410"/>
                  </a:lnTo>
                  <a:lnTo>
                    <a:pt x="49578" y="3295"/>
                  </a:lnTo>
                  <a:lnTo>
                    <a:pt x="49068" y="3053"/>
                  </a:lnTo>
                  <a:lnTo>
                    <a:pt x="48493" y="2823"/>
                  </a:lnTo>
                  <a:lnTo>
                    <a:pt x="47880" y="2593"/>
                  </a:lnTo>
                  <a:lnTo>
                    <a:pt x="47203" y="2376"/>
                  </a:lnTo>
                  <a:lnTo>
                    <a:pt x="46488" y="2159"/>
                  </a:lnTo>
                  <a:lnTo>
                    <a:pt x="45722" y="1954"/>
                  </a:lnTo>
                  <a:lnTo>
                    <a:pt x="44904" y="1763"/>
                  </a:lnTo>
                  <a:lnTo>
                    <a:pt x="44048" y="1571"/>
                  </a:lnTo>
                  <a:lnTo>
                    <a:pt x="43154" y="1392"/>
                  </a:lnTo>
                  <a:lnTo>
                    <a:pt x="42222" y="1226"/>
                  </a:lnTo>
                  <a:lnTo>
                    <a:pt x="41252" y="1073"/>
                  </a:lnTo>
                  <a:lnTo>
                    <a:pt x="40230" y="920"/>
                  </a:lnTo>
                  <a:lnTo>
                    <a:pt x="39183" y="779"/>
                  </a:lnTo>
                  <a:lnTo>
                    <a:pt x="38110" y="652"/>
                  </a:lnTo>
                  <a:lnTo>
                    <a:pt x="36999" y="524"/>
                  </a:lnTo>
                  <a:lnTo>
                    <a:pt x="35849" y="422"/>
                  </a:lnTo>
                  <a:lnTo>
                    <a:pt x="34674" y="320"/>
                  </a:lnTo>
                  <a:lnTo>
                    <a:pt x="33474" y="243"/>
                  </a:lnTo>
                  <a:lnTo>
                    <a:pt x="32261" y="166"/>
                  </a:lnTo>
                  <a:lnTo>
                    <a:pt x="31009" y="103"/>
                  </a:lnTo>
                  <a:lnTo>
                    <a:pt x="29732" y="64"/>
                  </a:lnTo>
                  <a:lnTo>
                    <a:pt x="28442" y="26"/>
                  </a:lnTo>
                  <a:lnTo>
                    <a:pt x="27139"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25" name="Google Shape;125;p15"/>
            <p:cNvSpPr/>
            <p:nvPr/>
          </p:nvSpPr>
          <p:spPr>
            <a:xfrm>
              <a:off x="3876187" y="2631877"/>
              <a:ext cx="627554" cy="112326"/>
            </a:xfrm>
            <a:custGeom>
              <a:avLst/>
              <a:gdLst/>
              <a:ahLst/>
              <a:cxnLst/>
              <a:rect l="l" t="t" r="r" b="b"/>
              <a:pathLst>
                <a:path w="42388" h="7587" extrusionOk="0">
                  <a:moveTo>
                    <a:pt x="21200" y="0"/>
                  </a:moveTo>
                  <a:lnTo>
                    <a:pt x="20102" y="13"/>
                  </a:lnTo>
                  <a:lnTo>
                    <a:pt x="19029" y="26"/>
                  </a:lnTo>
                  <a:lnTo>
                    <a:pt x="17969" y="51"/>
                  </a:lnTo>
                  <a:lnTo>
                    <a:pt x="16922" y="77"/>
                  </a:lnTo>
                  <a:lnTo>
                    <a:pt x="15900" y="128"/>
                  </a:lnTo>
                  <a:lnTo>
                    <a:pt x="14891" y="179"/>
                  </a:lnTo>
                  <a:lnTo>
                    <a:pt x="13908" y="230"/>
                  </a:lnTo>
                  <a:lnTo>
                    <a:pt x="12950" y="294"/>
                  </a:lnTo>
                  <a:lnTo>
                    <a:pt x="12005" y="371"/>
                  </a:lnTo>
                  <a:lnTo>
                    <a:pt x="11085" y="460"/>
                  </a:lnTo>
                  <a:lnTo>
                    <a:pt x="10204" y="549"/>
                  </a:lnTo>
                  <a:lnTo>
                    <a:pt x="9349" y="652"/>
                  </a:lnTo>
                  <a:lnTo>
                    <a:pt x="8518" y="754"/>
                  </a:lnTo>
                  <a:lnTo>
                    <a:pt x="7714" y="869"/>
                  </a:lnTo>
                  <a:lnTo>
                    <a:pt x="6948" y="984"/>
                  </a:lnTo>
                  <a:lnTo>
                    <a:pt x="6207" y="1111"/>
                  </a:lnTo>
                  <a:lnTo>
                    <a:pt x="5504" y="1239"/>
                  </a:lnTo>
                  <a:lnTo>
                    <a:pt x="4840" y="1380"/>
                  </a:lnTo>
                  <a:lnTo>
                    <a:pt x="4215" y="1520"/>
                  </a:lnTo>
                  <a:lnTo>
                    <a:pt x="3614" y="1673"/>
                  </a:lnTo>
                  <a:lnTo>
                    <a:pt x="3065" y="1827"/>
                  </a:lnTo>
                  <a:lnTo>
                    <a:pt x="2554" y="1980"/>
                  </a:lnTo>
                  <a:lnTo>
                    <a:pt x="2095" y="2146"/>
                  </a:lnTo>
                  <a:lnTo>
                    <a:pt x="1660" y="2312"/>
                  </a:lnTo>
                  <a:lnTo>
                    <a:pt x="1290" y="2491"/>
                  </a:lnTo>
                  <a:lnTo>
                    <a:pt x="958" y="2669"/>
                  </a:lnTo>
                  <a:lnTo>
                    <a:pt x="664" y="2848"/>
                  </a:lnTo>
                  <a:lnTo>
                    <a:pt x="537" y="2938"/>
                  </a:lnTo>
                  <a:lnTo>
                    <a:pt x="434" y="3027"/>
                  </a:lnTo>
                  <a:lnTo>
                    <a:pt x="332" y="3116"/>
                  </a:lnTo>
                  <a:lnTo>
                    <a:pt x="243" y="3219"/>
                  </a:lnTo>
                  <a:lnTo>
                    <a:pt x="166" y="3308"/>
                  </a:lnTo>
                  <a:lnTo>
                    <a:pt x="102" y="3410"/>
                  </a:lnTo>
                  <a:lnTo>
                    <a:pt x="64" y="3500"/>
                  </a:lnTo>
                  <a:lnTo>
                    <a:pt x="26" y="3602"/>
                  </a:lnTo>
                  <a:lnTo>
                    <a:pt x="0" y="3691"/>
                  </a:lnTo>
                  <a:lnTo>
                    <a:pt x="0" y="3793"/>
                  </a:lnTo>
                  <a:lnTo>
                    <a:pt x="0" y="3895"/>
                  </a:lnTo>
                  <a:lnTo>
                    <a:pt x="26" y="3985"/>
                  </a:lnTo>
                  <a:lnTo>
                    <a:pt x="64" y="4087"/>
                  </a:lnTo>
                  <a:lnTo>
                    <a:pt x="102" y="4176"/>
                  </a:lnTo>
                  <a:lnTo>
                    <a:pt x="166" y="4279"/>
                  </a:lnTo>
                  <a:lnTo>
                    <a:pt x="243" y="4368"/>
                  </a:lnTo>
                  <a:lnTo>
                    <a:pt x="332" y="4457"/>
                  </a:lnTo>
                  <a:lnTo>
                    <a:pt x="434" y="4560"/>
                  </a:lnTo>
                  <a:lnTo>
                    <a:pt x="537" y="4649"/>
                  </a:lnTo>
                  <a:lnTo>
                    <a:pt x="664" y="4738"/>
                  </a:lnTo>
                  <a:lnTo>
                    <a:pt x="958" y="4917"/>
                  </a:lnTo>
                  <a:lnTo>
                    <a:pt x="1290" y="5096"/>
                  </a:lnTo>
                  <a:lnTo>
                    <a:pt x="1660" y="5262"/>
                  </a:lnTo>
                  <a:lnTo>
                    <a:pt x="2095" y="5441"/>
                  </a:lnTo>
                  <a:lnTo>
                    <a:pt x="2554" y="5594"/>
                  </a:lnTo>
                  <a:lnTo>
                    <a:pt x="3065" y="5760"/>
                  </a:lnTo>
                  <a:lnTo>
                    <a:pt x="3614" y="5913"/>
                  </a:lnTo>
                  <a:lnTo>
                    <a:pt x="4215" y="6054"/>
                  </a:lnTo>
                  <a:lnTo>
                    <a:pt x="4840" y="6207"/>
                  </a:lnTo>
                  <a:lnTo>
                    <a:pt x="5504" y="6335"/>
                  </a:lnTo>
                  <a:lnTo>
                    <a:pt x="6207" y="6475"/>
                  </a:lnTo>
                  <a:lnTo>
                    <a:pt x="6948" y="6603"/>
                  </a:lnTo>
                  <a:lnTo>
                    <a:pt x="7714" y="6718"/>
                  </a:lnTo>
                  <a:lnTo>
                    <a:pt x="8518" y="6833"/>
                  </a:lnTo>
                  <a:lnTo>
                    <a:pt x="9349" y="6935"/>
                  </a:lnTo>
                  <a:lnTo>
                    <a:pt x="10204" y="7037"/>
                  </a:lnTo>
                  <a:lnTo>
                    <a:pt x="11085" y="7127"/>
                  </a:lnTo>
                  <a:lnTo>
                    <a:pt x="12005" y="7203"/>
                  </a:lnTo>
                  <a:lnTo>
                    <a:pt x="12950" y="7280"/>
                  </a:lnTo>
                  <a:lnTo>
                    <a:pt x="13908" y="7356"/>
                  </a:lnTo>
                  <a:lnTo>
                    <a:pt x="14891" y="7408"/>
                  </a:lnTo>
                  <a:lnTo>
                    <a:pt x="15900" y="7459"/>
                  </a:lnTo>
                  <a:lnTo>
                    <a:pt x="16922" y="7510"/>
                  </a:lnTo>
                  <a:lnTo>
                    <a:pt x="17969" y="7535"/>
                  </a:lnTo>
                  <a:lnTo>
                    <a:pt x="19029" y="7561"/>
                  </a:lnTo>
                  <a:lnTo>
                    <a:pt x="20102" y="7574"/>
                  </a:lnTo>
                  <a:lnTo>
                    <a:pt x="21200" y="7586"/>
                  </a:lnTo>
                  <a:lnTo>
                    <a:pt x="22286" y="7574"/>
                  </a:lnTo>
                  <a:lnTo>
                    <a:pt x="23359" y="7561"/>
                  </a:lnTo>
                  <a:lnTo>
                    <a:pt x="24419" y="7535"/>
                  </a:lnTo>
                  <a:lnTo>
                    <a:pt x="25466" y="7510"/>
                  </a:lnTo>
                  <a:lnTo>
                    <a:pt x="26488" y="7459"/>
                  </a:lnTo>
                  <a:lnTo>
                    <a:pt x="27496" y="7408"/>
                  </a:lnTo>
                  <a:lnTo>
                    <a:pt x="28480" y="7356"/>
                  </a:lnTo>
                  <a:lnTo>
                    <a:pt x="29450" y="7280"/>
                  </a:lnTo>
                  <a:lnTo>
                    <a:pt x="30383" y="7203"/>
                  </a:lnTo>
                  <a:lnTo>
                    <a:pt x="31302" y="7127"/>
                  </a:lnTo>
                  <a:lnTo>
                    <a:pt x="32183" y="7037"/>
                  </a:lnTo>
                  <a:lnTo>
                    <a:pt x="33039" y="6935"/>
                  </a:lnTo>
                  <a:lnTo>
                    <a:pt x="33869" y="6833"/>
                  </a:lnTo>
                  <a:lnTo>
                    <a:pt x="34674" y="6718"/>
                  </a:lnTo>
                  <a:lnTo>
                    <a:pt x="35440" y="6603"/>
                  </a:lnTo>
                  <a:lnTo>
                    <a:pt x="36181" y="6475"/>
                  </a:lnTo>
                  <a:lnTo>
                    <a:pt x="36883" y="6335"/>
                  </a:lnTo>
                  <a:lnTo>
                    <a:pt x="37547" y="6207"/>
                  </a:lnTo>
                  <a:lnTo>
                    <a:pt x="38173" y="6054"/>
                  </a:lnTo>
                  <a:lnTo>
                    <a:pt x="38773" y="5913"/>
                  </a:lnTo>
                  <a:lnTo>
                    <a:pt x="39323" y="5760"/>
                  </a:lnTo>
                  <a:lnTo>
                    <a:pt x="39833" y="5594"/>
                  </a:lnTo>
                  <a:lnTo>
                    <a:pt x="40293" y="5441"/>
                  </a:lnTo>
                  <a:lnTo>
                    <a:pt x="40727" y="5262"/>
                  </a:lnTo>
                  <a:lnTo>
                    <a:pt x="41098" y="5096"/>
                  </a:lnTo>
                  <a:lnTo>
                    <a:pt x="41443" y="4917"/>
                  </a:lnTo>
                  <a:lnTo>
                    <a:pt x="41724" y="4738"/>
                  </a:lnTo>
                  <a:lnTo>
                    <a:pt x="41851" y="4649"/>
                  </a:lnTo>
                  <a:lnTo>
                    <a:pt x="41953" y="4560"/>
                  </a:lnTo>
                  <a:lnTo>
                    <a:pt x="42056" y="4457"/>
                  </a:lnTo>
                  <a:lnTo>
                    <a:pt x="42145" y="4368"/>
                  </a:lnTo>
                  <a:lnTo>
                    <a:pt x="42222" y="4279"/>
                  </a:lnTo>
                  <a:lnTo>
                    <a:pt x="42285" y="4176"/>
                  </a:lnTo>
                  <a:lnTo>
                    <a:pt x="42324" y="4087"/>
                  </a:lnTo>
                  <a:lnTo>
                    <a:pt x="42362" y="3985"/>
                  </a:lnTo>
                  <a:lnTo>
                    <a:pt x="42388" y="3895"/>
                  </a:lnTo>
                  <a:lnTo>
                    <a:pt x="42388" y="3793"/>
                  </a:lnTo>
                  <a:lnTo>
                    <a:pt x="42388" y="3691"/>
                  </a:lnTo>
                  <a:lnTo>
                    <a:pt x="42362" y="3602"/>
                  </a:lnTo>
                  <a:lnTo>
                    <a:pt x="42324" y="3500"/>
                  </a:lnTo>
                  <a:lnTo>
                    <a:pt x="42285" y="3410"/>
                  </a:lnTo>
                  <a:lnTo>
                    <a:pt x="42222" y="3308"/>
                  </a:lnTo>
                  <a:lnTo>
                    <a:pt x="42145" y="3219"/>
                  </a:lnTo>
                  <a:lnTo>
                    <a:pt x="42056" y="3116"/>
                  </a:lnTo>
                  <a:lnTo>
                    <a:pt x="41953" y="3027"/>
                  </a:lnTo>
                  <a:lnTo>
                    <a:pt x="41851" y="2938"/>
                  </a:lnTo>
                  <a:lnTo>
                    <a:pt x="41724" y="2848"/>
                  </a:lnTo>
                  <a:lnTo>
                    <a:pt x="41443" y="2669"/>
                  </a:lnTo>
                  <a:lnTo>
                    <a:pt x="41098" y="2491"/>
                  </a:lnTo>
                  <a:lnTo>
                    <a:pt x="40727" y="2312"/>
                  </a:lnTo>
                  <a:lnTo>
                    <a:pt x="40293" y="2146"/>
                  </a:lnTo>
                  <a:lnTo>
                    <a:pt x="39833" y="1980"/>
                  </a:lnTo>
                  <a:lnTo>
                    <a:pt x="39323" y="1827"/>
                  </a:lnTo>
                  <a:lnTo>
                    <a:pt x="38773" y="1673"/>
                  </a:lnTo>
                  <a:lnTo>
                    <a:pt x="38173" y="1520"/>
                  </a:lnTo>
                  <a:lnTo>
                    <a:pt x="37547" y="1380"/>
                  </a:lnTo>
                  <a:lnTo>
                    <a:pt x="36883" y="1239"/>
                  </a:lnTo>
                  <a:lnTo>
                    <a:pt x="36181" y="1111"/>
                  </a:lnTo>
                  <a:lnTo>
                    <a:pt x="35440" y="984"/>
                  </a:lnTo>
                  <a:lnTo>
                    <a:pt x="34674" y="869"/>
                  </a:lnTo>
                  <a:lnTo>
                    <a:pt x="33869" y="754"/>
                  </a:lnTo>
                  <a:lnTo>
                    <a:pt x="33039" y="652"/>
                  </a:lnTo>
                  <a:lnTo>
                    <a:pt x="32183" y="549"/>
                  </a:lnTo>
                  <a:lnTo>
                    <a:pt x="31302" y="460"/>
                  </a:lnTo>
                  <a:lnTo>
                    <a:pt x="30383" y="371"/>
                  </a:lnTo>
                  <a:lnTo>
                    <a:pt x="29450" y="294"/>
                  </a:lnTo>
                  <a:lnTo>
                    <a:pt x="28480" y="230"/>
                  </a:lnTo>
                  <a:lnTo>
                    <a:pt x="27496" y="179"/>
                  </a:lnTo>
                  <a:lnTo>
                    <a:pt x="26488" y="128"/>
                  </a:lnTo>
                  <a:lnTo>
                    <a:pt x="25466" y="77"/>
                  </a:lnTo>
                  <a:lnTo>
                    <a:pt x="24419" y="51"/>
                  </a:lnTo>
                  <a:lnTo>
                    <a:pt x="23359" y="26"/>
                  </a:lnTo>
                  <a:lnTo>
                    <a:pt x="22286" y="13"/>
                  </a:lnTo>
                  <a:lnTo>
                    <a:pt x="21200" y="0"/>
                  </a:lnTo>
                  <a:close/>
                </a:path>
              </a:pathLst>
            </a:custGeom>
            <a:solidFill>
              <a:srgbClr val="FFBB6F"/>
            </a:solidFill>
            <a:ln>
              <a:noFill/>
            </a:ln>
          </p:spPr>
          <p:txBody>
            <a:bodyPr spcFirstLastPara="1" wrap="square" lIns="121900" tIns="121900" rIns="121900" bIns="121900" anchor="ctr" anchorCtr="0">
              <a:noAutofit/>
            </a:bodyPr>
            <a:lstStyle/>
            <a:p>
              <a:endParaRPr sz="2400"/>
            </a:p>
          </p:txBody>
        </p:sp>
        <p:sp>
          <p:nvSpPr>
            <p:cNvPr id="126" name="Google Shape;126;p15"/>
            <p:cNvSpPr/>
            <p:nvPr/>
          </p:nvSpPr>
          <p:spPr>
            <a:xfrm>
              <a:off x="3893953" y="2631877"/>
              <a:ext cx="609226" cy="83397"/>
            </a:xfrm>
            <a:custGeom>
              <a:avLst/>
              <a:gdLst/>
              <a:ahLst/>
              <a:cxnLst/>
              <a:rect l="l" t="t" r="r" b="b"/>
              <a:pathLst>
                <a:path w="41150" h="5633" extrusionOk="0">
                  <a:moveTo>
                    <a:pt x="19949" y="0"/>
                  </a:moveTo>
                  <a:lnTo>
                    <a:pt x="18238" y="13"/>
                  </a:lnTo>
                  <a:lnTo>
                    <a:pt x="16578" y="51"/>
                  </a:lnTo>
                  <a:lnTo>
                    <a:pt x="14943" y="102"/>
                  </a:lnTo>
                  <a:lnTo>
                    <a:pt x="13372" y="192"/>
                  </a:lnTo>
                  <a:lnTo>
                    <a:pt x="11839" y="294"/>
                  </a:lnTo>
                  <a:lnTo>
                    <a:pt x="10371" y="409"/>
                  </a:lnTo>
                  <a:lnTo>
                    <a:pt x="8966" y="549"/>
                  </a:lnTo>
                  <a:lnTo>
                    <a:pt x="7625" y="703"/>
                  </a:lnTo>
                  <a:lnTo>
                    <a:pt x="6361" y="881"/>
                  </a:lnTo>
                  <a:lnTo>
                    <a:pt x="5173" y="1073"/>
                  </a:lnTo>
                  <a:lnTo>
                    <a:pt x="4075" y="1277"/>
                  </a:lnTo>
                  <a:lnTo>
                    <a:pt x="3551" y="1392"/>
                  </a:lnTo>
                  <a:lnTo>
                    <a:pt x="3066" y="1507"/>
                  </a:lnTo>
                  <a:lnTo>
                    <a:pt x="2593" y="1622"/>
                  </a:lnTo>
                  <a:lnTo>
                    <a:pt x="2146" y="1737"/>
                  </a:lnTo>
                  <a:lnTo>
                    <a:pt x="1712" y="1865"/>
                  </a:lnTo>
                  <a:lnTo>
                    <a:pt x="1316" y="1980"/>
                  </a:lnTo>
                  <a:lnTo>
                    <a:pt x="946" y="2107"/>
                  </a:lnTo>
                  <a:lnTo>
                    <a:pt x="601" y="2248"/>
                  </a:lnTo>
                  <a:lnTo>
                    <a:pt x="282" y="2376"/>
                  </a:lnTo>
                  <a:lnTo>
                    <a:pt x="1" y="2516"/>
                  </a:lnTo>
                  <a:lnTo>
                    <a:pt x="716" y="2299"/>
                  </a:lnTo>
                  <a:lnTo>
                    <a:pt x="1508" y="2095"/>
                  </a:lnTo>
                  <a:lnTo>
                    <a:pt x="2363" y="1903"/>
                  </a:lnTo>
                  <a:lnTo>
                    <a:pt x="3296" y="1712"/>
                  </a:lnTo>
                  <a:lnTo>
                    <a:pt x="4292" y="1546"/>
                  </a:lnTo>
                  <a:lnTo>
                    <a:pt x="5352" y="1380"/>
                  </a:lnTo>
                  <a:lnTo>
                    <a:pt x="6463" y="1239"/>
                  </a:lnTo>
                  <a:lnTo>
                    <a:pt x="7625" y="1099"/>
                  </a:lnTo>
                  <a:lnTo>
                    <a:pt x="8851" y="984"/>
                  </a:lnTo>
                  <a:lnTo>
                    <a:pt x="10115" y="869"/>
                  </a:lnTo>
                  <a:lnTo>
                    <a:pt x="11431" y="779"/>
                  </a:lnTo>
                  <a:lnTo>
                    <a:pt x="12785" y="703"/>
                  </a:lnTo>
                  <a:lnTo>
                    <a:pt x="14164" y="639"/>
                  </a:lnTo>
                  <a:lnTo>
                    <a:pt x="15594" y="600"/>
                  </a:lnTo>
                  <a:lnTo>
                    <a:pt x="17050" y="575"/>
                  </a:lnTo>
                  <a:lnTo>
                    <a:pt x="18532" y="562"/>
                  </a:lnTo>
                  <a:lnTo>
                    <a:pt x="19617" y="562"/>
                  </a:lnTo>
                  <a:lnTo>
                    <a:pt x="20690" y="575"/>
                  </a:lnTo>
                  <a:lnTo>
                    <a:pt x="21750" y="600"/>
                  </a:lnTo>
                  <a:lnTo>
                    <a:pt x="22797" y="639"/>
                  </a:lnTo>
                  <a:lnTo>
                    <a:pt x="23819" y="677"/>
                  </a:lnTo>
                  <a:lnTo>
                    <a:pt x="24828" y="728"/>
                  </a:lnTo>
                  <a:lnTo>
                    <a:pt x="25811" y="792"/>
                  </a:lnTo>
                  <a:lnTo>
                    <a:pt x="26782" y="856"/>
                  </a:lnTo>
                  <a:lnTo>
                    <a:pt x="27714" y="933"/>
                  </a:lnTo>
                  <a:lnTo>
                    <a:pt x="28634" y="1022"/>
                  </a:lnTo>
                  <a:lnTo>
                    <a:pt x="29515" y="1111"/>
                  </a:lnTo>
                  <a:lnTo>
                    <a:pt x="30383" y="1214"/>
                  </a:lnTo>
                  <a:lnTo>
                    <a:pt x="31213" y="1316"/>
                  </a:lnTo>
                  <a:lnTo>
                    <a:pt x="32005" y="1431"/>
                  </a:lnTo>
                  <a:lnTo>
                    <a:pt x="32784" y="1546"/>
                  </a:lnTo>
                  <a:lnTo>
                    <a:pt x="33512" y="1673"/>
                  </a:lnTo>
                  <a:lnTo>
                    <a:pt x="34215" y="1801"/>
                  </a:lnTo>
                  <a:lnTo>
                    <a:pt x="34879" y="1941"/>
                  </a:lnTo>
                  <a:lnTo>
                    <a:pt x="35517" y="2082"/>
                  </a:lnTo>
                  <a:lnTo>
                    <a:pt x="36105" y="2235"/>
                  </a:lnTo>
                  <a:lnTo>
                    <a:pt x="36654" y="2388"/>
                  </a:lnTo>
                  <a:lnTo>
                    <a:pt x="37165" y="2542"/>
                  </a:lnTo>
                  <a:lnTo>
                    <a:pt x="37637" y="2708"/>
                  </a:lnTo>
                  <a:lnTo>
                    <a:pt x="38059" y="2874"/>
                  </a:lnTo>
                  <a:lnTo>
                    <a:pt x="38442" y="3053"/>
                  </a:lnTo>
                  <a:lnTo>
                    <a:pt x="38774" y="3219"/>
                  </a:lnTo>
                  <a:lnTo>
                    <a:pt x="39055" y="3410"/>
                  </a:lnTo>
                  <a:lnTo>
                    <a:pt x="39183" y="3500"/>
                  </a:lnTo>
                  <a:lnTo>
                    <a:pt x="39297" y="3589"/>
                  </a:lnTo>
                  <a:lnTo>
                    <a:pt x="39387" y="3678"/>
                  </a:lnTo>
                  <a:lnTo>
                    <a:pt x="39476" y="3781"/>
                  </a:lnTo>
                  <a:lnTo>
                    <a:pt x="39553" y="3870"/>
                  </a:lnTo>
                  <a:lnTo>
                    <a:pt x="39617" y="3959"/>
                  </a:lnTo>
                  <a:lnTo>
                    <a:pt x="39655" y="4061"/>
                  </a:lnTo>
                  <a:lnTo>
                    <a:pt x="39693" y="4151"/>
                  </a:lnTo>
                  <a:lnTo>
                    <a:pt x="39719" y="4253"/>
                  </a:lnTo>
                  <a:lnTo>
                    <a:pt x="39719" y="4355"/>
                  </a:lnTo>
                  <a:lnTo>
                    <a:pt x="39719" y="4432"/>
                  </a:lnTo>
                  <a:lnTo>
                    <a:pt x="39706" y="4521"/>
                  </a:lnTo>
                  <a:lnTo>
                    <a:pt x="39681" y="4598"/>
                  </a:lnTo>
                  <a:lnTo>
                    <a:pt x="39642" y="4687"/>
                  </a:lnTo>
                  <a:lnTo>
                    <a:pt x="39591" y="4764"/>
                  </a:lnTo>
                  <a:lnTo>
                    <a:pt x="39540" y="4853"/>
                  </a:lnTo>
                  <a:lnTo>
                    <a:pt x="39400" y="5007"/>
                  </a:lnTo>
                  <a:lnTo>
                    <a:pt x="39221" y="5173"/>
                  </a:lnTo>
                  <a:lnTo>
                    <a:pt x="39017" y="5326"/>
                  </a:lnTo>
                  <a:lnTo>
                    <a:pt x="38761" y="5479"/>
                  </a:lnTo>
                  <a:lnTo>
                    <a:pt x="38480" y="5632"/>
                  </a:lnTo>
                  <a:lnTo>
                    <a:pt x="39080" y="5428"/>
                  </a:lnTo>
                  <a:lnTo>
                    <a:pt x="39349" y="5313"/>
                  </a:lnTo>
                  <a:lnTo>
                    <a:pt x="39617" y="5211"/>
                  </a:lnTo>
                  <a:lnTo>
                    <a:pt x="39847" y="5096"/>
                  </a:lnTo>
                  <a:lnTo>
                    <a:pt x="40064" y="4981"/>
                  </a:lnTo>
                  <a:lnTo>
                    <a:pt x="40268" y="4879"/>
                  </a:lnTo>
                  <a:lnTo>
                    <a:pt x="40447" y="4764"/>
                  </a:lnTo>
                  <a:lnTo>
                    <a:pt x="40613" y="4636"/>
                  </a:lnTo>
                  <a:lnTo>
                    <a:pt x="40753" y="4521"/>
                  </a:lnTo>
                  <a:lnTo>
                    <a:pt x="40868" y="4406"/>
                  </a:lnTo>
                  <a:lnTo>
                    <a:pt x="40971" y="4279"/>
                  </a:lnTo>
                  <a:lnTo>
                    <a:pt x="41047" y="4164"/>
                  </a:lnTo>
                  <a:lnTo>
                    <a:pt x="41098" y="4036"/>
                  </a:lnTo>
                  <a:lnTo>
                    <a:pt x="41137" y="3921"/>
                  </a:lnTo>
                  <a:lnTo>
                    <a:pt x="41149" y="3793"/>
                  </a:lnTo>
                  <a:lnTo>
                    <a:pt x="41137" y="3691"/>
                  </a:lnTo>
                  <a:lnTo>
                    <a:pt x="41111" y="3602"/>
                  </a:lnTo>
                  <a:lnTo>
                    <a:pt x="41085" y="3500"/>
                  </a:lnTo>
                  <a:lnTo>
                    <a:pt x="41034" y="3410"/>
                  </a:lnTo>
                  <a:lnTo>
                    <a:pt x="40971" y="3308"/>
                  </a:lnTo>
                  <a:lnTo>
                    <a:pt x="40894" y="3219"/>
                  </a:lnTo>
                  <a:lnTo>
                    <a:pt x="40817" y="3116"/>
                  </a:lnTo>
                  <a:lnTo>
                    <a:pt x="40715" y="3027"/>
                  </a:lnTo>
                  <a:lnTo>
                    <a:pt x="40600" y="2938"/>
                  </a:lnTo>
                  <a:lnTo>
                    <a:pt x="40472" y="2848"/>
                  </a:lnTo>
                  <a:lnTo>
                    <a:pt x="40191" y="2669"/>
                  </a:lnTo>
                  <a:lnTo>
                    <a:pt x="39859" y="2491"/>
                  </a:lnTo>
                  <a:lnTo>
                    <a:pt x="39476" y="2312"/>
                  </a:lnTo>
                  <a:lnTo>
                    <a:pt x="39055" y="2146"/>
                  </a:lnTo>
                  <a:lnTo>
                    <a:pt x="38582" y="1980"/>
                  </a:lnTo>
                  <a:lnTo>
                    <a:pt x="38071" y="1827"/>
                  </a:lnTo>
                  <a:lnTo>
                    <a:pt x="37522" y="1673"/>
                  </a:lnTo>
                  <a:lnTo>
                    <a:pt x="36935" y="1520"/>
                  </a:lnTo>
                  <a:lnTo>
                    <a:pt x="36309" y="1380"/>
                  </a:lnTo>
                  <a:lnTo>
                    <a:pt x="35632" y="1239"/>
                  </a:lnTo>
                  <a:lnTo>
                    <a:pt x="34930" y="1111"/>
                  </a:lnTo>
                  <a:lnTo>
                    <a:pt x="34202" y="984"/>
                  </a:lnTo>
                  <a:lnTo>
                    <a:pt x="33436" y="869"/>
                  </a:lnTo>
                  <a:lnTo>
                    <a:pt x="32631" y="754"/>
                  </a:lnTo>
                  <a:lnTo>
                    <a:pt x="31801" y="652"/>
                  </a:lnTo>
                  <a:lnTo>
                    <a:pt x="30945" y="549"/>
                  </a:lnTo>
                  <a:lnTo>
                    <a:pt x="30051" y="460"/>
                  </a:lnTo>
                  <a:lnTo>
                    <a:pt x="29132" y="371"/>
                  </a:lnTo>
                  <a:lnTo>
                    <a:pt x="28199" y="294"/>
                  </a:lnTo>
                  <a:lnTo>
                    <a:pt x="27242" y="230"/>
                  </a:lnTo>
                  <a:lnTo>
                    <a:pt x="26245" y="179"/>
                  </a:lnTo>
                  <a:lnTo>
                    <a:pt x="25249" y="128"/>
                  </a:lnTo>
                  <a:lnTo>
                    <a:pt x="24215" y="77"/>
                  </a:lnTo>
                  <a:lnTo>
                    <a:pt x="23180" y="51"/>
                  </a:lnTo>
                  <a:lnTo>
                    <a:pt x="22120" y="26"/>
                  </a:lnTo>
                  <a:lnTo>
                    <a:pt x="21035" y="13"/>
                  </a:lnTo>
                  <a:lnTo>
                    <a:pt x="19949" y="0"/>
                  </a:lnTo>
                  <a:close/>
                </a:path>
              </a:pathLst>
            </a:custGeom>
            <a:solidFill>
              <a:srgbClr val="FFCB91"/>
            </a:solidFill>
            <a:ln>
              <a:noFill/>
            </a:ln>
          </p:spPr>
          <p:txBody>
            <a:bodyPr spcFirstLastPara="1" wrap="square" lIns="121900" tIns="121900" rIns="121900" bIns="121900" anchor="ctr" anchorCtr="0">
              <a:noAutofit/>
            </a:bodyPr>
            <a:lstStyle/>
            <a:p>
              <a:endParaRPr sz="2400"/>
            </a:p>
          </p:txBody>
        </p:sp>
        <p:sp>
          <p:nvSpPr>
            <p:cNvPr id="127" name="Google Shape;127;p15"/>
            <p:cNvSpPr/>
            <p:nvPr/>
          </p:nvSpPr>
          <p:spPr>
            <a:xfrm>
              <a:off x="2629221" y="3963364"/>
              <a:ext cx="764071" cy="159583"/>
            </a:xfrm>
            <a:custGeom>
              <a:avLst/>
              <a:gdLst/>
              <a:ahLst/>
              <a:cxnLst/>
              <a:rect l="l" t="t" r="r" b="b"/>
              <a:pathLst>
                <a:path w="51609" h="10779" extrusionOk="0">
                  <a:moveTo>
                    <a:pt x="0" y="0"/>
                  </a:moveTo>
                  <a:lnTo>
                    <a:pt x="0" y="5390"/>
                  </a:lnTo>
                  <a:lnTo>
                    <a:pt x="13" y="5530"/>
                  </a:lnTo>
                  <a:lnTo>
                    <a:pt x="39" y="5671"/>
                  </a:lnTo>
                  <a:lnTo>
                    <a:pt x="77" y="5811"/>
                  </a:lnTo>
                  <a:lnTo>
                    <a:pt x="128" y="5939"/>
                  </a:lnTo>
                  <a:lnTo>
                    <a:pt x="205" y="6079"/>
                  </a:lnTo>
                  <a:lnTo>
                    <a:pt x="294" y="6207"/>
                  </a:lnTo>
                  <a:lnTo>
                    <a:pt x="396" y="6347"/>
                  </a:lnTo>
                  <a:lnTo>
                    <a:pt x="524" y="6475"/>
                  </a:lnTo>
                  <a:lnTo>
                    <a:pt x="664" y="6603"/>
                  </a:lnTo>
                  <a:lnTo>
                    <a:pt x="818" y="6743"/>
                  </a:lnTo>
                  <a:lnTo>
                    <a:pt x="984" y="6871"/>
                  </a:lnTo>
                  <a:lnTo>
                    <a:pt x="1162" y="6999"/>
                  </a:lnTo>
                  <a:lnTo>
                    <a:pt x="1354" y="7126"/>
                  </a:lnTo>
                  <a:lnTo>
                    <a:pt x="1571" y="7241"/>
                  </a:lnTo>
                  <a:lnTo>
                    <a:pt x="1788" y="7369"/>
                  </a:lnTo>
                  <a:lnTo>
                    <a:pt x="2031" y="7484"/>
                  </a:lnTo>
                  <a:lnTo>
                    <a:pt x="2542" y="7727"/>
                  </a:lnTo>
                  <a:lnTo>
                    <a:pt x="3116" y="7957"/>
                  </a:lnTo>
                  <a:lnTo>
                    <a:pt x="3729" y="8186"/>
                  </a:lnTo>
                  <a:lnTo>
                    <a:pt x="4406" y="8404"/>
                  </a:lnTo>
                  <a:lnTo>
                    <a:pt x="5122" y="8621"/>
                  </a:lnTo>
                  <a:lnTo>
                    <a:pt x="5888" y="8825"/>
                  </a:lnTo>
                  <a:lnTo>
                    <a:pt x="6705" y="9017"/>
                  </a:lnTo>
                  <a:lnTo>
                    <a:pt x="7561" y="9208"/>
                  </a:lnTo>
                  <a:lnTo>
                    <a:pt x="8455" y="9387"/>
                  </a:lnTo>
                  <a:lnTo>
                    <a:pt x="9387" y="9553"/>
                  </a:lnTo>
                  <a:lnTo>
                    <a:pt x="10370" y="9706"/>
                  </a:lnTo>
                  <a:lnTo>
                    <a:pt x="11379" y="9859"/>
                  </a:lnTo>
                  <a:lnTo>
                    <a:pt x="12427" y="10000"/>
                  </a:lnTo>
                  <a:lnTo>
                    <a:pt x="13499" y="10128"/>
                  </a:lnTo>
                  <a:lnTo>
                    <a:pt x="14623" y="10255"/>
                  </a:lnTo>
                  <a:lnTo>
                    <a:pt x="15760" y="10358"/>
                  </a:lnTo>
                  <a:lnTo>
                    <a:pt x="16935" y="10460"/>
                  </a:lnTo>
                  <a:lnTo>
                    <a:pt x="18135" y="10536"/>
                  </a:lnTo>
                  <a:lnTo>
                    <a:pt x="19361" y="10613"/>
                  </a:lnTo>
                  <a:lnTo>
                    <a:pt x="20600" y="10677"/>
                  </a:lnTo>
                  <a:lnTo>
                    <a:pt x="21877" y="10728"/>
                  </a:lnTo>
                  <a:lnTo>
                    <a:pt x="23167" y="10753"/>
                  </a:lnTo>
                  <a:lnTo>
                    <a:pt x="24483" y="10779"/>
                  </a:lnTo>
                  <a:lnTo>
                    <a:pt x="27139" y="10779"/>
                  </a:lnTo>
                  <a:lnTo>
                    <a:pt x="28442" y="10753"/>
                  </a:lnTo>
                  <a:lnTo>
                    <a:pt x="29732" y="10728"/>
                  </a:lnTo>
                  <a:lnTo>
                    <a:pt x="31009" y="10677"/>
                  </a:lnTo>
                  <a:lnTo>
                    <a:pt x="32260" y="10613"/>
                  </a:lnTo>
                  <a:lnTo>
                    <a:pt x="33486" y="10536"/>
                  </a:lnTo>
                  <a:lnTo>
                    <a:pt x="34674" y="10460"/>
                  </a:lnTo>
                  <a:lnTo>
                    <a:pt x="35849" y="10358"/>
                  </a:lnTo>
                  <a:lnTo>
                    <a:pt x="36998" y="10255"/>
                  </a:lnTo>
                  <a:lnTo>
                    <a:pt x="38109" y="10128"/>
                  </a:lnTo>
                  <a:lnTo>
                    <a:pt x="39182" y="10000"/>
                  </a:lnTo>
                  <a:lnTo>
                    <a:pt x="40229" y="9859"/>
                  </a:lnTo>
                  <a:lnTo>
                    <a:pt x="41251" y="9706"/>
                  </a:lnTo>
                  <a:lnTo>
                    <a:pt x="42222" y="9553"/>
                  </a:lnTo>
                  <a:lnTo>
                    <a:pt x="43154" y="9387"/>
                  </a:lnTo>
                  <a:lnTo>
                    <a:pt x="44061" y="9208"/>
                  </a:lnTo>
                  <a:lnTo>
                    <a:pt x="44904" y="9017"/>
                  </a:lnTo>
                  <a:lnTo>
                    <a:pt x="45721" y="8825"/>
                  </a:lnTo>
                  <a:lnTo>
                    <a:pt x="46487" y="8621"/>
                  </a:lnTo>
                  <a:lnTo>
                    <a:pt x="47203" y="8404"/>
                  </a:lnTo>
                  <a:lnTo>
                    <a:pt x="47879" y="8186"/>
                  </a:lnTo>
                  <a:lnTo>
                    <a:pt x="48505" y="7957"/>
                  </a:lnTo>
                  <a:lnTo>
                    <a:pt x="49067" y="7727"/>
                  </a:lnTo>
                  <a:lnTo>
                    <a:pt x="49591" y="7484"/>
                  </a:lnTo>
                  <a:lnTo>
                    <a:pt x="49821" y="7369"/>
                  </a:lnTo>
                  <a:lnTo>
                    <a:pt x="50050" y="7241"/>
                  </a:lnTo>
                  <a:lnTo>
                    <a:pt x="50255" y="7126"/>
                  </a:lnTo>
                  <a:lnTo>
                    <a:pt x="50459" y="6999"/>
                  </a:lnTo>
                  <a:lnTo>
                    <a:pt x="50638" y="6871"/>
                  </a:lnTo>
                  <a:lnTo>
                    <a:pt x="50804" y="6743"/>
                  </a:lnTo>
                  <a:lnTo>
                    <a:pt x="50957" y="6603"/>
                  </a:lnTo>
                  <a:lnTo>
                    <a:pt x="51085" y="6475"/>
                  </a:lnTo>
                  <a:lnTo>
                    <a:pt x="51213" y="6347"/>
                  </a:lnTo>
                  <a:lnTo>
                    <a:pt x="51315" y="6207"/>
                  </a:lnTo>
                  <a:lnTo>
                    <a:pt x="51404" y="6079"/>
                  </a:lnTo>
                  <a:lnTo>
                    <a:pt x="51481" y="5939"/>
                  </a:lnTo>
                  <a:lnTo>
                    <a:pt x="51545" y="5811"/>
                  </a:lnTo>
                  <a:lnTo>
                    <a:pt x="51583" y="5671"/>
                  </a:lnTo>
                  <a:lnTo>
                    <a:pt x="51609" y="5530"/>
                  </a:lnTo>
                  <a:lnTo>
                    <a:pt x="51609" y="5390"/>
                  </a:lnTo>
                  <a:lnTo>
                    <a:pt x="51609" y="0"/>
                  </a:lnTo>
                  <a:close/>
                </a:path>
              </a:pathLst>
            </a:custGeom>
            <a:solidFill>
              <a:srgbClr val="FFCB91"/>
            </a:solidFill>
            <a:ln>
              <a:noFill/>
            </a:ln>
          </p:spPr>
          <p:txBody>
            <a:bodyPr spcFirstLastPara="1" wrap="square" lIns="121900" tIns="121900" rIns="121900" bIns="121900" anchor="ctr" anchorCtr="0">
              <a:noAutofit/>
            </a:bodyPr>
            <a:lstStyle/>
            <a:p>
              <a:endParaRPr sz="2400"/>
            </a:p>
          </p:txBody>
        </p:sp>
        <p:sp>
          <p:nvSpPr>
            <p:cNvPr id="128" name="Google Shape;128;p15"/>
            <p:cNvSpPr/>
            <p:nvPr/>
          </p:nvSpPr>
          <p:spPr>
            <a:xfrm>
              <a:off x="2629221" y="3883565"/>
              <a:ext cx="764071" cy="159598"/>
            </a:xfrm>
            <a:custGeom>
              <a:avLst/>
              <a:gdLst/>
              <a:ahLst/>
              <a:cxnLst/>
              <a:rect l="l" t="t" r="r" b="b"/>
              <a:pathLst>
                <a:path w="51609" h="10780" extrusionOk="0">
                  <a:moveTo>
                    <a:pt x="24483" y="1"/>
                  </a:moveTo>
                  <a:lnTo>
                    <a:pt x="23167" y="26"/>
                  </a:lnTo>
                  <a:lnTo>
                    <a:pt x="21877" y="65"/>
                  </a:lnTo>
                  <a:lnTo>
                    <a:pt x="20600" y="103"/>
                  </a:lnTo>
                  <a:lnTo>
                    <a:pt x="19361" y="167"/>
                  </a:lnTo>
                  <a:lnTo>
                    <a:pt x="18135" y="243"/>
                  </a:lnTo>
                  <a:lnTo>
                    <a:pt x="16935" y="320"/>
                  </a:lnTo>
                  <a:lnTo>
                    <a:pt x="15760" y="422"/>
                  </a:lnTo>
                  <a:lnTo>
                    <a:pt x="14623" y="524"/>
                  </a:lnTo>
                  <a:lnTo>
                    <a:pt x="13499" y="652"/>
                  </a:lnTo>
                  <a:lnTo>
                    <a:pt x="12427" y="780"/>
                  </a:lnTo>
                  <a:lnTo>
                    <a:pt x="11379" y="920"/>
                  </a:lnTo>
                  <a:lnTo>
                    <a:pt x="10370" y="1073"/>
                  </a:lnTo>
                  <a:lnTo>
                    <a:pt x="9387" y="1227"/>
                  </a:lnTo>
                  <a:lnTo>
                    <a:pt x="8455" y="1393"/>
                  </a:lnTo>
                  <a:lnTo>
                    <a:pt x="7561" y="1572"/>
                  </a:lnTo>
                  <a:lnTo>
                    <a:pt x="6705" y="1763"/>
                  </a:lnTo>
                  <a:lnTo>
                    <a:pt x="5888" y="1955"/>
                  </a:lnTo>
                  <a:lnTo>
                    <a:pt x="5122" y="2159"/>
                  </a:lnTo>
                  <a:lnTo>
                    <a:pt x="4406" y="2376"/>
                  </a:lnTo>
                  <a:lnTo>
                    <a:pt x="3729" y="2593"/>
                  </a:lnTo>
                  <a:lnTo>
                    <a:pt x="3116" y="2823"/>
                  </a:lnTo>
                  <a:lnTo>
                    <a:pt x="2542" y="3053"/>
                  </a:lnTo>
                  <a:lnTo>
                    <a:pt x="2031" y="3296"/>
                  </a:lnTo>
                  <a:lnTo>
                    <a:pt x="1788" y="3411"/>
                  </a:lnTo>
                  <a:lnTo>
                    <a:pt x="1571" y="3538"/>
                  </a:lnTo>
                  <a:lnTo>
                    <a:pt x="1354" y="3653"/>
                  </a:lnTo>
                  <a:lnTo>
                    <a:pt x="1162" y="3781"/>
                  </a:lnTo>
                  <a:lnTo>
                    <a:pt x="984" y="3909"/>
                  </a:lnTo>
                  <a:lnTo>
                    <a:pt x="818" y="4036"/>
                  </a:lnTo>
                  <a:lnTo>
                    <a:pt x="664" y="4177"/>
                  </a:lnTo>
                  <a:lnTo>
                    <a:pt x="524" y="4305"/>
                  </a:lnTo>
                  <a:lnTo>
                    <a:pt x="396" y="4432"/>
                  </a:lnTo>
                  <a:lnTo>
                    <a:pt x="294" y="4573"/>
                  </a:lnTo>
                  <a:lnTo>
                    <a:pt x="205" y="4700"/>
                  </a:lnTo>
                  <a:lnTo>
                    <a:pt x="128" y="4841"/>
                  </a:lnTo>
                  <a:lnTo>
                    <a:pt x="77" y="4969"/>
                  </a:lnTo>
                  <a:lnTo>
                    <a:pt x="39" y="5109"/>
                  </a:lnTo>
                  <a:lnTo>
                    <a:pt x="13" y="5250"/>
                  </a:lnTo>
                  <a:lnTo>
                    <a:pt x="0" y="5390"/>
                  </a:lnTo>
                  <a:lnTo>
                    <a:pt x="13" y="5531"/>
                  </a:lnTo>
                  <a:lnTo>
                    <a:pt x="39" y="5671"/>
                  </a:lnTo>
                  <a:lnTo>
                    <a:pt x="77" y="5799"/>
                  </a:lnTo>
                  <a:lnTo>
                    <a:pt x="128" y="5939"/>
                  </a:lnTo>
                  <a:lnTo>
                    <a:pt x="205" y="6080"/>
                  </a:lnTo>
                  <a:lnTo>
                    <a:pt x="294" y="6207"/>
                  </a:lnTo>
                  <a:lnTo>
                    <a:pt x="396" y="6348"/>
                  </a:lnTo>
                  <a:lnTo>
                    <a:pt x="524" y="6476"/>
                  </a:lnTo>
                  <a:lnTo>
                    <a:pt x="664" y="6603"/>
                  </a:lnTo>
                  <a:lnTo>
                    <a:pt x="818" y="6731"/>
                  </a:lnTo>
                  <a:lnTo>
                    <a:pt x="984" y="6859"/>
                  </a:lnTo>
                  <a:lnTo>
                    <a:pt x="1162" y="6987"/>
                  </a:lnTo>
                  <a:lnTo>
                    <a:pt x="1354" y="7114"/>
                  </a:lnTo>
                  <a:lnTo>
                    <a:pt x="1571" y="7242"/>
                  </a:lnTo>
                  <a:lnTo>
                    <a:pt x="1788" y="7370"/>
                  </a:lnTo>
                  <a:lnTo>
                    <a:pt x="2031" y="7485"/>
                  </a:lnTo>
                  <a:lnTo>
                    <a:pt x="2542" y="7727"/>
                  </a:lnTo>
                  <a:lnTo>
                    <a:pt x="3116" y="7957"/>
                  </a:lnTo>
                  <a:lnTo>
                    <a:pt x="3729" y="8187"/>
                  </a:lnTo>
                  <a:lnTo>
                    <a:pt x="4406" y="8404"/>
                  </a:lnTo>
                  <a:lnTo>
                    <a:pt x="5122" y="8621"/>
                  </a:lnTo>
                  <a:lnTo>
                    <a:pt x="5888" y="8813"/>
                  </a:lnTo>
                  <a:lnTo>
                    <a:pt x="6705" y="9017"/>
                  </a:lnTo>
                  <a:lnTo>
                    <a:pt x="7561" y="9196"/>
                  </a:lnTo>
                  <a:lnTo>
                    <a:pt x="8455" y="9375"/>
                  </a:lnTo>
                  <a:lnTo>
                    <a:pt x="9387" y="9554"/>
                  </a:lnTo>
                  <a:lnTo>
                    <a:pt x="10370" y="9707"/>
                  </a:lnTo>
                  <a:lnTo>
                    <a:pt x="11379" y="9860"/>
                  </a:lnTo>
                  <a:lnTo>
                    <a:pt x="12427" y="10001"/>
                  </a:lnTo>
                  <a:lnTo>
                    <a:pt x="13499" y="10128"/>
                  </a:lnTo>
                  <a:lnTo>
                    <a:pt x="14623" y="10243"/>
                  </a:lnTo>
                  <a:lnTo>
                    <a:pt x="15760" y="10358"/>
                  </a:lnTo>
                  <a:lnTo>
                    <a:pt x="16935" y="10460"/>
                  </a:lnTo>
                  <a:lnTo>
                    <a:pt x="18135" y="10537"/>
                  </a:lnTo>
                  <a:lnTo>
                    <a:pt x="19361" y="10614"/>
                  </a:lnTo>
                  <a:lnTo>
                    <a:pt x="20600" y="10677"/>
                  </a:lnTo>
                  <a:lnTo>
                    <a:pt x="21877" y="10716"/>
                  </a:lnTo>
                  <a:lnTo>
                    <a:pt x="23167" y="10754"/>
                  </a:lnTo>
                  <a:lnTo>
                    <a:pt x="24483" y="10780"/>
                  </a:lnTo>
                  <a:lnTo>
                    <a:pt x="27139" y="10780"/>
                  </a:lnTo>
                  <a:lnTo>
                    <a:pt x="28442" y="10754"/>
                  </a:lnTo>
                  <a:lnTo>
                    <a:pt x="29732" y="10716"/>
                  </a:lnTo>
                  <a:lnTo>
                    <a:pt x="31009" y="10677"/>
                  </a:lnTo>
                  <a:lnTo>
                    <a:pt x="32260" y="10614"/>
                  </a:lnTo>
                  <a:lnTo>
                    <a:pt x="33486" y="10537"/>
                  </a:lnTo>
                  <a:lnTo>
                    <a:pt x="34674" y="10460"/>
                  </a:lnTo>
                  <a:lnTo>
                    <a:pt x="35849" y="10358"/>
                  </a:lnTo>
                  <a:lnTo>
                    <a:pt x="36998" y="10243"/>
                  </a:lnTo>
                  <a:lnTo>
                    <a:pt x="38109" y="10128"/>
                  </a:lnTo>
                  <a:lnTo>
                    <a:pt x="39182" y="10001"/>
                  </a:lnTo>
                  <a:lnTo>
                    <a:pt x="40229" y="9860"/>
                  </a:lnTo>
                  <a:lnTo>
                    <a:pt x="41251" y="9707"/>
                  </a:lnTo>
                  <a:lnTo>
                    <a:pt x="42222" y="9554"/>
                  </a:lnTo>
                  <a:lnTo>
                    <a:pt x="43154" y="9375"/>
                  </a:lnTo>
                  <a:lnTo>
                    <a:pt x="44061" y="9196"/>
                  </a:lnTo>
                  <a:lnTo>
                    <a:pt x="44904" y="9017"/>
                  </a:lnTo>
                  <a:lnTo>
                    <a:pt x="45721" y="8813"/>
                  </a:lnTo>
                  <a:lnTo>
                    <a:pt x="46487" y="8621"/>
                  </a:lnTo>
                  <a:lnTo>
                    <a:pt x="47203" y="8404"/>
                  </a:lnTo>
                  <a:lnTo>
                    <a:pt x="47879" y="8187"/>
                  </a:lnTo>
                  <a:lnTo>
                    <a:pt x="48505" y="7957"/>
                  </a:lnTo>
                  <a:lnTo>
                    <a:pt x="49067" y="7727"/>
                  </a:lnTo>
                  <a:lnTo>
                    <a:pt x="49591" y="7485"/>
                  </a:lnTo>
                  <a:lnTo>
                    <a:pt x="49821" y="7370"/>
                  </a:lnTo>
                  <a:lnTo>
                    <a:pt x="50050" y="7242"/>
                  </a:lnTo>
                  <a:lnTo>
                    <a:pt x="50255" y="7114"/>
                  </a:lnTo>
                  <a:lnTo>
                    <a:pt x="50459" y="6987"/>
                  </a:lnTo>
                  <a:lnTo>
                    <a:pt x="50638" y="6859"/>
                  </a:lnTo>
                  <a:lnTo>
                    <a:pt x="50804" y="6731"/>
                  </a:lnTo>
                  <a:lnTo>
                    <a:pt x="50957" y="6603"/>
                  </a:lnTo>
                  <a:lnTo>
                    <a:pt x="51085" y="6476"/>
                  </a:lnTo>
                  <a:lnTo>
                    <a:pt x="51213" y="6348"/>
                  </a:lnTo>
                  <a:lnTo>
                    <a:pt x="51315" y="6207"/>
                  </a:lnTo>
                  <a:lnTo>
                    <a:pt x="51404" y="6080"/>
                  </a:lnTo>
                  <a:lnTo>
                    <a:pt x="51481" y="5939"/>
                  </a:lnTo>
                  <a:lnTo>
                    <a:pt x="51545" y="5799"/>
                  </a:lnTo>
                  <a:lnTo>
                    <a:pt x="51583" y="5671"/>
                  </a:lnTo>
                  <a:lnTo>
                    <a:pt x="51609" y="5531"/>
                  </a:lnTo>
                  <a:lnTo>
                    <a:pt x="51609" y="5390"/>
                  </a:lnTo>
                  <a:lnTo>
                    <a:pt x="51609" y="5250"/>
                  </a:lnTo>
                  <a:lnTo>
                    <a:pt x="51583" y="5109"/>
                  </a:lnTo>
                  <a:lnTo>
                    <a:pt x="51545" y="4969"/>
                  </a:lnTo>
                  <a:lnTo>
                    <a:pt x="51481" y="4841"/>
                  </a:lnTo>
                  <a:lnTo>
                    <a:pt x="51404" y="4700"/>
                  </a:lnTo>
                  <a:lnTo>
                    <a:pt x="51315" y="4573"/>
                  </a:lnTo>
                  <a:lnTo>
                    <a:pt x="51213" y="4432"/>
                  </a:lnTo>
                  <a:lnTo>
                    <a:pt x="51085" y="4305"/>
                  </a:lnTo>
                  <a:lnTo>
                    <a:pt x="50957" y="4177"/>
                  </a:lnTo>
                  <a:lnTo>
                    <a:pt x="50804" y="4036"/>
                  </a:lnTo>
                  <a:lnTo>
                    <a:pt x="50638" y="3909"/>
                  </a:lnTo>
                  <a:lnTo>
                    <a:pt x="50459" y="3781"/>
                  </a:lnTo>
                  <a:lnTo>
                    <a:pt x="50255" y="3653"/>
                  </a:lnTo>
                  <a:lnTo>
                    <a:pt x="50050" y="3538"/>
                  </a:lnTo>
                  <a:lnTo>
                    <a:pt x="49821" y="3411"/>
                  </a:lnTo>
                  <a:lnTo>
                    <a:pt x="49591" y="3296"/>
                  </a:lnTo>
                  <a:lnTo>
                    <a:pt x="49067" y="3053"/>
                  </a:lnTo>
                  <a:lnTo>
                    <a:pt x="48505" y="2823"/>
                  </a:lnTo>
                  <a:lnTo>
                    <a:pt x="47879" y="2593"/>
                  </a:lnTo>
                  <a:lnTo>
                    <a:pt x="47203" y="2376"/>
                  </a:lnTo>
                  <a:lnTo>
                    <a:pt x="46487" y="2159"/>
                  </a:lnTo>
                  <a:lnTo>
                    <a:pt x="45721" y="1955"/>
                  </a:lnTo>
                  <a:lnTo>
                    <a:pt x="44904" y="1763"/>
                  </a:lnTo>
                  <a:lnTo>
                    <a:pt x="44061" y="1572"/>
                  </a:lnTo>
                  <a:lnTo>
                    <a:pt x="43154" y="1393"/>
                  </a:lnTo>
                  <a:lnTo>
                    <a:pt x="42222" y="1227"/>
                  </a:lnTo>
                  <a:lnTo>
                    <a:pt x="41251" y="1073"/>
                  </a:lnTo>
                  <a:lnTo>
                    <a:pt x="40229" y="920"/>
                  </a:lnTo>
                  <a:lnTo>
                    <a:pt x="39182" y="780"/>
                  </a:lnTo>
                  <a:lnTo>
                    <a:pt x="38109" y="652"/>
                  </a:lnTo>
                  <a:lnTo>
                    <a:pt x="36998" y="524"/>
                  </a:lnTo>
                  <a:lnTo>
                    <a:pt x="35849" y="422"/>
                  </a:lnTo>
                  <a:lnTo>
                    <a:pt x="34674" y="320"/>
                  </a:lnTo>
                  <a:lnTo>
                    <a:pt x="33486" y="243"/>
                  </a:lnTo>
                  <a:lnTo>
                    <a:pt x="32260" y="167"/>
                  </a:lnTo>
                  <a:lnTo>
                    <a:pt x="31009" y="103"/>
                  </a:lnTo>
                  <a:lnTo>
                    <a:pt x="29732" y="65"/>
                  </a:lnTo>
                  <a:lnTo>
                    <a:pt x="28442" y="26"/>
                  </a:lnTo>
                  <a:lnTo>
                    <a:pt x="27139"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29" name="Google Shape;129;p15"/>
            <p:cNvSpPr/>
            <p:nvPr/>
          </p:nvSpPr>
          <p:spPr>
            <a:xfrm>
              <a:off x="2697472" y="3897749"/>
              <a:ext cx="627569" cy="112326"/>
            </a:xfrm>
            <a:custGeom>
              <a:avLst/>
              <a:gdLst/>
              <a:ahLst/>
              <a:cxnLst/>
              <a:rect l="l" t="t" r="r" b="b"/>
              <a:pathLst>
                <a:path w="42389" h="7587" extrusionOk="0">
                  <a:moveTo>
                    <a:pt x="20102" y="0"/>
                  </a:moveTo>
                  <a:lnTo>
                    <a:pt x="19030" y="26"/>
                  </a:lnTo>
                  <a:lnTo>
                    <a:pt x="17970" y="52"/>
                  </a:lnTo>
                  <a:lnTo>
                    <a:pt x="16922" y="77"/>
                  </a:lnTo>
                  <a:lnTo>
                    <a:pt x="15901" y="115"/>
                  </a:lnTo>
                  <a:lnTo>
                    <a:pt x="14892" y="167"/>
                  </a:lnTo>
                  <a:lnTo>
                    <a:pt x="13908" y="230"/>
                  </a:lnTo>
                  <a:lnTo>
                    <a:pt x="12951" y="294"/>
                  </a:lnTo>
                  <a:lnTo>
                    <a:pt x="12006" y="371"/>
                  </a:lnTo>
                  <a:lnTo>
                    <a:pt x="11099" y="460"/>
                  </a:lnTo>
                  <a:lnTo>
                    <a:pt x="10205" y="550"/>
                  </a:lnTo>
                  <a:lnTo>
                    <a:pt x="9349" y="652"/>
                  </a:lnTo>
                  <a:lnTo>
                    <a:pt x="8519" y="754"/>
                  </a:lnTo>
                  <a:lnTo>
                    <a:pt x="7714" y="869"/>
                  </a:lnTo>
                  <a:lnTo>
                    <a:pt x="6948" y="984"/>
                  </a:lnTo>
                  <a:lnTo>
                    <a:pt x="6207" y="1112"/>
                  </a:lnTo>
                  <a:lnTo>
                    <a:pt x="5505" y="1239"/>
                  </a:lnTo>
                  <a:lnTo>
                    <a:pt x="4841" y="1380"/>
                  </a:lnTo>
                  <a:lnTo>
                    <a:pt x="4215" y="1520"/>
                  </a:lnTo>
                  <a:lnTo>
                    <a:pt x="3615" y="1674"/>
                  </a:lnTo>
                  <a:lnTo>
                    <a:pt x="3066" y="1827"/>
                  </a:lnTo>
                  <a:lnTo>
                    <a:pt x="2555" y="1980"/>
                  </a:lnTo>
                  <a:lnTo>
                    <a:pt x="2095" y="2146"/>
                  </a:lnTo>
                  <a:lnTo>
                    <a:pt x="1661" y="2312"/>
                  </a:lnTo>
                  <a:lnTo>
                    <a:pt x="1291" y="2491"/>
                  </a:lnTo>
                  <a:lnTo>
                    <a:pt x="959" y="2670"/>
                  </a:lnTo>
                  <a:lnTo>
                    <a:pt x="665" y="2848"/>
                  </a:lnTo>
                  <a:lnTo>
                    <a:pt x="550" y="2938"/>
                  </a:lnTo>
                  <a:lnTo>
                    <a:pt x="435" y="3027"/>
                  </a:lnTo>
                  <a:lnTo>
                    <a:pt x="333" y="3117"/>
                  </a:lnTo>
                  <a:lnTo>
                    <a:pt x="243" y="3219"/>
                  </a:lnTo>
                  <a:lnTo>
                    <a:pt x="167" y="3308"/>
                  </a:lnTo>
                  <a:lnTo>
                    <a:pt x="116" y="3410"/>
                  </a:lnTo>
                  <a:lnTo>
                    <a:pt x="65" y="3500"/>
                  </a:lnTo>
                  <a:lnTo>
                    <a:pt x="26" y="3602"/>
                  </a:lnTo>
                  <a:lnTo>
                    <a:pt x="13" y="3691"/>
                  </a:lnTo>
                  <a:lnTo>
                    <a:pt x="1" y="3794"/>
                  </a:lnTo>
                  <a:lnTo>
                    <a:pt x="13" y="3896"/>
                  </a:lnTo>
                  <a:lnTo>
                    <a:pt x="26" y="3985"/>
                  </a:lnTo>
                  <a:lnTo>
                    <a:pt x="65" y="4087"/>
                  </a:lnTo>
                  <a:lnTo>
                    <a:pt x="116" y="4177"/>
                  </a:lnTo>
                  <a:lnTo>
                    <a:pt x="167" y="4279"/>
                  </a:lnTo>
                  <a:lnTo>
                    <a:pt x="243" y="4368"/>
                  </a:lnTo>
                  <a:lnTo>
                    <a:pt x="333" y="4458"/>
                  </a:lnTo>
                  <a:lnTo>
                    <a:pt x="435" y="4560"/>
                  </a:lnTo>
                  <a:lnTo>
                    <a:pt x="550" y="4649"/>
                  </a:lnTo>
                  <a:lnTo>
                    <a:pt x="665" y="4739"/>
                  </a:lnTo>
                  <a:lnTo>
                    <a:pt x="959" y="4917"/>
                  </a:lnTo>
                  <a:lnTo>
                    <a:pt x="1291" y="5096"/>
                  </a:lnTo>
                  <a:lnTo>
                    <a:pt x="1661" y="5262"/>
                  </a:lnTo>
                  <a:lnTo>
                    <a:pt x="2095" y="5441"/>
                  </a:lnTo>
                  <a:lnTo>
                    <a:pt x="2555" y="5594"/>
                  </a:lnTo>
                  <a:lnTo>
                    <a:pt x="3066" y="5760"/>
                  </a:lnTo>
                  <a:lnTo>
                    <a:pt x="3615" y="5914"/>
                  </a:lnTo>
                  <a:lnTo>
                    <a:pt x="4215" y="6054"/>
                  </a:lnTo>
                  <a:lnTo>
                    <a:pt x="4841" y="6207"/>
                  </a:lnTo>
                  <a:lnTo>
                    <a:pt x="5505" y="6335"/>
                  </a:lnTo>
                  <a:lnTo>
                    <a:pt x="6207" y="6476"/>
                  </a:lnTo>
                  <a:lnTo>
                    <a:pt x="6948" y="6603"/>
                  </a:lnTo>
                  <a:lnTo>
                    <a:pt x="7714" y="6718"/>
                  </a:lnTo>
                  <a:lnTo>
                    <a:pt x="8519" y="6833"/>
                  </a:lnTo>
                  <a:lnTo>
                    <a:pt x="9349" y="6935"/>
                  </a:lnTo>
                  <a:lnTo>
                    <a:pt x="10205" y="7037"/>
                  </a:lnTo>
                  <a:lnTo>
                    <a:pt x="11099" y="7127"/>
                  </a:lnTo>
                  <a:lnTo>
                    <a:pt x="12006" y="7203"/>
                  </a:lnTo>
                  <a:lnTo>
                    <a:pt x="12951" y="7280"/>
                  </a:lnTo>
                  <a:lnTo>
                    <a:pt x="13908" y="7357"/>
                  </a:lnTo>
                  <a:lnTo>
                    <a:pt x="14892" y="7408"/>
                  </a:lnTo>
                  <a:lnTo>
                    <a:pt x="15901" y="7459"/>
                  </a:lnTo>
                  <a:lnTo>
                    <a:pt x="16922" y="7510"/>
                  </a:lnTo>
                  <a:lnTo>
                    <a:pt x="17970" y="7536"/>
                  </a:lnTo>
                  <a:lnTo>
                    <a:pt x="19030" y="7561"/>
                  </a:lnTo>
                  <a:lnTo>
                    <a:pt x="20102" y="7574"/>
                  </a:lnTo>
                  <a:lnTo>
                    <a:pt x="21201" y="7587"/>
                  </a:lnTo>
                  <a:lnTo>
                    <a:pt x="22286" y="7574"/>
                  </a:lnTo>
                  <a:lnTo>
                    <a:pt x="23359" y="7561"/>
                  </a:lnTo>
                  <a:lnTo>
                    <a:pt x="24419" y="7536"/>
                  </a:lnTo>
                  <a:lnTo>
                    <a:pt x="25466" y="7510"/>
                  </a:lnTo>
                  <a:lnTo>
                    <a:pt x="26488" y="7459"/>
                  </a:lnTo>
                  <a:lnTo>
                    <a:pt x="27497" y="7408"/>
                  </a:lnTo>
                  <a:lnTo>
                    <a:pt x="28480" y="7357"/>
                  </a:lnTo>
                  <a:lnTo>
                    <a:pt x="29451" y="7280"/>
                  </a:lnTo>
                  <a:lnTo>
                    <a:pt x="30383" y="7203"/>
                  </a:lnTo>
                  <a:lnTo>
                    <a:pt x="31303" y="7127"/>
                  </a:lnTo>
                  <a:lnTo>
                    <a:pt x="32184" y="7037"/>
                  </a:lnTo>
                  <a:lnTo>
                    <a:pt x="33052" y="6935"/>
                  </a:lnTo>
                  <a:lnTo>
                    <a:pt x="33883" y="6833"/>
                  </a:lnTo>
                  <a:lnTo>
                    <a:pt x="34674" y="6718"/>
                  </a:lnTo>
                  <a:lnTo>
                    <a:pt x="35453" y="6603"/>
                  </a:lnTo>
                  <a:lnTo>
                    <a:pt x="36181" y="6476"/>
                  </a:lnTo>
                  <a:lnTo>
                    <a:pt x="36884" y="6335"/>
                  </a:lnTo>
                  <a:lnTo>
                    <a:pt x="37548" y="6207"/>
                  </a:lnTo>
                  <a:lnTo>
                    <a:pt x="38186" y="6054"/>
                  </a:lnTo>
                  <a:lnTo>
                    <a:pt x="38774" y="5914"/>
                  </a:lnTo>
                  <a:lnTo>
                    <a:pt x="39323" y="5760"/>
                  </a:lnTo>
                  <a:lnTo>
                    <a:pt x="39834" y="5594"/>
                  </a:lnTo>
                  <a:lnTo>
                    <a:pt x="40306" y="5441"/>
                  </a:lnTo>
                  <a:lnTo>
                    <a:pt x="40728" y="5262"/>
                  </a:lnTo>
                  <a:lnTo>
                    <a:pt x="41111" y="5096"/>
                  </a:lnTo>
                  <a:lnTo>
                    <a:pt x="41443" y="4917"/>
                  </a:lnTo>
                  <a:lnTo>
                    <a:pt x="41724" y="4739"/>
                  </a:lnTo>
                  <a:lnTo>
                    <a:pt x="41852" y="4649"/>
                  </a:lnTo>
                  <a:lnTo>
                    <a:pt x="41967" y="4560"/>
                  </a:lnTo>
                  <a:lnTo>
                    <a:pt x="42056" y="4458"/>
                  </a:lnTo>
                  <a:lnTo>
                    <a:pt x="42146" y="4368"/>
                  </a:lnTo>
                  <a:lnTo>
                    <a:pt x="42222" y="4279"/>
                  </a:lnTo>
                  <a:lnTo>
                    <a:pt x="42286" y="4177"/>
                  </a:lnTo>
                  <a:lnTo>
                    <a:pt x="42324" y="4087"/>
                  </a:lnTo>
                  <a:lnTo>
                    <a:pt x="42363" y="3985"/>
                  </a:lnTo>
                  <a:lnTo>
                    <a:pt x="42388" y="3896"/>
                  </a:lnTo>
                  <a:lnTo>
                    <a:pt x="42388" y="3794"/>
                  </a:lnTo>
                  <a:lnTo>
                    <a:pt x="42388" y="3691"/>
                  </a:lnTo>
                  <a:lnTo>
                    <a:pt x="42363" y="3602"/>
                  </a:lnTo>
                  <a:lnTo>
                    <a:pt x="42324" y="3500"/>
                  </a:lnTo>
                  <a:lnTo>
                    <a:pt x="42286" y="3410"/>
                  </a:lnTo>
                  <a:lnTo>
                    <a:pt x="42222" y="3308"/>
                  </a:lnTo>
                  <a:lnTo>
                    <a:pt x="42146" y="3219"/>
                  </a:lnTo>
                  <a:lnTo>
                    <a:pt x="42056" y="3117"/>
                  </a:lnTo>
                  <a:lnTo>
                    <a:pt x="41967" y="3027"/>
                  </a:lnTo>
                  <a:lnTo>
                    <a:pt x="41852" y="2938"/>
                  </a:lnTo>
                  <a:lnTo>
                    <a:pt x="41724" y="2848"/>
                  </a:lnTo>
                  <a:lnTo>
                    <a:pt x="41443" y="2670"/>
                  </a:lnTo>
                  <a:lnTo>
                    <a:pt x="41111" y="2491"/>
                  </a:lnTo>
                  <a:lnTo>
                    <a:pt x="40728" y="2312"/>
                  </a:lnTo>
                  <a:lnTo>
                    <a:pt x="40306" y="2146"/>
                  </a:lnTo>
                  <a:lnTo>
                    <a:pt x="39834" y="1980"/>
                  </a:lnTo>
                  <a:lnTo>
                    <a:pt x="39323" y="1827"/>
                  </a:lnTo>
                  <a:lnTo>
                    <a:pt x="38774" y="1674"/>
                  </a:lnTo>
                  <a:lnTo>
                    <a:pt x="38186" y="1520"/>
                  </a:lnTo>
                  <a:lnTo>
                    <a:pt x="37548" y="1380"/>
                  </a:lnTo>
                  <a:lnTo>
                    <a:pt x="36884" y="1239"/>
                  </a:lnTo>
                  <a:lnTo>
                    <a:pt x="36181" y="1112"/>
                  </a:lnTo>
                  <a:lnTo>
                    <a:pt x="35453" y="984"/>
                  </a:lnTo>
                  <a:lnTo>
                    <a:pt x="34674" y="869"/>
                  </a:lnTo>
                  <a:lnTo>
                    <a:pt x="33883" y="754"/>
                  </a:lnTo>
                  <a:lnTo>
                    <a:pt x="33052" y="652"/>
                  </a:lnTo>
                  <a:lnTo>
                    <a:pt x="32184" y="550"/>
                  </a:lnTo>
                  <a:lnTo>
                    <a:pt x="31303" y="460"/>
                  </a:lnTo>
                  <a:lnTo>
                    <a:pt x="30383" y="371"/>
                  </a:lnTo>
                  <a:lnTo>
                    <a:pt x="29451" y="294"/>
                  </a:lnTo>
                  <a:lnTo>
                    <a:pt x="28480" y="230"/>
                  </a:lnTo>
                  <a:lnTo>
                    <a:pt x="27497" y="167"/>
                  </a:lnTo>
                  <a:lnTo>
                    <a:pt x="26488" y="115"/>
                  </a:lnTo>
                  <a:lnTo>
                    <a:pt x="25466" y="77"/>
                  </a:lnTo>
                  <a:lnTo>
                    <a:pt x="24419" y="52"/>
                  </a:lnTo>
                  <a:lnTo>
                    <a:pt x="23359" y="26"/>
                  </a:lnTo>
                  <a:lnTo>
                    <a:pt x="22286" y="0"/>
                  </a:lnTo>
                  <a:close/>
                </a:path>
              </a:pathLst>
            </a:custGeom>
            <a:solidFill>
              <a:srgbClr val="EFC072"/>
            </a:solidFill>
            <a:ln>
              <a:noFill/>
            </a:ln>
          </p:spPr>
          <p:txBody>
            <a:bodyPr spcFirstLastPara="1" wrap="square" lIns="121900" tIns="121900" rIns="121900" bIns="121900" anchor="ctr" anchorCtr="0">
              <a:noAutofit/>
            </a:bodyPr>
            <a:lstStyle/>
            <a:p>
              <a:endParaRPr sz="2400"/>
            </a:p>
          </p:txBody>
        </p:sp>
        <p:sp>
          <p:nvSpPr>
            <p:cNvPr id="130" name="Google Shape;130;p15"/>
            <p:cNvSpPr/>
            <p:nvPr/>
          </p:nvSpPr>
          <p:spPr>
            <a:xfrm>
              <a:off x="2706740" y="3897749"/>
              <a:ext cx="609226" cy="83397"/>
            </a:xfrm>
            <a:custGeom>
              <a:avLst/>
              <a:gdLst/>
              <a:ahLst/>
              <a:cxnLst/>
              <a:rect l="l" t="t" r="r" b="b"/>
              <a:pathLst>
                <a:path w="41150" h="5633" extrusionOk="0">
                  <a:moveTo>
                    <a:pt x="19949" y="0"/>
                  </a:moveTo>
                  <a:lnTo>
                    <a:pt x="18238" y="13"/>
                  </a:lnTo>
                  <a:lnTo>
                    <a:pt x="16577" y="52"/>
                  </a:lnTo>
                  <a:lnTo>
                    <a:pt x="14943" y="103"/>
                  </a:lnTo>
                  <a:lnTo>
                    <a:pt x="13372" y="192"/>
                  </a:lnTo>
                  <a:lnTo>
                    <a:pt x="11839" y="294"/>
                  </a:lnTo>
                  <a:lnTo>
                    <a:pt x="10371" y="409"/>
                  </a:lnTo>
                  <a:lnTo>
                    <a:pt x="8966" y="550"/>
                  </a:lnTo>
                  <a:lnTo>
                    <a:pt x="7625" y="703"/>
                  </a:lnTo>
                  <a:lnTo>
                    <a:pt x="6361" y="882"/>
                  </a:lnTo>
                  <a:lnTo>
                    <a:pt x="5173" y="1073"/>
                  </a:lnTo>
                  <a:lnTo>
                    <a:pt x="4074" y="1278"/>
                  </a:lnTo>
                  <a:lnTo>
                    <a:pt x="3551" y="1393"/>
                  </a:lnTo>
                  <a:lnTo>
                    <a:pt x="3066" y="1508"/>
                  </a:lnTo>
                  <a:lnTo>
                    <a:pt x="2593" y="1622"/>
                  </a:lnTo>
                  <a:lnTo>
                    <a:pt x="2146" y="1737"/>
                  </a:lnTo>
                  <a:lnTo>
                    <a:pt x="1725" y="1852"/>
                  </a:lnTo>
                  <a:lnTo>
                    <a:pt x="1316" y="1980"/>
                  </a:lnTo>
                  <a:lnTo>
                    <a:pt x="946" y="2108"/>
                  </a:lnTo>
                  <a:lnTo>
                    <a:pt x="601" y="2248"/>
                  </a:lnTo>
                  <a:lnTo>
                    <a:pt x="281" y="2376"/>
                  </a:lnTo>
                  <a:lnTo>
                    <a:pt x="0" y="2516"/>
                  </a:lnTo>
                  <a:lnTo>
                    <a:pt x="716" y="2299"/>
                  </a:lnTo>
                  <a:lnTo>
                    <a:pt x="1507" y="2095"/>
                  </a:lnTo>
                  <a:lnTo>
                    <a:pt x="2363" y="1903"/>
                  </a:lnTo>
                  <a:lnTo>
                    <a:pt x="3295" y="1712"/>
                  </a:lnTo>
                  <a:lnTo>
                    <a:pt x="4292" y="1546"/>
                  </a:lnTo>
                  <a:lnTo>
                    <a:pt x="5352" y="1380"/>
                  </a:lnTo>
                  <a:lnTo>
                    <a:pt x="6463" y="1239"/>
                  </a:lnTo>
                  <a:lnTo>
                    <a:pt x="7625" y="1099"/>
                  </a:lnTo>
                  <a:lnTo>
                    <a:pt x="8851" y="984"/>
                  </a:lnTo>
                  <a:lnTo>
                    <a:pt x="10115" y="869"/>
                  </a:lnTo>
                  <a:lnTo>
                    <a:pt x="11431" y="780"/>
                  </a:lnTo>
                  <a:lnTo>
                    <a:pt x="12784" y="703"/>
                  </a:lnTo>
                  <a:lnTo>
                    <a:pt x="14164" y="639"/>
                  </a:lnTo>
                  <a:lnTo>
                    <a:pt x="15594" y="601"/>
                  </a:lnTo>
                  <a:lnTo>
                    <a:pt x="17050" y="575"/>
                  </a:lnTo>
                  <a:lnTo>
                    <a:pt x="18531" y="562"/>
                  </a:lnTo>
                  <a:lnTo>
                    <a:pt x="19617" y="562"/>
                  </a:lnTo>
                  <a:lnTo>
                    <a:pt x="20690" y="575"/>
                  </a:lnTo>
                  <a:lnTo>
                    <a:pt x="21750" y="601"/>
                  </a:lnTo>
                  <a:lnTo>
                    <a:pt x="22797" y="639"/>
                  </a:lnTo>
                  <a:lnTo>
                    <a:pt x="23819" y="677"/>
                  </a:lnTo>
                  <a:lnTo>
                    <a:pt x="24828" y="728"/>
                  </a:lnTo>
                  <a:lnTo>
                    <a:pt x="25811" y="792"/>
                  </a:lnTo>
                  <a:lnTo>
                    <a:pt x="26782" y="856"/>
                  </a:lnTo>
                  <a:lnTo>
                    <a:pt x="27714" y="933"/>
                  </a:lnTo>
                  <a:lnTo>
                    <a:pt x="28633" y="1022"/>
                  </a:lnTo>
                  <a:lnTo>
                    <a:pt x="29515" y="1112"/>
                  </a:lnTo>
                  <a:lnTo>
                    <a:pt x="30383" y="1214"/>
                  </a:lnTo>
                  <a:lnTo>
                    <a:pt x="31213" y="1316"/>
                  </a:lnTo>
                  <a:lnTo>
                    <a:pt x="32005" y="1431"/>
                  </a:lnTo>
                  <a:lnTo>
                    <a:pt x="32784" y="1546"/>
                  </a:lnTo>
                  <a:lnTo>
                    <a:pt x="33512" y="1674"/>
                  </a:lnTo>
                  <a:lnTo>
                    <a:pt x="34214" y="1801"/>
                  </a:lnTo>
                  <a:lnTo>
                    <a:pt x="34879" y="1942"/>
                  </a:lnTo>
                  <a:lnTo>
                    <a:pt x="35517" y="2082"/>
                  </a:lnTo>
                  <a:lnTo>
                    <a:pt x="36105" y="2235"/>
                  </a:lnTo>
                  <a:lnTo>
                    <a:pt x="36654" y="2389"/>
                  </a:lnTo>
                  <a:lnTo>
                    <a:pt x="37165" y="2542"/>
                  </a:lnTo>
                  <a:lnTo>
                    <a:pt x="37637" y="2708"/>
                  </a:lnTo>
                  <a:lnTo>
                    <a:pt x="38059" y="2874"/>
                  </a:lnTo>
                  <a:lnTo>
                    <a:pt x="38442" y="3053"/>
                  </a:lnTo>
                  <a:lnTo>
                    <a:pt x="38774" y="3219"/>
                  </a:lnTo>
                  <a:lnTo>
                    <a:pt x="39055" y="3398"/>
                  </a:lnTo>
                  <a:lnTo>
                    <a:pt x="39182" y="3500"/>
                  </a:lnTo>
                  <a:lnTo>
                    <a:pt x="39297" y="3589"/>
                  </a:lnTo>
                  <a:lnTo>
                    <a:pt x="39387" y="3679"/>
                  </a:lnTo>
                  <a:lnTo>
                    <a:pt x="39476" y="3768"/>
                  </a:lnTo>
                  <a:lnTo>
                    <a:pt x="39553" y="3870"/>
                  </a:lnTo>
                  <a:lnTo>
                    <a:pt x="39617" y="3960"/>
                  </a:lnTo>
                  <a:lnTo>
                    <a:pt x="39655" y="4062"/>
                  </a:lnTo>
                  <a:lnTo>
                    <a:pt x="39693" y="4151"/>
                  </a:lnTo>
                  <a:lnTo>
                    <a:pt x="39719" y="4253"/>
                  </a:lnTo>
                  <a:lnTo>
                    <a:pt x="39719" y="4355"/>
                  </a:lnTo>
                  <a:lnTo>
                    <a:pt x="39719" y="4432"/>
                  </a:lnTo>
                  <a:lnTo>
                    <a:pt x="39706" y="4522"/>
                  </a:lnTo>
                  <a:lnTo>
                    <a:pt x="39680" y="4598"/>
                  </a:lnTo>
                  <a:lnTo>
                    <a:pt x="39642" y="4688"/>
                  </a:lnTo>
                  <a:lnTo>
                    <a:pt x="39591" y="4764"/>
                  </a:lnTo>
                  <a:lnTo>
                    <a:pt x="39540" y="4854"/>
                  </a:lnTo>
                  <a:lnTo>
                    <a:pt x="39400" y="5007"/>
                  </a:lnTo>
                  <a:lnTo>
                    <a:pt x="39221" y="5173"/>
                  </a:lnTo>
                  <a:lnTo>
                    <a:pt x="39016" y="5326"/>
                  </a:lnTo>
                  <a:lnTo>
                    <a:pt x="38761" y="5479"/>
                  </a:lnTo>
                  <a:lnTo>
                    <a:pt x="38480" y="5633"/>
                  </a:lnTo>
                  <a:lnTo>
                    <a:pt x="39080" y="5428"/>
                  </a:lnTo>
                  <a:lnTo>
                    <a:pt x="39361" y="5313"/>
                  </a:lnTo>
                  <a:lnTo>
                    <a:pt x="39617" y="5211"/>
                  </a:lnTo>
                  <a:lnTo>
                    <a:pt x="39846" y="5096"/>
                  </a:lnTo>
                  <a:lnTo>
                    <a:pt x="40064" y="4981"/>
                  </a:lnTo>
                  <a:lnTo>
                    <a:pt x="40268" y="4866"/>
                  </a:lnTo>
                  <a:lnTo>
                    <a:pt x="40447" y="4751"/>
                  </a:lnTo>
                  <a:lnTo>
                    <a:pt x="40613" y="4636"/>
                  </a:lnTo>
                  <a:lnTo>
                    <a:pt x="40753" y="4522"/>
                  </a:lnTo>
                  <a:lnTo>
                    <a:pt x="40868" y="4407"/>
                  </a:lnTo>
                  <a:lnTo>
                    <a:pt x="40970" y="4279"/>
                  </a:lnTo>
                  <a:lnTo>
                    <a:pt x="41047" y="4164"/>
                  </a:lnTo>
                  <a:lnTo>
                    <a:pt x="41098" y="4036"/>
                  </a:lnTo>
                  <a:lnTo>
                    <a:pt x="41136" y="3921"/>
                  </a:lnTo>
                  <a:lnTo>
                    <a:pt x="41149" y="3794"/>
                  </a:lnTo>
                  <a:lnTo>
                    <a:pt x="41136" y="3691"/>
                  </a:lnTo>
                  <a:lnTo>
                    <a:pt x="41111" y="3602"/>
                  </a:lnTo>
                  <a:lnTo>
                    <a:pt x="41085" y="3500"/>
                  </a:lnTo>
                  <a:lnTo>
                    <a:pt x="41034" y="3410"/>
                  </a:lnTo>
                  <a:lnTo>
                    <a:pt x="40970" y="3308"/>
                  </a:lnTo>
                  <a:lnTo>
                    <a:pt x="40894" y="3219"/>
                  </a:lnTo>
                  <a:lnTo>
                    <a:pt x="40817" y="3117"/>
                  </a:lnTo>
                  <a:lnTo>
                    <a:pt x="40715" y="3027"/>
                  </a:lnTo>
                  <a:lnTo>
                    <a:pt x="40600" y="2938"/>
                  </a:lnTo>
                  <a:lnTo>
                    <a:pt x="40472" y="2848"/>
                  </a:lnTo>
                  <a:lnTo>
                    <a:pt x="40191" y="2670"/>
                  </a:lnTo>
                  <a:lnTo>
                    <a:pt x="39859" y="2491"/>
                  </a:lnTo>
                  <a:lnTo>
                    <a:pt x="39476" y="2312"/>
                  </a:lnTo>
                  <a:lnTo>
                    <a:pt x="39055" y="2146"/>
                  </a:lnTo>
                  <a:lnTo>
                    <a:pt x="38582" y="1980"/>
                  </a:lnTo>
                  <a:lnTo>
                    <a:pt x="38071" y="1827"/>
                  </a:lnTo>
                  <a:lnTo>
                    <a:pt x="37522" y="1674"/>
                  </a:lnTo>
                  <a:lnTo>
                    <a:pt x="36935" y="1520"/>
                  </a:lnTo>
                  <a:lnTo>
                    <a:pt x="36309" y="1380"/>
                  </a:lnTo>
                  <a:lnTo>
                    <a:pt x="35632" y="1239"/>
                  </a:lnTo>
                  <a:lnTo>
                    <a:pt x="34930" y="1112"/>
                  </a:lnTo>
                  <a:lnTo>
                    <a:pt x="34202" y="984"/>
                  </a:lnTo>
                  <a:lnTo>
                    <a:pt x="33435" y="869"/>
                  </a:lnTo>
                  <a:lnTo>
                    <a:pt x="32631" y="754"/>
                  </a:lnTo>
                  <a:lnTo>
                    <a:pt x="31801" y="652"/>
                  </a:lnTo>
                  <a:lnTo>
                    <a:pt x="30945" y="550"/>
                  </a:lnTo>
                  <a:lnTo>
                    <a:pt x="30051" y="460"/>
                  </a:lnTo>
                  <a:lnTo>
                    <a:pt x="29131" y="371"/>
                  </a:lnTo>
                  <a:lnTo>
                    <a:pt x="28199" y="294"/>
                  </a:lnTo>
                  <a:lnTo>
                    <a:pt x="27241" y="230"/>
                  </a:lnTo>
                  <a:lnTo>
                    <a:pt x="26245" y="167"/>
                  </a:lnTo>
                  <a:lnTo>
                    <a:pt x="25249" y="115"/>
                  </a:lnTo>
                  <a:lnTo>
                    <a:pt x="24215" y="77"/>
                  </a:lnTo>
                  <a:lnTo>
                    <a:pt x="23180" y="52"/>
                  </a:lnTo>
                  <a:lnTo>
                    <a:pt x="22120" y="26"/>
                  </a:lnTo>
                  <a:lnTo>
                    <a:pt x="21035" y="0"/>
                  </a:lnTo>
                  <a:close/>
                </a:path>
              </a:pathLst>
            </a:custGeom>
            <a:solidFill>
              <a:srgbClr val="D4A657"/>
            </a:solidFill>
            <a:ln>
              <a:noFill/>
            </a:ln>
          </p:spPr>
          <p:txBody>
            <a:bodyPr spcFirstLastPara="1" wrap="square" lIns="121900" tIns="121900" rIns="121900" bIns="121900" anchor="ctr" anchorCtr="0">
              <a:noAutofit/>
            </a:bodyPr>
            <a:lstStyle/>
            <a:p>
              <a:endParaRPr sz="2400"/>
            </a:p>
          </p:txBody>
        </p:sp>
        <p:sp>
          <p:nvSpPr>
            <p:cNvPr id="131" name="Google Shape;131;p15"/>
            <p:cNvSpPr/>
            <p:nvPr/>
          </p:nvSpPr>
          <p:spPr>
            <a:xfrm>
              <a:off x="2915476" y="3928750"/>
              <a:ext cx="204028" cy="57118"/>
            </a:xfrm>
            <a:custGeom>
              <a:avLst/>
              <a:gdLst/>
              <a:ahLst/>
              <a:cxnLst/>
              <a:rect l="l" t="t" r="r" b="b"/>
              <a:pathLst>
                <a:path w="13781" h="3858" extrusionOk="0">
                  <a:moveTo>
                    <a:pt x="1" y="1"/>
                  </a:moveTo>
                  <a:lnTo>
                    <a:pt x="1" y="384"/>
                  </a:lnTo>
                  <a:lnTo>
                    <a:pt x="3347" y="384"/>
                  </a:lnTo>
                  <a:lnTo>
                    <a:pt x="4254" y="410"/>
                  </a:lnTo>
                  <a:lnTo>
                    <a:pt x="5058" y="448"/>
                  </a:lnTo>
                  <a:lnTo>
                    <a:pt x="5748" y="512"/>
                  </a:lnTo>
                  <a:lnTo>
                    <a:pt x="6323" y="576"/>
                  </a:lnTo>
                  <a:lnTo>
                    <a:pt x="6578" y="627"/>
                  </a:lnTo>
                  <a:lnTo>
                    <a:pt x="6795" y="665"/>
                  </a:lnTo>
                  <a:lnTo>
                    <a:pt x="6987" y="716"/>
                  </a:lnTo>
                  <a:lnTo>
                    <a:pt x="7140" y="767"/>
                  </a:lnTo>
                  <a:lnTo>
                    <a:pt x="7268" y="831"/>
                  </a:lnTo>
                  <a:lnTo>
                    <a:pt x="7370" y="895"/>
                  </a:lnTo>
                  <a:lnTo>
                    <a:pt x="1" y="895"/>
                  </a:lnTo>
                  <a:lnTo>
                    <a:pt x="1" y="1176"/>
                  </a:lnTo>
                  <a:lnTo>
                    <a:pt x="7472" y="1176"/>
                  </a:lnTo>
                  <a:lnTo>
                    <a:pt x="7446" y="1214"/>
                  </a:lnTo>
                  <a:lnTo>
                    <a:pt x="7408" y="1253"/>
                  </a:lnTo>
                  <a:lnTo>
                    <a:pt x="7306" y="1329"/>
                  </a:lnTo>
                  <a:lnTo>
                    <a:pt x="7165" y="1393"/>
                  </a:lnTo>
                  <a:lnTo>
                    <a:pt x="6987" y="1457"/>
                  </a:lnTo>
                  <a:lnTo>
                    <a:pt x="6770" y="1521"/>
                  </a:lnTo>
                  <a:lnTo>
                    <a:pt x="6514" y="1572"/>
                  </a:lnTo>
                  <a:lnTo>
                    <a:pt x="6208" y="1623"/>
                  </a:lnTo>
                  <a:lnTo>
                    <a:pt x="5876" y="1661"/>
                  </a:lnTo>
                  <a:lnTo>
                    <a:pt x="5505" y="1712"/>
                  </a:lnTo>
                  <a:lnTo>
                    <a:pt x="5097" y="1751"/>
                  </a:lnTo>
                  <a:lnTo>
                    <a:pt x="4151" y="1802"/>
                  </a:lnTo>
                  <a:lnTo>
                    <a:pt x="3053" y="1840"/>
                  </a:lnTo>
                  <a:lnTo>
                    <a:pt x="1802" y="1853"/>
                  </a:lnTo>
                  <a:lnTo>
                    <a:pt x="1" y="1853"/>
                  </a:lnTo>
                  <a:lnTo>
                    <a:pt x="1" y="2210"/>
                  </a:lnTo>
                  <a:lnTo>
                    <a:pt x="2197" y="2645"/>
                  </a:lnTo>
                  <a:lnTo>
                    <a:pt x="4215" y="3053"/>
                  </a:lnTo>
                  <a:lnTo>
                    <a:pt x="6131" y="3449"/>
                  </a:lnTo>
                  <a:lnTo>
                    <a:pt x="8021" y="3858"/>
                  </a:lnTo>
                  <a:lnTo>
                    <a:pt x="11163" y="3858"/>
                  </a:lnTo>
                  <a:lnTo>
                    <a:pt x="9107" y="3411"/>
                  </a:lnTo>
                  <a:lnTo>
                    <a:pt x="7051" y="2977"/>
                  </a:lnTo>
                  <a:lnTo>
                    <a:pt x="5033" y="2555"/>
                  </a:lnTo>
                  <a:lnTo>
                    <a:pt x="3079" y="2185"/>
                  </a:lnTo>
                  <a:lnTo>
                    <a:pt x="3845" y="2172"/>
                  </a:lnTo>
                  <a:lnTo>
                    <a:pt x="4586" y="2159"/>
                  </a:lnTo>
                  <a:lnTo>
                    <a:pt x="5275" y="2134"/>
                  </a:lnTo>
                  <a:lnTo>
                    <a:pt x="5927" y="2095"/>
                  </a:lnTo>
                  <a:lnTo>
                    <a:pt x="6540" y="2057"/>
                  </a:lnTo>
                  <a:lnTo>
                    <a:pt x="7102" y="2019"/>
                  </a:lnTo>
                  <a:lnTo>
                    <a:pt x="7638" y="1955"/>
                  </a:lnTo>
                  <a:lnTo>
                    <a:pt x="8111" y="1904"/>
                  </a:lnTo>
                  <a:lnTo>
                    <a:pt x="8558" y="1827"/>
                  </a:lnTo>
                  <a:lnTo>
                    <a:pt x="8941" y="1751"/>
                  </a:lnTo>
                  <a:lnTo>
                    <a:pt x="9285" y="1674"/>
                  </a:lnTo>
                  <a:lnTo>
                    <a:pt x="9579" y="1585"/>
                  </a:lnTo>
                  <a:lnTo>
                    <a:pt x="9822" y="1495"/>
                  </a:lnTo>
                  <a:lnTo>
                    <a:pt x="10026" y="1393"/>
                  </a:lnTo>
                  <a:lnTo>
                    <a:pt x="10103" y="1342"/>
                  </a:lnTo>
                  <a:lnTo>
                    <a:pt x="10167" y="1291"/>
                  </a:lnTo>
                  <a:lnTo>
                    <a:pt x="10218" y="1240"/>
                  </a:lnTo>
                  <a:lnTo>
                    <a:pt x="10256" y="1176"/>
                  </a:lnTo>
                  <a:lnTo>
                    <a:pt x="13781" y="1176"/>
                  </a:lnTo>
                  <a:lnTo>
                    <a:pt x="13781" y="895"/>
                  </a:lnTo>
                  <a:lnTo>
                    <a:pt x="10218" y="895"/>
                  </a:lnTo>
                  <a:lnTo>
                    <a:pt x="10179" y="844"/>
                  </a:lnTo>
                  <a:lnTo>
                    <a:pt x="10128" y="793"/>
                  </a:lnTo>
                  <a:lnTo>
                    <a:pt x="9988" y="703"/>
                  </a:lnTo>
                  <a:lnTo>
                    <a:pt x="9809" y="614"/>
                  </a:lnTo>
                  <a:lnTo>
                    <a:pt x="9579" y="537"/>
                  </a:lnTo>
                  <a:lnTo>
                    <a:pt x="9337" y="474"/>
                  </a:lnTo>
                  <a:lnTo>
                    <a:pt x="9043" y="410"/>
                  </a:lnTo>
                  <a:lnTo>
                    <a:pt x="8724" y="346"/>
                  </a:lnTo>
                  <a:lnTo>
                    <a:pt x="8391" y="295"/>
                  </a:lnTo>
                  <a:lnTo>
                    <a:pt x="13781" y="295"/>
                  </a:lnTo>
                  <a:lnTo>
                    <a:pt x="13781" y="1"/>
                  </a:lnTo>
                  <a:close/>
                </a:path>
              </a:pathLst>
            </a:custGeom>
            <a:solidFill>
              <a:srgbClr val="A18044"/>
            </a:solidFill>
            <a:ln>
              <a:noFill/>
            </a:ln>
          </p:spPr>
          <p:txBody>
            <a:bodyPr spcFirstLastPara="1" wrap="square" lIns="121900" tIns="121900" rIns="121900" bIns="121900" anchor="ctr" anchorCtr="0">
              <a:noAutofit/>
            </a:bodyPr>
            <a:lstStyle/>
            <a:p>
              <a:endParaRPr sz="2400"/>
            </a:p>
          </p:txBody>
        </p:sp>
        <p:sp>
          <p:nvSpPr>
            <p:cNvPr id="132" name="Google Shape;132;p15"/>
            <p:cNvSpPr/>
            <p:nvPr/>
          </p:nvSpPr>
          <p:spPr>
            <a:xfrm>
              <a:off x="2629221" y="3857849"/>
              <a:ext cx="764071" cy="159598"/>
            </a:xfrm>
            <a:custGeom>
              <a:avLst/>
              <a:gdLst/>
              <a:ahLst/>
              <a:cxnLst/>
              <a:rect l="l" t="t" r="r" b="b"/>
              <a:pathLst>
                <a:path w="51609" h="10780" extrusionOk="0">
                  <a:moveTo>
                    <a:pt x="0" y="1"/>
                  </a:moveTo>
                  <a:lnTo>
                    <a:pt x="0" y="5390"/>
                  </a:lnTo>
                  <a:lnTo>
                    <a:pt x="13" y="5531"/>
                  </a:lnTo>
                  <a:lnTo>
                    <a:pt x="39" y="5671"/>
                  </a:lnTo>
                  <a:lnTo>
                    <a:pt x="77" y="5812"/>
                  </a:lnTo>
                  <a:lnTo>
                    <a:pt x="128" y="5939"/>
                  </a:lnTo>
                  <a:lnTo>
                    <a:pt x="205" y="6080"/>
                  </a:lnTo>
                  <a:lnTo>
                    <a:pt x="294" y="6220"/>
                  </a:lnTo>
                  <a:lnTo>
                    <a:pt x="396" y="6348"/>
                  </a:lnTo>
                  <a:lnTo>
                    <a:pt x="524" y="6476"/>
                  </a:lnTo>
                  <a:lnTo>
                    <a:pt x="664" y="6616"/>
                  </a:lnTo>
                  <a:lnTo>
                    <a:pt x="818" y="6744"/>
                  </a:lnTo>
                  <a:lnTo>
                    <a:pt x="984" y="6872"/>
                  </a:lnTo>
                  <a:lnTo>
                    <a:pt x="1162" y="6999"/>
                  </a:lnTo>
                  <a:lnTo>
                    <a:pt x="1354" y="7127"/>
                  </a:lnTo>
                  <a:lnTo>
                    <a:pt x="1571" y="7242"/>
                  </a:lnTo>
                  <a:lnTo>
                    <a:pt x="1788" y="7370"/>
                  </a:lnTo>
                  <a:lnTo>
                    <a:pt x="2031" y="7497"/>
                  </a:lnTo>
                  <a:lnTo>
                    <a:pt x="2542" y="7727"/>
                  </a:lnTo>
                  <a:lnTo>
                    <a:pt x="3116" y="7957"/>
                  </a:lnTo>
                  <a:lnTo>
                    <a:pt x="3729" y="8187"/>
                  </a:lnTo>
                  <a:lnTo>
                    <a:pt x="4406" y="8404"/>
                  </a:lnTo>
                  <a:lnTo>
                    <a:pt x="5122" y="8621"/>
                  </a:lnTo>
                  <a:lnTo>
                    <a:pt x="5888" y="8826"/>
                  </a:lnTo>
                  <a:lnTo>
                    <a:pt x="6705" y="9017"/>
                  </a:lnTo>
                  <a:lnTo>
                    <a:pt x="7561" y="9209"/>
                  </a:lnTo>
                  <a:lnTo>
                    <a:pt x="8455" y="9388"/>
                  </a:lnTo>
                  <a:lnTo>
                    <a:pt x="9387" y="9554"/>
                  </a:lnTo>
                  <a:lnTo>
                    <a:pt x="10370" y="9720"/>
                  </a:lnTo>
                  <a:lnTo>
                    <a:pt x="11379" y="9860"/>
                  </a:lnTo>
                  <a:lnTo>
                    <a:pt x="12427" y="10001"/>
                  </a:lnTo>
                  <a:lnTo>
                    <a:pt x="13499" y="10141"/>
                  </a:lnTo>
                  <a:lnTo>
                    <a:pt x="14623" y="10256"/>
                  </a:lnTo>
                  <a:lnTo>
                    <a:pt x="15760" y="10358"/>
                  </a:lnTo>
                  <a:lnTo>
                    <a:pt x="16935" y="10460"/>
                  </a:lnTo>
                  <a:lnTo>
                    <a:pt x="18135" y="10537"/>
                  </a:lnTo>
                  <a:lnTo>
                    <a:pt x="19361" y="10614"/>
                  </a:lnTo>
                  <a:lnTo>
                    <a:pt x="20600" y="10678"/>
                  </a:lnTo>
                  <a:lnTo>
                    <a:pt x="21877" y="10729"/>
                  </a:lnTo>
                  <a:lnTo>
                    <a:pt x="23167" y="10754"/>
                  </a:lnTo>
                  <a:lnTo>
                    <a:pt x="24483" y="10780"/>
                  </a:lnTo>
                  <a:lnTo>
                    <a:pt x="27139" y="10780"/>
                  </a:lnTo>
                  <a:lnTo>
                    <a:pt x="28442" y="10754"/>
                  </a:lnTo>
                  <a:lnTo>
                    <a:pt x="29732" y="10729"/>
                  </a:lnTo>
                  <a:lnTo>
                    <a:pt x="31009" y="10678"/>
                  </a:lnTo>
                  <a:lnTo>
                    <a:pt x="32260" y="10614"/>
                  </a:lnTo>
                  <a:lnTo>
                    <a:pt x="33486" y="10537"/>
                  </a:lnTo>
                  <a:lnTo>
                    <a:pt x="34674" y="10460"/>
                  </a:lnTo>
                  <a:lnTo>
                    <a:pt x="35849" y="10358"/>
                  </a:lnTo>
                  <a:lnTo>
                    <a:pt x="36998" y="10256"/>
                  </a:lnTo>
                  <a:lnTo>
                    <a:pt x="38109" y="10141"/>
                  </a:lnTo>
                  <a:lnTo>
                    <a:pt x="39182" y="10001"/>
                  </a:lnTo>
                  <a:lnTo>
                    <a:pt x="40229" y="9860"/>
                  </a:lnTo>
                  <a:lnTo>
                    <a:pt x="41251" y="9720"/>
                  </a:lnTo>
                  <a:lnTo>
                    <a:pt x="42222" y="9554"/>
                  </a:lnTo>
                  <a:lnTo>
                    <a:pt x="43154" y="9388"/>
                  </a:lnTo>
                  <a:lnTo>
                    <a:pt x="44061" y="9209"/>
                  </a:lnTo>
                  <a:lnTo>
                    <a:pt x="44904" y="9017"/>
                  </a:lnTo>
                  <a:lnTo>
                    <a:pt x="45721" y="8826"/>
                  </a:lnTo>
                  <a:lnTo>
                    <a:pt x="46487" y="8621"/>
                  </a:lnTo>
                  <a:lnTo>
                    <a:pt x="47203" y="8404"/>
                  </a:lnTo>
                  <a:lnTo>
                    <a:pt x="47879" y="8187"/>
                  </a:lnTo>
                  <a:lnTo>
                    <a:pt x="48505" y="7957"/>
                  </a:lnTo>
                  <a:lnTo>
                    <a:pt x="49067" y="7727"/>
                  </a:lnTo>
                  <a:lnTo>
                    <a:pt x="49591" y="7497"/>
                  </a:lnTo>
                  <a:lnTo>
                    <a:pt x="49821" y="7370"/>
                  </a:lnTo>
                  <a:lnTo>
                    <a:pt x="50050" y="7242"/>
                  </a:lnTo>
                  <a:lnTo>
                    <a:pt x="50255" y="7127"/>
                  </a:lnTo>
                  <a:lnTo>
                    <a:pt x="50459" y="6999"/>
                  </a:lnTo>
                  <a:lnTo>
                    <a:pt x="50638" y="6872"/>
                  </a:lnTo>
                  <a:lnTo>
                    <a:pt x="50804" y="6744"/>
                  </a:lnTo>
                  <a:lnTo>
                    <a:pt x="50957" y="6616"/>
                  </a:lnTo>
                  <a:lnTo>
                    <a:pt x="51085" y="6476"/>
                  </a:lnTo>
                  <a:lnTo>
                    <a:pt x="51213" y="6348"/>
                  </a:lnTo>
                  <a:lnTo>
                    <a:pt x="51315" y="6220"/>
                  </a:lnTo>
                  <a:lnTo>
                    <a:pt x="51404" y="6080"/>
                  </a:lnTo>
                  <a:lnTo>
                    <a:pt x="51481" y="5939"/>
                  </a:lnTo>
                  <a:lnTo>
                    <a:pt x="51545" y="5812"/>
                  </a:lnTo>
                  <a:lnTo>
                    <a:pt x="51583" y="5671"/>
                  </a:lnTo>
                  <a:lnTo>
                    <a:pt x="51609" y="5531"/>
                  </a:lnTo>
                  <a:lnTo>
                    <a:pt x="51609" y="5390"/>
                  </a:lnTo>
                  <a:lnTo>
                    <a:pt x="51609" y="1"/>
                  </a:lnTo>
                  <a:close/>
                </a:path>
              </a:pathLst>
            </a:custGeom>
            <a:solidFill>
              <a:srgbClr val="FFCB91"/>
            </a:solidFill>
            <a:ln>
              <a:noFill/>
            </a:ln>
          </p:spPr>
          <p:txBody>
            <a:bodyPr spcFirstLastPara="1" wrap="square" lIns="121900" tIns="121900" rIns="121900" bIns="121900" anchor="ctr" anchorCtr="0">
              <a:noAutofit/>
            </a:bodyPr>
            <a:lstStyle/>
            <a:p>
              <a:endParaRPr sz="2400"/>
            </a:p>
          </p:txBody>
        </p:sp>
        <p:sp>
          <p:nvSpPr>
            <p:cNvPr id="133" name="Google Shape;133;p15"/>
            <p:cNvSpPr/>
            <p:nvPr/>
          </p:nvSpPr>
          <p:spPr>
            <a:xfrm>
              <a:off x="2629221" y="3778065"/>
              <a:ext cx="764071" cy="159598"/>
            </a:xfrm>
            <a:custGeom>
              <a:avLst/>
              <a:gdLst/>
              <a:ahLst/>
              <a:cxnLst/>
              <a:rect l="l" t="t" r="r" b="b"/>
              <a:pathLst>
                <a:path w="51609" h="10780" extrusionOk="0">
                  <a:moveTo>
                    <a:pt x="24483" y="0"/>
                  </a:moveTo>
                  <a:lnTo>
                    <a:pt x="23167" y="26"/>
                  </a:lnTo>
                  <a:lnTo>
                    <a:pt x="21877" y="64"/>
                  </a:lnTo>
                  <a:lnTo>
                    <a:pt x="20600" y="102"/>
                  </a:lnTo>
                  <a:lnTo>
                    <a:pt x="19361" y="166"/>
                  </a:lnTo>
                  <a:lnTo>
                    <a:pt x="18135" y="243"/>
                  </a:lnTo>
                  <a:lnTo>
                    <a:pt x="16935" y="320"/>
                  </a:lnTo>
                  <a:lnTo>
                    <a:pt x="15760" y="422"/>
                  </a:lnTo>
                  <a:lnTo>
                    <a:pt x="14623" y="524"/>
                  </a:lnTo>
                  <a:lnTo>
                    <a:pt x="13499" y="652"/>
                  </a:lnTo>
                  <a:lnTo>
                    <a:pt x="12427" y="779"/>
                  </a:lnTo>
                  <a:lnTo>
                    <a:pt x="11379" y="920"/>
                  </a:lnTo>
                  <a:lnTo>
                    <a:pt x="10370" y="1073"/>
                  </a:lnTo>
                  <a:lnTo>
                    <a:pt x="9387" y="1226"/>
                  </a:lnTo>
                  <a:lnTo>
                    <a:pt x="8455" y="1392"/>
                  </a:lnTo>
                  <a:lnTo>
                    <a:pt x="7561" y="1571"/>
                  </a:lnTo>
                  <a:lnTo>
                    <a:pt x="6705" y="1763"/>
                  </a:lnTo>
                  <a:lnTo>
                    <a:pt x="5888" y="1954"/>
                  </a:lnTo>
                  <a:lnTo>
                    <a:pt x="5122" y="2159"/>
                  </a:lnTo>
                  <a:lnTo>
                    <a:pt x="4406" y="2376"/>
                  </a:lnTo>
                  <a:lnTo>
                    <a:pt x="3729" y="2593"/>
                  </a:lnTo>
                  <a:lnTo>
                    <a:pt x="3116" y="2823"/>
                  </a:lnTo>
                  <a:lnTo>
                    <a:pt x="2542" y="3053"/>
                  </a:lnTo>
                  <a:lnTo>
                    <a:pt x="2031" y="3295"/>
                  </a:lnTo>
                  <a:lnTo>
                    <a:pt x="1788" y="3410"/>
                  </a:lnTo>
                  <a:lnTo>
                    <a:pt x="1571" y="3538"/>
                  </a:lnTo>
                  <a:lnTo>
                    <a:pt x="1354" y="3666"/>
                  </a:lnTo>
                  <a:lnTo>
                    <a:pt x="1162" y="3781"/>
                  </a:lnTo>
                  <a:lnTo>
                    <a:pt x="984" y="3908"/>
                  </a:lnTo>
                  <a:lnTo>
                    <a:pt x="818" y="4036"/>
                  </a:lnTo>
                  <a:lnTo>
                    <a:pt x="664" y="4177"/>
                  </a:lnTo>
                  <a:lnTo>
                    <a:pt x="524" y="4304"/>
                  </a:lnTo>
                  <a:lnTo>
                    <a:pt x="396" y="4432"/>
                  </a:lnTo>
                  <a:lnTo>
                    <a:pt x="294" y="4572"/>
                  </a:lnTo>
                  <a:lnTo>
                    <a:pt x="205" y="4700"/>
                  </a:lnTo>
                  <a:lnTo>
                    <a:pt x="128" y="4841"/>
                  </a:lnTo>
                  <a:lnTo>
                    <a:pt x="77" y="4968"/>
                  </a:lnTo>
                  <a:lnTo>
                    <a:pt x="39" y="5109"/>
                  </a:lnTo>
                  <a:lnTo>
                    <a:pt x="13" y="5249"/>
                  </a:lnTo>
                  <a:lnTo>
                    <a:pt x="0" y="5390"/>
                  </a:lnTo>
                  <a:lnTo>
                    <a:pt x="13" y="5530"/>
                  </a:lnTo>
                  <a:lnTo>
                    <a:pt x="39" y="5671"/>
                  </a:lnTo>
                  <a:lnTo>
                    <a:pt x="77" y="5798"/>
                  </a:lnTo>
                  <a:lnTo>
                    <a:pt x="128" y="5939"/>
                  </a:lnTo>
                  <a:lnTo>
                    <a:pt x="205" y="6079"/>
                  </a:lnTo>
                  <a:lnTo>
                    <a:pt x="294" y="6207"/>
                  </a:lnTo>
                  <a:lnTo>
                    <a:pt x="396" y="6348"/>
                  </a:lnTo>
                  <a:lnTo>
                    <a:pt x="524" y="6475"/>
                  </a:lnTo>
                  <a:lnTo>
                    <a:pt x="664" y="6603"/>
                  </a:lnTo>
                  <a:lnTo>
                    <a:pt x="818" y="6744"/>
                  </a:lnTo>
                  <a:lnTo>
                    <a:pt x="984" y="6871"/>
                  </a:lnTo>
                  <a:lnTo>
                    <a:pt x="1162" y="6999"/>
                  </a:lnTo>
                  <a:lnTo>
                    <a:pt x="1354" y="7114"/>
                  </a:lnTo>
                  <a:lnTo>
                    <a:pt x="1571" y="7242"/>
                  </a:lnTo>
                  <a:lnTo>
                    <a:pt x="1788" y="7369"/>
                  </a:lnTo>
                  <a:lnTo>
                    <a:pt x="2031" y="7484"/>
                  </a:lnTo>
                  <a:lnTo>
                    <a:pt x="2542" y="7727"/>
                  </a:lnTo>
                  <a:lnTo>
                    <a:pt x="3116" y="7957"/>
                  </a:lnTo>
                  <a:lnTo>
                    <a:pt x="3729" y="8187"/>
                  </a:lnTo>
                  <a:lnTo>
                    <a:pt x="4406" y="8404"/>
                  </a:lnTo>
                  <a:lnTo>
                    <a:pt x="5122" y="8621"/>
                  </a:lnTo>
                  <a:lnTo>
                    <a:pt x="5888" y="8825"/>
                  </a:lnTo>
                  <a:lnTo>
                    <a:pt x="6705" y="9017"/>
                  </a:lnTo>
                  <a:lnTo>
                    <a:pt x="7561" y="9208"/>
                  </a:lnTo>
                  <a:lnTo>
                    <a:pt x="8455" y="9387"/>
                  </a:lnTo>
                  <a:lnTo>
                    <a:pt x="9387" y="9553"/>
                  </a:lnTo>
                  <a:lnTo>
                    <a:pt x="10370" y="9706"/>
                  </a:lnTo>
                  <a:lnTo>
                    <a:pt x="11379" y="9860"/>
                  </a:lnTo>
                  <a:lnTo>
                    <a:pt x="12427" y="10000"/>
                  </a:lnTo>
                  <a:lnTo>
                    <a:pt x="13499" y="10128"/>
                  </a:lnTo>
                  <a:lnTo>
                    <a:pt x="14623" y="10256"/>
                  </a:lnTo>
                  <a:lnTo>
                    <a:pt x="15760" y="10358"/>
                  </a:lnTo>
                  <a:lnTo>
                    <a:pt x="16935" y="10460"/>
                  </a:lnTo>
                  <a:lnTo>
                    <a:pt x="18135" y="10537"/>
                  </a:lnTo>
                  <a:lnTo>
                    <a:pt x="19361" y="10613"/>
                  </a:lnTo>
                  <a:lnTo>
                    <a:pt x="20600" y="10677"/>
                  </a:lnTo>
                  <a:lnTo>
                    <a:pt x="21877" y="10715"/>
                  </a:lnTo>
                  <a:lnTo>
                    <a:pt x="23167" y="10754"/>
                  </a:lnTo>
                  <a:lnTo>
                    <a:pt x="24483" y="10779"/>
                  </a:lnTo>
                  <a:lnTo>
                    <a:pt x="27139" y="10779"/>
                  </a:lnTo>
                  <a:lnTo>
                    <a:pt x="28442" y="10754"/>
                  </a:lnTo>
                  <a:lnTo>
                    <a:pt x="29732" y="10715"/>
                  </a:lnTo>
                  <a:lnTo>
                    <a:pt x="31009" y="10677"/>
                  </a:lnTo>
                  <a:lnTo>
                    <a:pt x="32260" y="10613"/>
                  </a:lnTo>
                  <a:lnTo>
                    <a:pt x="33486" y="10537"/>
                  </a:lnTo>
                  <a:lnTo>
                    <a:pt x="34674" y="10460"/>
                  </a:lnTo>
                  <a:lnTo>
                    <a:pt x="35849" y="10358"/>
                  </a:lnTo>
                  <a:lnTo>
                    <a:pt x="36998" y="10256"/>
                  </a:lnTo>
                  <a:lnTo>
                    <a:pt x="38109" y="10128"/>
                  </a:lnTo>
                  <a:lnTo>
                    <a:pt x="39182" y="10000"/>
                  </a:lnTo>
                  <a:lnTo>
                    <a:pt x="40229" y="9860"/>
                  </a:lnTo>
                  <a:lnTo>
                    <a:pt x="41251" y="9706"/>
                  </a:lnTo>
                  <a:lnTo>
                    <a:pt x="42222" y="9553"/>
                  </a:lnTo>
                  <a:lnTo>
                    <a:pt x="43154" y="9387"/>
                  </a:lnTo>
                  <a:lnTo>
                    <a:pt x="44061" y="9208"/>
                  </a:lnTo>
                  <a:lnTo>
                    <a:pt x="44904" y="9017"/>
                  </a:lnTo>
                  <a:lnTo>
                    <a:pt x="45721" y="8825"/>
                  </a:lnTo>
                  <a:lnTo>
                    <a:pt x="46487" y="8621"/>
                  </a:lnTo>
                  <a:lnTo>
                    <a:pt x="47203" y="8404"/>
                  </a:lnTo>
                  <a:lnTo>
                    <a:pt x="47879" y="8187"/>
                  </a:lnTo>
                  <a:lnTo>
                    <a:pt x="48505" y="7957"/>
                  </a:lnTo>
                  <a:lnTo>
                    <a:pt x="49067" y="7727"/>
                  </a:lnTo>
                  <a:lnTo>
                    <a:pt x="49591" y="7484"/>
                  </a:lnTo>
                  <a:lnTo>
                    <a:pt x="49821" y="7369"/>
                  </a:lnTo>
                  <a:lnTo>
                    <a:pt x="50050" y="7242"/>
                  </a:lnTo>
                  <a:lnTo>
                    <a:pt x="50255" y="7114"/>
                  </a:lnTo>
                  <a:lnTo>
                    <a:pt x="50459" y="6999"/>
                  </a:lnTo>
                  <a:lnTo>
                    <a:pt x="50638" y="6871"/>
                  </a:lnTo>
                  <a:lnTo>
                    <a:pt x="50804" y="6744"/>
                  </a:lnTo>
                  <a:lnTo>
                    <a:pt x="50957" y="6603"/>
                  </a:lnTo>
                  <a:lnTo>
                    <a:pt x="51085" y="6475"/>
                  </a:lnTo>
                  <a:lnTo>
                    <a:pt x="51213" y="6348"/>
                  </a:lnTo>
                  <a:lnTo>
                    <a:pt x="51315" y="6207"/>
                  </a:lnTo>
                  <a:lnTo>
                    <a:pt x="51404" y="6079"/>
                  </a:lnTo>
                  <a:lnTo>
                    <a:pt x="51481" y="5939"/>
                  </a:lnTo>
                  <a:lnTo>
                    <a:pt x="51545" y="5798"/>
                  </a:lnTo>
                  <a:lnTo>
                    <a:pt x="51583" y="5671"/>
                  </a:lnTo>
                  <a:lnTo>
                    <a:pt x="51609" y="5530"/>
                  </a:lnTo>
                  <a:lnTo>
                    <a:pt x="51609" y="5390"/>
                  </a:lnTo>
                  <a:lnTo>
                    <a:pt x="51609" y="5249"/>
                  </a:lnTo>
                  <a:lnTo>
                    <a:pt x="51583" y="5109"/>
                  </a:lnTo>
                  <a:lnTo>
                    <a:pt x="51545" y="4968"/>
                  </a:lnTo>
                  <a:lnTo>
                    <a:pt x="51481" y="4841"/>
                  </a:lnTo>
                  <a:lnTo>
                    <a:pt x="51404" y="4700"/>
                  </a:lnTo>
                  <a:lnTo>
                    <a:pt x="51315" y="4572"/>
                  </a:lnTo>
                  <a:lnTo>
                    <a:pt x="51213" y="4432"/>
                  </a:lnTo>
                  <a:lnTo>
                    <a:pt x="51085" y="4304"/>
                  </a:lnTo>
                  <a:lnTo>
                    <a:pt x="50957" y="4177"/>
                  </a:lnTo>
                  <a:lnTo>
                    <a:pt x="50804" y="4036"/>
                  </a:lnTo>
                  <a:lnTo>
                    <a:pt x="50638" y="3908"/>
                  </a:lnTo>
                  <a:lnTo>
                    <a:pt x="50459" y="3781"/>
                  </a:lnTo>
                  <a:lnTo>
                    <a:pt x="50255" y="3666"/>
                  </a:lnTo>
                  <a:lnTo>
                    <a:pt x="50050" y="3538"/>
                  </a:lnTo>
                  <a:lnTo>
                    <a:pt x="49821" y="3410"/>
                  </a:lnTo>
                  <a:lnTo>
                    <a:pt x="49591" y="3295"/>
                  </a:lnTo>
                  <a:lnTo>
                    <a:pt x="49067" y="3053"/>
                  </a:lnTo>
                  <a:lnTo>
                    <a:pt x="48505" y="2823"/>
                  </a:lnTo>
                  <a:lnTo>
                    <a:pt x="47879" y="2593"/>
                  </a:lnTo>
                  <a:lnTo>
                    <a:pt x="47203" y="2376"/>
                  </a:lnTo>
                  <a:lnTo>
                    <a:pt x="46487" y="2159"/>
                  </a:lnTo>
                  <a:lnTo>
                    <a:pt x="45721" y="1954"/>
                  </a:lnTo>
                  <a:lnTo>
                    <a:pt x="44904" y="1763"/>
                  </a:lnTo>
                  <a:lnTo>
                    <a:pt x="44061" y="1571"/>
                  </a:lnTo>
                  <a:lnTo>
                    <a:pt x="43154" y="1392"/>
                  </a:lnTo>
                  <a:lnTo>
                    <a:pt x="42222" y="1226"/>
                  </a:lnTo>
                  <a:lnTo>
                    <a:pt x="41251" y="1073"/>
                  </a:lnTo>
                  <a:lnTo>
                    <a:pt x="40229" y="920"/>
                  </a:lnTo>
                  <a:lnTo>
                    <a:pt x="39182" y="779"/>
                  </a:lnTo>
                  <a:lnTo>
                    <a:pt x="38109" y="652"/>
                  </a:lnTo>
                  <a:lnTo>
                    <a:pt x="36998" y="524"/>
                  </a:lnTo>
                  <a:lnTo>
                    <a:pt x="35849" y="422"/>
                  </a:lnTo>
                  <a:lnTo>
                    <a:pt x="34674" y="320"/>
                  </a:lnTo>
                  <a:lnTo>
                    <a:pt x="33486" y="243"/>
                  </a:lnTo>
                  <a:lnTo>
                    <a:pt x="32260" y="166"/>
                  </a:lnTo>
                  <a:lnTo>
                    <a:pt x="31009" y="102"/>
                  </a:lnTo>
                  <a:lnTo>
                    <a:pt x="29732" y="64"/>
                  </a:lnTo>
                  <a:lnTo>
                    <a:pt x="28442" y="26"/>
                  </a:lnTo>
                  <a:lnTo>
                    <a:pt x="27139"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34" name="Google Shape;134;p15"/>
            <p:cNvSpPr/>
            <p:nvPr/>
          </p:nvSpPr>
          <p:spPr>
            <a:xfrm>
              <a:off x="2697472" y="3792248"/>
              <a:ext cx="627569" cy="112326"/>
            </a:xfrm>
            <a:custGeom>
              <a:avLst/>
              <a:gdLst/>
              <a:ahLst/>
              <a:cxnLst/>
              <a:rect l="l" t="t" r="r" b="b"/>
              <a:pathLst>
                <a:path w="42389" h="7587" extrusionOk="0">
                  <a:moveTo>
                    <a:pt x="21201" y="0"/>
                  </a:moveTo>
                  <a:lnTo>
                    <a:pt x="20102" y="13"/>
                  </a:lnTo>
                  <a:lnTo>
                    <a:pt x="19030" y="26"/>
                  </a:lnTo>
                  <a:lnTo>
                    <a:pt x="17970" y="51"/>
                  </a:lnTo>
                  <a:lnTo>
                    <a:pt x="16922" y="77"/>
                  </a:lnTo>
                  <a:lnTo>
                    <a:pt x="15901" y="128"/>
                  </a:lnTo>
                  <a:lnTo>
                    <a:pt x="14892" y="179"/>
                  </a:lnTo>
                  <a:lnTo>
                    <a:pt x="13908" y="230"/>
                  </a:lnTo>
                  <a:lnTo>
                    <a:pt x="12951" y="307"/>
                  </a:lnTo>
                  <a:lnTo>
                    <a:pt x="12006" y="371"/>
                  </a:lnTo>
                  <a:lnTo>
                    <a:pt x="11099" y="460"/>
                  </a:lnTo>
                  <a:lnTo>
                    <a:pt x="10205" y="549"/>
                  </a:lnTo>
                  <a:lnTo>
                    <a:pt x="9349" y="651"/>
                  </a:lnTo>
                  <a:lnTo>
                    <a:pt x="8519" y="754"/>
                  </a:lnTo>
                  <a:lnTo>
                    <a:pt x="7714" y="869"/>
                  </a:lnTo>
                  <a:lnTo>
                    <a:pt x="6948" y="984"/>
                  </a:lnTo>
                  <a:lnTo>
                    <a:pt x="6207" y="1111"/>
                  </a:lnTo>
                  <a:lnTo>
                    <a:pt x="5505" y="1239"/>
                  </a:lnTo>
                  <a:lnTo>
                    <a:pt x="4841" y="1379"/>
                  </a:lnTo>
                  <a:lnTo>
                    <a:pt x="4215" y="1520"/>
                  </a:lnTo>
                  <a:lnTo>
                    <a:pt x="3615" y="1673"/>
                  </a:lnTo>
                  <a:lnTo>
                    <a:pt x="3066" y="1826"/>
                  </a:lnTo>
                  <a:lnTo>
                    <a:pt x="2555" y="1980"/>
                  </a:lnTo>
                  <a:lnTo>
                    <a:pt x="2095" y="2146"/>
                  </a:lnTo>
                  <a:lnTo>
                    <a:pt x="1661" y="2312"/>
                  </a:lnTo>
                  <a:lnTo>
                    <a:pt x="1291" y="2491"/>
                  </a:lnTo>
                  <a:lnTo>
                    <a:pt x="959" y="2669"/>
                  </a:lnTo>
                  <a:lnTo>
                    <a:pt x="665" y="2848"/>
                  </a:lnTo>
                  <a:lnTo>
                    <a:pt x="550" y="2938"/>
                  </a:lnTo>
                  <a:lnTo>
                    <a:pt x="435" y="3027"/>
                  </a:lnTo>
                  <a:lnTo>
                    <a:pt x="333" y="3116"/>
                  </a:lnTo>
                  <a:lnTo>
                    <a:pt x="243" y="3219"/>
                  </a:lnTo>
                  <a:lnTo>
                    <a:pt x="167" y="3308"/>
                  </a:lnTo>
                  <a:lnTo>
                    <a:pt x="116" y="3410"/>
                  </a:lnTo>
                  <a:lnTo>
                    <a:pt x="65" y="3499"/>
                  </a:lnTo>
                  <a:lnTo>
                    <a:pt x="26" y="3602"/>
                  </a:lnTo>
                  <a:lnTo>
                    <a:pt x="13" y="3691"/>
                  </a:lnTo>
                  <a:lnTo>
                    <a:pt x="1" y="3793"/>
                  </a:lnTo>
                  <a:lnTo>
                    <a:pt x="13" y="3895"/>
                  </a:lnTo>
                  <a:lnTo>
                    <a:pt x="26" y="3985"/>
                  </a:lnTo>
                  <a:lnTo>
                    <a:pt x="65" y="4087"/>
                  </a:lnTo>
                  <a:lnTo>
                    <a:pt x="116" y="4176"/>
                  </a:lnTo>
                  <a:lnTo>
                    <a:pt x="167" y="4279"/>
                  </a:lnTo>
                  <a:lnTo>
                    <a:pt x="243" y="4368"/>
                  </a:lnTo>
                  <a:lnTo>
                    <a:pt x="333" y="4457"/>
                  </a:lnTo>
                  <a:lnTo>
                    <a:pt x="435" y="4559"/>
                  </a:lnTo>
                  <a:lnTo>
                    <a:pt x="550" y="4649"/>
                  </a:lnTo>
                  <a:lnTo>
                    <a:pt x="665" y="4738"/>
                  </a:lnTo>
                  <a:lnTo>
                    <a:pt x="959" y="4917"/>
                  </a:lnTo>
                  <a:lnTo>
                    <a:pt x="1291" y="5096"/>
                  </a:lnTo>
                  <a:lnTo>
                    <a:pt x="1661" y="5262"/>
                  </a:lnTo>
                  <a:lnTo>
                    <a:pt x="2095" y="5441"/>
                  </a:lnTo>
                  <a:lnTo>
                    <a:pt x="2555" y="5594"/>
                  </a:lnTo>
                  <a:lnTo>
                    <a:pt x="3066" y="5760"/>
                  </a:lnTo>
                  <a:lnTo>
                    <a:pt x="3615" y="5913"/>
                  </a:lnTo>
                  <a:lnTo>
                    <a:pt x="4215" y="6066"/>
                  </a:lnTo>
                  <a:lnTo>
                    <a:pt x="4841" y="6207"/>
                  </a:lnTo>
                  <a:lnTo>
                    <a:pt x="5505" y="6335"/>
                  </a:lnTo>
                  <a:lnTo>
                    <a:pt x="6207" y="6475"/>
                  </a:lnTo>
                  <a:lnTo>
                    <a:pt x="6948" y="6603"/>
                  </a:lnTo>
                  <a:lnTo>
                    <a:pt x="7714" y="6718"/>
                  </a:lnTo>
                  <a:lnTo>
                    <a:pt x="8519" y="6833"/>
                  </a:lnTo>
                  <a:lnTo>
                    <a:pt x="9349" y="6935"/>
                  </a:lnTo>
                  <a:lnTo>
                    <a:pt x="10205" y="7037"/>
                  </a:lnTo>
                  <a:lnTo>
                    <a:pt x="11099" y="7126"/>
                  </a:lnTo>
                  <a:lnTo>
                    <a:pt x="12006" y="7203"/>
                  </a:lnTo>
                  <a:lnTo>
                    <a:pt x="12951" y="7280"/>
                  </a:lnTo>
                  <a:lnTo>
                    <a:pt x="13908" y="7356"/>
                  </a:lnTo>
                  <a:lnTo>
                    <a:pt x="14892" y="7407"/>
                  </a:lnTo>
                  <a:lnTo>
                    <a:pt x="15901" y="7459"/>
                  </a:lnTo>
                  <a:lnTo>
                    <a:pt x="16922" y="7510"/>
                  </a:lnTo>
                  <a:lnTo>
                    <a:pt x="17970" y="7535"/>
                  </a:lnTo>
                  <a:lnTo>
                    <a:pt x="19030" y="7561"/>
                  </a:lnTo>
                  <a:lnTo>
                    <a:pt x="20102" y="7573"/>
                  </a:lnTo>
                  <a:lnTo>
                    <a:pt x="21201" y="7586"/>
                  </a:lnTo>
                  <a:lnTo>
                    <a:pt x="22286" y="7573"/>
                  </a:lnTo>
                  <a:lnTo>
                    <a:pt x="23359" y="7561"/>
                  </a:lnTo>
                  <a:lnTo>
                    <a:pt x="24419" y="7535"/>
                  </a:lnTo>
                  <a:lnTo>
                    <a:pt x="25466" y="7510"/>
                  </a:lnTo>
                  <a:lnTo>
                    <a:pt x="26488" y="7459"/>
                  </a:lnTo>
                  <a:lnTo>
                    <a:pt x="27497" y="7407"/>
                  </a:lnTo>
                  <a:lnTo>
                    <a:pt x="28480" y="7356"/>
                  </a:lnTo>
                  <a:lnTo>
                    <a:pt x="29451" y="7280"/>
                  </a:lnTo>
                  <a:lnTo>
                    <a:pt x="30383" y="7203"/>
                  </a:lnTo>
                  <a:lnTo>
                    <a:pt x="31303" y="7126"/>
                  </a:lnTo>
                  <a:lnTo>
                    <a:pt x="32184" y="7037"/>
                  </a:lnTo>
                  <a:lnTo>
                    <a:pt x="33052" y="6935"/>
                  </a:lnTo>
                  <a:lnTo>
                    <a:pt x="33883" y="6833"/>
                  </a:lnTo>
                  <a:lnTo>
                    <a:pt x="34674" y="6718"/>
                  </a:lnTo>
                  <a:lnTo>
                    <a:pt x="35453" y="6603"/>
                  </a:lnTo>
                  <a:lnTo>
                    <a:pt x="36181" y="6475"/>
                  </a:lnTo>
                  <a:lnTo>
                    <a:pt x="36884" y="6335"/>
                  </a:lnTo>
                  <a:lnTo>
                    <a:pt x="37548" y="6207"/>
                  </a:lnTo>
                  <a:lnTo>
                    <a:pt x="38186" y="6066"/>
                  </a:lnTo>
                  <a:lnTo>
                    <a:pt x="38774" y="5913"/>
                  </a:lnTo>
                  <a:lnTo>
                    <a:pt x="39323" y="5760"/>
                  </a:lnTo>
                  <a:lnTo>
                    <a:pt x="39834" y="5594"/>
                  </a:lnTo>
                  <a:lnTo>
                    <a:pt x="40306" y="5441"/>
                  </a:lnTo>
                  <a:lnTo>
                    <a:pt x="40728" y="5262"/>
                  </a:lnTo>
                  <a:lnTo>
                    <a:pt x="41111" y="5096"/>
                  </a:lnTo>
                  <a:lnTo>
                    <a:pt x="41443" y="4917"/>
                  </a:lnTo>
                  <a:lnTo>
                    <a:pt x="41724" y="4738"/>
                  </a:lnTo>
                  <a:lnTo>
                    <a:pt x="41852" y="4649"/>
                  </a:lnTo>
                  <a:lnTo>
                    <a:pt x="41967" y="4559"/>
                  </a:lnTo>
                  <a:lnTo>
                    <a:pt x="42056" y="4457"/>
                  </a:lnTo>
                  <a:lnTo>
                    <a:pt x="42146" y="4368"/>
                  </a:lnTo>
                  <a:lnTo>
                    <a:pt x="42222" y="4279"/>
                  </a:lnTo>
                  <a:lnTo>
                    <a:pt x="42286" y="4176"/>
                  </a:lnTo>
                  <a:lnTo>
                    <a:pt x="42324" y="4087"/>
                  </a:lnTo>
                  <a:lnTo>
                    <a:pt x="42363" y="3985"/>
                  </a:lnTo>
                  <a:lnTo>
                    <a:pt x="42388" y="3895"/>
                  </a:lnTo>
                  <a:lnTo>
                    <a:pt x="42388" y="3793"/>
                  </a:lnTo>
                  <a:lnTo>
                    <a:pt x="42388" y="3691"/>
                  </a:lnTo>
                  <a:lnTo>
                    <a:pt x="42363" y="3602"/>
                  </a:lnTo>
                  <a:lnTo>
                    <a:pt x="42324" y="3499"/>
                  </a:lnTo>
                  <a:lnTo>
                    <a:pt x="42286" y="3410"/>
                  </a:lnTo>
                  <a:lnTo>
                    <a:pt x="42222" y="3308"/>
                  </a:lnTo>
                  <a:lnTo>
                    <a:pt x="42146" y="3219"/>
                  </a:lnTo>
                  <a:lnTo>
                    <a:pt x="42056" y="3116"/>
                  </a:lnTo>
                  <a:lnTo>
                    <a:pt x="41967" y="3027"/>
                  </a:lnTo>
                  <a:lnTo>
                    <a:pt x="41852" y="2938"/>
                  </a:lnTo>
                  <a:lnTo>
                    <a:pt x="41724" y="2848"/>
                  </a:lnTo>
                  <a:lnTo>
                    <a:pt x="41443" y="2669"/>
                  </a:lnTo>
                  <a:lnTo>
                    <a:pt x="41111" y="2491"/>
                  </a:lnTo>
                  <a:lnTo>
                    <a:pt x="40728" y="2312"/>
                  </a:lnTo>
                  <a:lnTo>
                    <a:pt x="40306" y="2146"/>
                  </a:lnTo>
                  <a:lnTo>
                    <a:pt x="39834" y="1980"/>
                  </a:lnTo>
                  <a:lnTo>
                    <a:pt x="39323" y="1826"/>
                  </a:lnTo>
                  <a:lnTo>
                    <a:pt x="38774" y="1673"/>
                  </a:lnTo>
                  <a:lnTo>
                    <a:pt x="38186" y="1520"/>
                  </a:lnTo>
                  <a:lnTo>
                    <a:pt x="37548" y="1379"/>
                  </a:lnTo>
                  <a:lnTo>
                    <a:pt x="36884" y="1239"/>
                  </a:lnTo>
                  <a:lnTo>
                    <a:pt x="36181" y="1111"/>
                  </a:lnTo>
                  <a:lnTo>
                    <a:pt x="35453" y="984"/>
                  </a:lnTo>
                  <a:lnTo>
                    <a:pt x="34674" y="869"/>
                  </a:lnTo>
                  <a:lnTo>
                    <a:pt x="33883" y="754"/>
                  </a:lnTo>
                  <a:lnTo>
                    <a:pt x="33052" y="651"/>
                  </a:lnTo>
                  <a:lnTo>
                    <a:pt x="32184" y="549"/>
                  </a:lnTo>
                  <a:lnTo>
                    <a:pt x="31303" y="460"/>
                  </a:lnTo>
                  <a:lnTo>
                    <a:pt x="30383" y="371"/>
                  </a:lnTo>
                  <a:lnTo>
                    <a:pt x="29451" y="307"/>
                  </a:lnTo>
                  <a:lnTo>
                    <a:pt x="28480" y="230"/>
                  </a:lnTo>
                  <a:lnTo>
                    <a:pt x="27497" y="179"/>
                  </a:lnTo>
                  <a:lnTo>
                    <a:pt x="26488" y="128"/>
                  </a:lnTo>
                  <a:lnTo>
                    <a:pt x="25466" y="77"/>
                  </a:lnTo>
                  <a:lnTo>
                    <a:pt x="24419" y="51"/>
                  </a:lnTo>
                  <a:lnTo>
                    <a:pt x="23359" y="26"/>
                  </a:lnTo>
                  <a:lnTo>
                    <a:pt x="22286" y="13"/>
                  </a:lnTo>
                  <a:lnTo>
                    <a:pt x="21201" y="0"/>
                  </a:lnTo>
                  <a:close/>
                </a:path>
              </a:pathLst>
            </a:custGeom>
            <a:solidFill>
              <a:srgbClr val="EFC072"/>
            </a:solidFill>
            <a:ln>
              <a:noFill/>
            </a:ln>
          </p:spPr>
          <p:txBody>
            <a:bodyPr spcFirstLastPara="1" wrap="square" lIns="121900" tIns="121900" rIns="121900" bIns="121900" anchor="ctr" anchorCtr="0">
              <a:noAutofit/>
            </a:bodyPr>
            <a:lstStyle/>
            <a:p>
              <a:endParaRPr sz="2400"/>
            </a:p>
          </p:txBody>
        </p:sp>
        <p:sp>
          <p:nvSpPr>
            <p:cNvPr id="135" name="Google Shape;135;p15"/>
            <p:cNvSpPr/>
            <p:nvPr/>
          </p:nvSpPr>
          <p:spPr>
            <a:xfrm>
              <a:off x="2706740" y="3792248"/>
              <a:ext cx="609226" cy="83397"/>
            </a:xfrm>
            <a:custGeom>
              <a:avLst/>
              <a:gdLst/>
              <a:ahLst/>
              <a:cxnLst/>
              <a:rect l="l" t="t" r="r" b="b"/>
              <a:pathLst>
                <a:path w="41150" h="5633" extrusionOk="0">
                  <a:moveTo>
                    <a:pt x="19949" y="0"/>
                  </a:moveTo>
                  <a:lnTo>
                    <a:pt x="18238" y="13"/>
                  </a:lnTo>
                  <a:lnTo>
                    <a:pt x="16577" y="51"/>
                  </a:lnTo>
                  <a:lnTo>
                    <a:pt x="14943" y="115"/>
                  </a:lnTo>
                  <a:lnTo>
                    <a:pt x="13372" y="192"/>
                  </a:lnTo>
                  <a:lnTo>
                    <a:pt x="11839" y="294"/>
                  </a:lnTo>
                  <a:lnTo>
                    <a:pt x="10371" y="409"/>
                  </a:lnTo>
                  <a:lnTo>
                    <a:pt x="8966" y="549"/>
                  </a:lnTo>
                  <a:lnTo>
                    <a:pt x="7625" y="703"/>
                  </a:lnTo>
                  <a:lnTo>
                    <a:pt x="6361" y="881"/>
                  </a:lnTo>
                  <a:lnTo>
                    <a:pt x="5173" y="1073"/>
                  </a:lnTo>
                  <a:lnTo>
                    <a:pt x="4074" y="1277"/>
                  </a:lnTo>
                  <a:lnTo>
                    <a:pt x="3551" y="1392"/>
                  </a:lnTo>
                  <a:lnTo>
                    <a:pt x="3066" y="1507"/>
                  </a:lnTo>
                  <a:lnTo>
                    <a:pt x="2593" y="1622"/>
                  </a:lnTo>
                  <a:lnTo>
                    <a:pt x="2146" y="1737"/>
                  </a:lnTo>
                  <a:lnTo>
                    <a:pt x="1725" y="1865"/>
                  </a:lnTo>
                  <a:lnTo>
                    <a:pt x="1316" y="1980"/>
                  </a:lnTo>
                  <a:lnTo>
                    <a:pt x="946" y="2107"/>
                  </a:lnTo>
                  <a:lnTo>
                    <a:pt x="601" y="2248"/>
                  </a:lnTo>
                  <a:lnTo>
                    <a:pt x="281" y="2376"/>
                  </a:lnTo>
                  <a:lnTo>
                    <a:pt x="0" y="2516"/>
                  </a:lnTo>
                  <a:lnTo>
                    <a:pt x="716" y="2299"/>
                  </a:lnTo>
                  <a:lnTo>
                    <a:pt x="1507" y="2095"/>
                  </a:lnTo>
                  <a:lnTo>
                    <a:pt x="2363" y="1903"/>
                  </a:lnTo>
                  <a:lnTo>
                    <a:pt x="3295" y="1712"/>
                  </a:lnTo>
                  <a:lnTo>
                    <a:pt x="4292" y="1545"/>
                  </a:lnTo>
                  <a:lnTo>
                    <a:pt x="5352" y="1379"/>
                  </a:lnTo>
                  <a:lnTo>
                    <a:pt x="6463" y="1239"/>
                  </a:lnTo>
                  <a:lnTo>
                    <a:pt x="7625" y="1098"/>
                  </a:lnTo>
                  <a:lnTo>
                    <a:pt x="8851" y="984"/>
                  </a:lnTo>
                  <a:lnTo>
                    <a:pt x="10115" y="869"/>
                  </a:lnTo>
                  <a:lnTo>
                    <a:pt x="11431" y="779"/>
                  </a:lnTo>
                  <a:lnTo>
                    <a:pt x="12784" y="703"/>
                  </a:lnTo>
                  <a:lnTo>
                    <a:pt x="14164" y="639"/>
                  </a:lnTo>
                  <a:lnTo>
                    <a:pt x="15594" y="600"/>
                  </a:lnTo>
                  <a:lnTo>
                    <a:pt x="17050" y="575"/>
                  </a:lnTo>
                  <a:lnTo>
                    <a:pt x="18531" y="562"/>
                  </a:lnTo>
                  <a:lnTo>
                    <a:pt x="19617" y="562"/>
                  </a:lnTo>
                  <a:lnTo>
                    <a:pt x="20690" y="575"/>
                  </a:lnTo>
                  <a:lnTo>
                    <a:pt x="21750" y="600"/>
                  </a:lnTo>
                  <a:lnTo>
                    <a:pt x="22797" y="639"/>
                  </a:lnTo>
                  <a:lnTo>
                    <a:pt x="23819" y="677"/>
                  </a:lnTo>
                  <a:lnTo>
                    <a:pt x="24828" y="728"/>
                  </a:lnTo>
                  <a:lnTo>
                    <a:pt x="25811" y="792"/>
                  </a:lnTo>
                  <a:lnTo>
                    <a:pt x="26782" y="856"/>
                  </a:lnTo>
                  <a:lnTo>
                    <a:pt x="27714" y="932"/>
                  </a:lnTo>
                  <a:lnTo>
                    <a:pt x="28633" y="1022"/>
                  </a:lnTo>
                  <a:lnTo>
                    <a:pt x="29515" y="1111"/>
                  </a:lnTo>
                  <a:lnTo>
                    <a:pt x="30383" y="1213"/>
                  </a:lnTo>
                  <a:lnTo>
                    <a:pt x="31213" y="1316"/>
                  </a:lnTo>
                  <a:lnTo>
                    <a:pt x="32005" y="1431"/>
                  </a:lnTo>
                  <a:lnTo>
                    <a:pt x="32784" y="1545"/>
                  </a:lnTo>
                  <a:lnTo>
                    <a:pt x="33512" y="1673"/>
                  </a:lnTo>
                  <a:lnTo>
                    <a:pt x="34214" y="1801"/>
                  </a:lnTo>
                  <a:lnTo>
                    <a:pt x="34879" y="1941"/>
                  </a:lnTo>
                  <a:lnTo>
                    <a:pt x="35517" y="2082"/>
                  </a:lnTo>
                  <a:lnTo>
                    <a:pt x="36105" y="2235"/>
                  </a:lnTo>
                  <a:lnTo>
                    <a:pt x="36654" y="2388"/>
                  </a:lnTo>
                  <a:lnTo>
                    <a:pt x="37165" y="2542"/>
                  </a:lnTo>
                  <a:lnTo>
                    <a:pt x="37637" y="2708"/>
                  </a:lnTo>
                  <a:lnTo>
                    <a:pt x="38059" y="2874"/>
                  </a:lnTo>
                  <a:lnTo>
                    <a:pt x="38442" y="3052"/>
                  </a:lnTo>
                  <a:lnTo>
                    <a:pt x="38774" y="3219"/>
                  </a:lnTo>
                  <a:lnTo>
                    <a:pt x="39055" y="3410"/>
                  </a:lnTo>
                  <a:lnTo>
                    <a:pt x="39182" y="3499"/>
                  </a:lnTo>
                  <a:lnTo>
                    <a:pt x="39297" y="3589"/>
                  </a:lnTo>
                  <a:lnTo>
                    <a:pt x="39387" y="3678"/>
                  </a:lnTo>
                  <a:lnTo>
                    <a:pt x="39476" y="3780"/>
                  </a:lnTo>
                  <a:lnTo>
                    <a:pt x="39553" y="3870"/>
                  </a:lnTo>
                  <a:lnTo>
                    <a:pt x="39617" y="3959"/>
                  </a:lnTo>
                  <a:lnTo>
                    <a:pt x="39655" y="4061"/>
                  </a:lnTo>
                  <a:lnTo>
                    <a:pt x="39693" y="4151"/>
                  </a:lnTo>
                  <a:lnTo>
                    <a:pt x="39719" y="4253"/>
                  </a:lnTo>
                  <a:lnTo>
                    <a:pt x="39719" y="4355"/>
                  </a:lnTo>
                  <a:lnTo>
                    <a:pt x="39719" y="4432"/>
                  </a:lnTo>
                  <a:lnTo>
                    <a:pt x="39706" y="4521"/>
                  </a:lnTo>
                  <a:lnTo>
                    <a:pt x="39680" y="4598"/>
                  </a:lnTo>
                  <a:lnTo>
                    <a:pt x="39642" y="4687"/>
                  </a:lnTo>
                  <a:lnTo>
                    <a:pt x="39591" y="4764"/>
                  </a:lnTo>
                  <a:lnTo>
                    <a:pt x="39540" y="4853"/>
                  </a:lnTo>
                  <a:lnTo>
                    <a:pt x="39400" y="5006"/>
                  </a:lnTo>
                  <a:lnTo>
                    <a:pt x="39221" y="5173"/>
                  </a:lnTo>
                  <a:lnTo>
                    <a:pt x="39016" y="5326"/>
                  </a:lnTo>
                  <a:lnTo>
                    <a:pt x="38761" y="5479"/>
                  </a:lnTo>
                  <a:lnTo>
                    <a:pt x="38480" y="5632"/>
                  </a:lnTo>
                  <a:lnTo>
                    <a:pt x="39080" y="5428"/>
                  </a:lnTo>
                  <a:lnTo>
                    <a:pt x="39361" y="5313"/>
                  </a:lnTo>
                  <a:lnTo>
                    <a:pt x="39617" y="5211"/>
                  </a:lnTo>
                  <a:lnTo>
                    <a:pt x="39846" y="5096"/>
                  </a:lnTo>
                  <a:lnTo>
                    <a:pt x="40064" y="4981"/>
                  </a:lnTo>
                  <a:lnTo>
                    <a:pt x="40268" y="4879"/>
                  </a:lnTo>
                  <a:lnTo>
                    <a:pt x="40447" y="4764"/>
                  </a:lnTo>
                  <a:lnTo>
                    <a:pt x="40613" y="4636"/>
                  </a:lnTo>
                  <a:lnTo>
                    <a:pt x="40753" y="4521"/>
                  </a:lnTo>
                  <a:lnTo>
                    <a:pt x="40868" y="4406"/>
                  </a:lnTo>
                  <a:lnTo>
                    <a:pt x="40970" y="4291"/>
                  </a:lnTo>
                  <a:lnTo>
                    <a:pt x="41047" y="4164"/>
                  </a:lnTo>
                  <a:lnTo>
                    <a:pt x="41098" y="4036"/>
                  </a:lnTo>
                  <a:lnTo>
                    <a:pt x="41136" y="3921"/>
                  </a:lnTo>
                  <a:lnTo>
                    <a:pt x="41149" y="3793"/>
                  </a:lnTo>
                  <a:lnTo>
                    <a:pt x="41136" y="3691"/>
                  </a:lnTo>
                  <a:lnTo>
                    <a:pt x="41111" y="3602"/>
                  </a:lnTo>
                  <a:lnTo>
                    <a:pt x="41085" y="3499"/>
                  </a:lnTo>
                  <a:lnTo>
                    <a:pt x="41034" y="3410"/>
                  </a:lnTo>
                  <a:lnTo>
                    <a:pt x="40970" y="3308"/>
                  </a:lnTo>
                  <a:lnTo>
                    <a:pt x="40894" y="3219"/>
                  </a:lnTo>
                  <a:lnTo>
                    <a:pt x="40817" y="3116"/>
                  </a:lnTo>
                  <a:lnTo>
                    <a:pt x="40715" y="3027"/>
                  </a:lnTo>
                  <a:lnTo>
                    <a:pt x="40600" y="2938"/>
                  </a:lnTo>
                  <a:lnTo>
                    <a:pt x="40472" y="2848"/>
                  </a:lnTo>
                  <a:lnTo>
                    <a:pt x="40191" y="2669"/>
                  </a:lnTo>
                  <a:lnTo>
                    <a:pt x="39859" y="2491"/>
                  </a:lnTo>
                  <a:lnTo>
                    <a:pt x="39476" y="2312"/>
                  </a:lnTo>
                  <a:lnTo>
                    <a:pt x="39055" y="2146"/>
                  </a:lnTo>
                  <a:lnTo>
                    <a:pt x="38582" y="1980"/>
                  </a:lnTo>
                  <a:lnTo>
                    <a:pt x="38071" y="1826"/>
                  </a:lnTo>
                  <a:lnTo>
                    <a:pt x="37522" y="1673"/>
                  </a:lnTo>
                  <a:lnTo>
                    <a:pt x="36935" y="1520"/>
                  </a:lnTo>
                  <a:lnTo>
                    <a:pt x="36309" y="1379"/>
                  </a:lnTo>
                  <a:lnTo>
                    <a:pt x="35632" y="1239"/>
                  </a:lnTo>
                  <a:lnTo>
                    <a:pt x="34930" y="1111"/>
                  </a:lnTo>
                  <a:lnTo>
                    <a:pt x="34202" y="984"/>
                  </a:lnTo>
                  <a:lnTo>
                    <a:pt x="33435" y="869"/>
                  </a:lnTo>
                  <a:lnTo>
                    <a:pt x="32631" y="754"/>
                  </a:lnTo>
                  <a:lnTo>
                    <a:pt x="31801" y="651"/>
                  </a:lnTo>
                  <a:lnTo>
                    <a:pt x="30945" y="549"/>
                  </a:lnTo>
                  <a:lnTo>
                    <a:pt x="30051" y="460"/>
                  </a:lnTo>
                  <a:lnTo>
                    <a:pt x="29131" y="371"/>
                  </a:lnTo>
                  <a:lnTo>
                    <a:pt x="28199" y="307"/>
                  </a:lnTo>
                  <a:lnTo>
                    <a:pt x="27241" y="230"/>
                  </a:lnTo>
                  <a:lnTo>
                    <a:pt x="26245" y="179"/>
                  </a:lnTo>
                  <a:lnTo>
                    <a:pt x="25249" y="128"/>
                  </a:lnTo>
                  <a:lnTo>
                    <a:pt x="24215" y="77"/>
                  </a:lnTo>
                  <a:lnTo>
                    <a:pt x="23180" y="51"/>
                  </a:lnTo>
                  <a:lnTo>
                    <a:pt x="22120" y="26"/>
                  </a:lnTo>
                  <a:lnTo>
                    <a:pt x="21035" y="13"/>
                  </a:lnTo>
                  <a:lnTo>
                    <a:pt x="19949" y="0"/>
                  </a:lnTo>
                  <a:close/>
                </a:path>
              </a:pathLst>
            </a:custGeom>
            <a:solidFill>
              <a:srgbClr val="D4A657"/>
            </a:solidFill>
            <a:ln>
              <a:noFill/>
            </a:ln>
          </p:spPr>
          <p:txBody>
            <a:bodyPr spcFirstLastPara="1" wrap="square" lIns="121900" tIns="121900" rIns="121900" bIns="121900" anchor="ctr" anchorCtr="0">
              <a:noAutofit/>
            </a:bodyPr>
            <a:lstStyle/>
            <a:p>
              <a:endParaRPr sz="2400"/>
            </a:p>
          </p:txBody>
        </p:sp>
        <p:sp>
          <p:nvSpPr>
            <p:cNvPr id="136" name="Google Shape;136;p15"/>
            <p:cNvSpPr/>
            <p:nvPr/>
          </p:nvSpPr>
          <p:spPr>
            <a:xfrm>
              <a:off x="2915476" y="3823250"/>
              <a:ext cx="204028" cy="57118"/>
            </a:xfrm>
            <a:custGeom>
              <a:avLst/>
              <a:gdLst/>
              <a:ahLst/>
              <a:cxnLst/>
              <a:rect l="l" t="t" r="r" b="b"/>
              <a:pathLst>
                <a:path w="13781" h="3858" extrusionOk="0">
                  <a:moveTo>
                    <a:pt x="1" y="1"/>
                  </a:moveTo>
                  <a:lnTo>
                    <a:pt x="1" y="384"/>
                  </a:lnTo>
                  <a:lnTo>
                    <a:pt x="3347" y="384"/>
                  </a:lnTo>
                  <a:lnTo>
                    <a:pt x="4254" y="409"/>
                  </a:lnTo>
                  <a:lnTo>
                    <a:pt x="5058" y="448"/>
                  </a:lnTo>
                  <a:lnTo>
                    <a:pt x="5748" y="511"/>
                  </a:lnTo>
                  <a:lnTo>
                    <a:pt x="6323" y="575"/>
                  </a:lnTo>
                  <a:lnTo>
                    <a:pt x="6578" y="626"/>
                  </a:lnTo>
                  <a:lnTo>
                    <a:pt x="6795" y="665"/>
                  </a:lnTo>
                  <a:lnTo>
                    <a:pt x="6987" y="716"/>
                  </a:lnTo>
                  <a:lnTo>
                    <a:pt x="7140" y="767"/>
                  </a:lnTo>
                  <a:lnTo>
                    <a:pt x="7268" y="831"/>
                  </a:lnTo>
                  <a:lnTo>
                    <a:pt x="7370" y="895"/>
                  </a:lnTo>
                  <a:lnTo>
                    <a:pt x="1" y="895"/>
                  </a:lnTo>
                  <a:lnTo>
                    <a:pt x="1" y="1188"/>
                  </a:lnTo>
                  <a:lnTo>
                    <a:pt x="7472" y="1188"/>
                  </a:lnTo>
                  <a:lnTo>
                    <a:pt x="7446" y="1227"/>
                  </a:lnTo>
                  <a:lnTo>
                    <a:pt x="7408" y="1252"/>
                  </a:lnTo>
                  <a:lnTo>
                    <a:pt x="7306" y="1329"/>
                  </a:lnTo>
                  <a:lnTo>
                    <a:pt x="7165" y="1393"/>
                  </a:lnTo>
                  <a:lnTo>
                    <a:pt x="6987" y="1457"/>
                  </a:lnTo>
                  <a:lnTo>
                    <a:pt x="6770" y="1520"/>
                  </a:lnTo>
                  <a:lnTo>
                    <a:pt x="6514" y="1572"/>
                  </a:lnTo>
                  <a:lnTo>
                    <a:pt x="6208" y="1623"/>
                  </a:lnTo>
                  <a:lnTo>
                    <a:pt x="5876" y="1674"/>
                  </a:lnTo>
                  <a:lnTo>
                    <a:pt x="5505" y="1712"/>
                  </a:lnTo>
                  <a:lnTo>
                    <a:pt x="5097" y="1750"/>
                  </a:lnTo>
                  <a:lnTo>
                    <a:pt x="4151" y="1801"/>
                  </a:lnTo>
                  <a:lnTo>
                    <a:pt x="3053" y="1840"/>
                  </a:lnTo>
                  <a:lnTo>
                    <a:pt x="1802" y="1852"/>
                  </a:lnTo>
                  <a:lnTo>
                    <a:pt x="1" y="1852"/>
                  </a:lnTo>
                  <a:lnTo>
                    <a:pt x="1" y="2210"/>
                  </a:lnTo>
                  <a:lnTo>
                    <a:pt x="2197" y="2644"/>
                  </a:lnTo>
                  <a:lnTo>
                    <a:pt x="4215" y="3053"/>
                  </a:lnTo>
                  <a:lnTo>
                    <a:pt x="6131" y="3449"/>
                  </a:lnTo>
                  <a:lnTo>
                    <a:pt x="8021" y="3858"/>
                  </a:lnTo>
                  <a:lnTo>
                    <a:pt x="11163" y="3858"/>
                  </a:lnTo>
                  <a:lnTo>
                    <a:pt x="9107" y="3411"/>
                  </a:lnTo>
                  <a:lnTo>
                    <a:pt x="7051" y="2976"/>
                  </a:lnTo>
                  <a:lnTo>
                    <a:pt x="5033" y="2555"/>
                  </a:lnTo>
                  <a:lnTo>
                    <a:pt x="3079" y="2185"/>
                  </a:lnTo>
                  <a:lnTo>
                    <a:pt x="3845" y="2172"/>
                  </a:lnTo>
                  <a:lnTo>
                    <a:pt x="4586" y="2159"/>
                  </a:lnTo>
                  <a:lnTo>
                    <a:pt x="5275" y="2133"/>
                  </a:lnTo>
                  <a:lnTo>
                    <a:pt x="5927" y="2108"/>
                  </a:lnTo>
                  <a:lnTo>
                    <a:pt x="6540" y="2057"/>
                  </a:lnTo>
                  <a:lnTo>
                    <a:pt x="7102" y="2018"/>
                  </a:lnTo>
                  <a:lnTo>
                    <a:pt x="7638" y="1955"/>
                  </a:lnTo>
                  <a:lnTo>
                    <a:pt x="8111" y="1904"/>
                  </a:lnTo>
                  <a:lnTo>
                    <a:pt x="8558" y="1827"/>
                  </a:lnTo>
                  <a:lnTo>
                    <a:pt x="8941" y="1750"/>
                  </a:lnTo>
                  <a:lnTo>
                    <a:pt x="9285" y="1674"/>
                  </a:lnTo>
                  <a:lnTo>
                    <a:pt x="9579" y="1584"/>
                  </a:lnTo>
                  <a:lnTo>
                    <a:pt x="9822" y="1495"/>
                  </a:lnTo>
                  <a:lnTo>
                    <a:pt x="10026" y="1393"/>
                  </a:lnTo>
                  <a:lnTo>
                    <a:pt x="10103" y="1342"/>
                  </a:lnTo>
                  <a:lnTo>
                    <a:pt x="10167" y="1291"/>
                  </a:lnTo>
                  <a:lnTo>
                    <a:pt x="10218" y="1239"/>
                  </a:lnTo>
                  <a:lnTo>
                    <a:pt x="10256" y="1188"/>
                  </a:lnTo>
                  <a:lnTo>
                    <a:pt x="13781" y="1188"/>
                  </a:lnTo>
                  <a:lnTo>
                    <a:pt x="13781" y="895"/>
                  </a:lnTo>
                  <a:lnTo>
                    <a:pt x="10218" y="895"/>
                  </a:lnTo>
                  <a:lnTo>
                    <a:pt x="10179" y="844"/>
                  </a:lnTo>
                  <a:lnTo>
                    <a:pt x="10128" y="792"/>
                  </a:lnTo>
                  <a:lnTo>
                    <a:pt x="9988" y="703"/>
                  </a:lnTo>
                  <a:lnTo>
                    <a:pt x="9809" y="614"/>
                  </a:lnTo>
                  <a:lnTo>
                    <a:pt x="9579" y="537"/>
                  </a:lnTo>
                  <a:lnTo>
                    <a:pt x="9337" y="473"/>
                  </a:lnTo>
                  <a:lnTo>
                    <a:pt x="9043" y="409"/>
                  </a:lnTo>
                  <a:lnTo>
                    <a:pt x="8724" y="345"/>
                  </a:lnTo>
                  <a:lnTo>
                    <a:pt x="8391" y="294"/>
                  </a:lnTo>
                  <a:lnTo>
                    <a:pt x="13781" y="294"/>
                  </a:lnTo>
                  <a:lnTo>
                    <a:pt x="13781" y="1"/>
                  </a:lnTo>
                  <a:close/>
                </a:path>
              </a:pathLst>
            </a:custGeom>
            <a:solidFill>
              <a:srgbClr val="A18044"/>
            </a:solidFill>
            <a:ln>
              <a:noFill/>
            </a:ln>
          </p:spPr>
          <p:txBody>
            <a:bodyPr spcFirstLastPara="1" wrap="square" lIns="121900" tIns="121900" rIns="121900" bIns="121900" anchor="ctr" anchorCtr="0">
              <a:noAutofit/>
            </a:bodyPr>
            <a:lstStyle/>
            <a:p>
              <a:endParaRPr sz="2400"/>
            </a:p>
          </p:txBody>
        </p:sp>
        <p:sp>
          <p:nvSpPr>
            <p:cNvPr id="137" name="Google Shape;137;p15"/>
            <p:cNvSpPr/>
            <p:nvPr/>
          </p:nvSpPr>
          <p:spPr>
            <a:xfrm>
              <a:off x="2629221" y="3752349"/>
              <a:ext cx="764071" cy="159790"/>
            </a:xfrm>
            <a:custGeom>
              <a:avLst/>
              <a:gdLst/>
              <a:ahLst/>
              <a:cxnLst/>
              <a:rect l="l" t="t" r="r" b="b"/>
              <a:pathLst>
                <a:path w="51609" h="10793" extrusionOk="0">
                  <a:moveTo>
                    <a:pt x="0" y="0"/>
                  </a:moveTo>
                  <a:lnTo>
                    <a:pt x="0" y="5390"/>
                  </a:lnTo>
                  <a:lnTo>
                    <a:pt x="13" y="5530"/>
                  </a:lnTo>
                  <a:lnTo>
                    <a:pt x="39" y="5671"/>
                  </a:lnTo>
                  <a:lnTo>
                    <a:pt x="77" y="5811"/>
                  </a:lnTo>
                  <a:lnTo>
                    <a:pt x="128" y="5939"/>
                  </a:lnTo>
                  <a:lnTo>
                    <a:pt x="205" y="6080"/>
                  </a:lnTo>
                  <a:lnTo>
                    <a:pt x="294" y="6220"/>
                  </a:lnTo>
                  <a:lnTo>
                    <a:pt x="396" y="6348"/>
                  </a:lnTo>
                  <a:lnTo>
                    <a:pt x="524" y="6475"/>
                  </a:lnTo>
                  <a:lnTo>
                    <a:pt x="664" y="6616"/>
                  </a:lnTo>
                  <a:lnTo>
                    <a:pt x="818" y="6744"/>
                  </a:lnTo>
                  <a:lnTo>
                    <a:pt x="984" y="6871"/>
                  </a:lnTo>
                  <a:lnTo>
                    <a:pt x="1162" y="6999"/>
                  </a:lnTo>
                  <a:lnTo>
                    <a:pt x="1354" y="7127"/>
                  </a:lnTo>
                  <a:lnTo>
                    <a:pt x="1571" y="7242"/>
                  </a:lnTo>
                  <a:lnTo>
                    <a:pt x="1788" y="7369"/>
                  </a:lnTo>
                  <a:lnTo>
                    <a:pt x="2031" y="7497"/>
                  </a:lnTo>
                  <a:lnTo>
                    <a:pt x="2542" y="7727"/>
                  </a:lnTo>
                  <a:lnTo>
                    <a:pt x="3116" y="7970"/>
                  </a:lnTo>
                  <a:lnTo>
                    <a:pt x="3729" y="8187"/>
                  </a:lnTo>
                  <a:lnTo>
                    <a:pt x="4406" y="8404"/>
                  </a:lnTo>
                  <a:lnTo>
                    <a:pt x="5122" y="8621"/>
                  </a:lnTo>
                  <a:lnTo>
                    <a:pt x="5888" y="8825"/>
                  </a:lnTo>
                  <a:lnTo>
                    <a:pt x="6705" y="9017"/>
                  </a:lnTo>
                  <a:lnTo>
                    <a:pt x="7561" y="9208"/>
                  </a:lnTo>
                  <a:lnTo>
                    <a:pt x="8455" y="9387"/>
                  </a:lnTo>
                  <a:lnTo>
                    <a:pt x="9387" y="9553"/>
                  </a:lnTo>
                  <a:lnTo>
                    <a:pt x="10370" y="9719"/>
                  </a:lnTo>
                  <a:lnTo>
                    <a:pt x="11379" y="9860"/>
                  </a:lnTo>
                  <a:lnTo>
                    <a:pt x="12427" y="10000"/>
                  </a:lnTo>
                  <a:lnTo>
                    <a:pt x="13499" y="10141"/>
                  </a:lnTo>
                  <a:lnTo>
                    <a:pt x="14623" y="10256"/>
                  </a:lnTo>
                  <a:lnTo>
                    <a:pt x="15760" y="10358"/>
                  </a:lnTo>
                  <a:lnTo>
                    <a:pt x="16935" y="10460"/>
                  </a:lnTo>
                  <a:lnTo>
                    <a:pt x="18135" y="10549"/>
                  </a:lnTo>
                  <a:lnTo>
                    <a:pt x="19361" y="10613"/>
                  </a:lnTo>
                  <a:lnTo>
                    <a:pt x="20600" y="10677"/>
                  </a:lnTo>
                  <a:lnTo>
                    <a:pt x="21877" y="10728"/>
                  </a:lnTo>
                  <a:lnTo>
                    <a:pt x="23167" y="10754"/>
                  </a:lnTo>
                  <a:lnTo>
                    <a:pt x="24483" y="10779"/>
                  </a:lnTo>
                  <a:lnTo>
                    <a:pt x="25811" y="10792"/>
                  </a:lnTo>
                  <a:lnTo>
                    <a:pt x="27139" y="10779"/>
                  </a:lnTo>
                  <a:lnTo>
                    <a:pt x="28442" y="10754"/>
                  </a:lnTo>
                  <a:lnTo>
                    <a:pt x="29732" y="10728"/>
                  </a:lnTo>
                  <a:lnTo>
                    <a:pt x="31009" y="10677"/>
                  </a:lnTo>
                  <a:lnTo>
                    <a:pt x="32260" y="10613"/>
                  </a:lnTo>
                  <a:lnTo>
                    <a:pt x="33486" y="10549"/>
                  </a:lnTo>
                  <a:lnTo>
                    <a:pt x="34674" y="10460"/>
                  </a:lnTo>
                  <a:lnTo>
                    <a:pt x="35849" y="10358"/>
                  </a:lnTo>
                  <a:lnTo>
                    <a:pt x="36998" y="10256"/>
                  </a:lnTo>
                  <a:lnTo>
                    <a:pt x="38109" y="10141"/>
                  </a:lnTo>
                  <a:lnTo>
                    <a:pt x="39182" y="10000"/>
                  </a:lnTo>
                  <a:lnTo>
                    <a:pt x="40229" y="9860"/>
                  </a:lnTo>
                  <a:lnTo>
                    <a:pt x="41251" y="9719"/>
                  </a:lnTo>
                  <a:lnTo>
                    <a:pt x="42222" y="9553"/>
                  </a:lnTo>
                  <a:lnTo>
                    <a:pt x="43154" y="9387"/>
                  </a:lnTo>
                  <a:lnTo>
                    <a:pt x="44061" y="9208"/>
                  </a:lnTo>
                  <a:lnTo>
                    <a:pt x="44904" y="9017"/>
                  </a:lnTo>
                  <a:lnTo>
                    <a:pt x="45721" y="8825"/>
                  </a:lnTo>
                  <a:lnTo>
                    <a:pt x="46487" y="8621"/>
                  </a:lnTo>
                  <a:lnTo>
                    <a:pt x="47203" y="8404"/>
                  </a:lnTo>
                  <a:lnTo>
                    <a:pt x="47879" y="8187"/>
                  </a:lnTo>
                  <a:lnTo>
                    <a:pt x="48505" y="7970"/>
                  </a:lnTo>
                  <a:lnTo>
                    <a:pt x="49067" y="7727"/>
                  </a:lnTo>
                  <a:lnTo>
                    <a:pt x="49591" y="7497"/>
                  </a:lnTo>
                  <a:lnTo>
                    <a:pt x="49821" y="7369"/>
                  </a:lnTo>
                  <a:lnTo>
                    <a:pt x="50050" y="7242"/>
                  </a:lnTo>
                  <a:lnTo>
                    <a:pt x="50255" y="7127"/>
                  </a:lnTo>
                  <a:lnTo>
                    <a:pt x="50459" y="6999"/>
                  </a:lnTo>
                  <a:lnTo>
                    <a:pt x="50638" y="6871"/>
                  </a:lnTo>
                  <a:lnTo>
                    <a:pt x="50804" y="6744"/>
                  </a:lnTo>
                  <a:lnTo>
                    <a:pt x="50957" y="6616"/>
                  </a:lnTo>
                  <a:lnTo>
                    <a:pt x="51085" y="6475"/>
                  </a:lnTo>
                  <a:lnTo>
                    <a:pt x="51213" y="6348"/>
                  </a:lnTo>
                  <a:lnTo>
                    <a:pt x="51315" y="6220"/>
                  </a:lnTo>
                  <a:lnTo>
                    <a:pt x="51404" y="6080"/>
                  </a:lnTo>
                  <a:lnTo>
                    <a:pt x="51481" y="5939"/>
                  </a:lnTo>
                  <a:lnTo>
                    <a:pt x="51545" y="5811"/>
                  </a:lnTo>
                  <a:lnTo>
                    <a:pt x="51583" y="5671"/>
                  </a:lnTo>
                  <a:lnTo>
                    <a:pt x="51609" y="5530"/>
                  </a:lnTo>
                  <a:lnTo>
                    <a:pt x="51609" y="5390"/>
                  </a:lnTo>
                  <a:lnTo>
                    <a:pt x="51609" y="0"/>
                  </a:lnTo>
                  <a:close/>
                </a:path>
              </a:pathLst>
            </a:custGeom>
            <a:solidFill>
              <a:srgbClr val="FFCB91"/>
            </a:solidFill>
            <a:ln>
              <a:noFill/>
            </a:ln>
          </p:spPr>
          <p:txBody>
            <a:bodyPr spcFirstLastPara="1" wrap="square" lIns="121900" tIns="121900" rIns="121900" bIns="121900" anchor="ctr" anchorCtr="0">
              <a:noAutofit/>
            </a:bodyPr>
            <a:lstStyle/>
            <a:p>
              <a:endParaRPr sz="2400"/>
            </a:p>
          </p:txBody>
        </p:sp>
        <p:sp>
          <p:nvSpPr>
            <p:cNvPr id="138" name="Google Shape;138;p15"/>
            <p:cNvSpPr/>
            <p:nvPr/>
          </p:nvSpPr>
          <p:spPr>
            <a:xfrm>
              <a:off x="2629221" y="3672550"/>
              <a:ext cx="764071" cy="159598"/>
            </a:xfrm>
            <a:custGeom>
              <a:avLst/>
              <a:gdLst/>
              <a:ahLst/>
              <a:cxnLst/>
              <a:rect l="l" t="t" r="r" b="b"/>
              <a:pathLst>
                <a:path w="51609" h="10780" extrusionOk="0">
                  <a:moveTo>
                    <a:pt x="24483" y="1"/>
                  </a:moveTo>
                  <a:lnTo>
                    <a:pt x="23167" y="27"/>
                  </a:lnTo>
                  <a:lnTo>
                    <a:pt x="21877" y="65"/>
                  </a:lnTo>
                  <a:lnTo>
                    <a:pt x="20600" y="103"/>
                  </a:lnTo>
                  <a:lnTo>
                    <a:pt x="19361" y="167"/>
                  </a:lnTo>
                  <a:lnTo>
                    <a:pt x="18135" y="244"/>
                  </a:lnTo>
                  <a:lnTo>
                    <a:pt x="16935" y="320"/>
                  </a:lnTo>
                  <a:lnTo>
                    <a:pt x="15760" y="422"/>
                  </a:lnTo>
                  <a:lnTo>
                    <a:pt x="14623" y="525"/>
                  </a:lnTo>
                  <a:lnTo>
                    <a:pt x="13499" y="652"/>
                  </a:lnTo>
                  <a:lnTo>
                    <a:pt x="12427" y="780"/>
                  </a:lnTo>
                  <a:lnTo>
                    <a:pt x="11379" y="921"/>
                  </a:lnTo>
                  <a:lnTo>
                    <a:pt x="10370" y="1074"/>
                  </a:lnTo>
                  <a:lnTo>
                    <a:pt x="9387" y="1227"/>
                  </a:lnTo>
                  <a:lnTo>
                    <a:pt x="8455" y="1406"/>
                  </a:lnTo>
                  <a:lnTo>
                    <a:pt x="7561" y="1572"/>
                  </a:lnTo>
                  <a:lnTo>
                    <a:pt x="6705" y="1763"/>
                  </a:lnTo>
                  <a:lnTo>
                    <a:pt x="5888" y="1955"/>
                  </a:lnTo>
                  <a:lnTo>
                    <a:pt x="5122" y="2159"/>
                  </a:lnTo>
                  <a:lnTo>
                    <a:pt x="4406" y="2376"/>
                  </a:lnTo>
                  <a:lnTo>
                    <a:pt x="3729" y="2594"/>
                  </a:lnTo>
                  <a:lnTo>
                    <a:pt x="3116" y="2823"/>
                  </a:lnTo>
                  <a:lnTo>
                    <a:pt x="2542" y="3053"/>
                  </a:lnTo>
                  <a:lnTo>
                    <a:pt x="2031" y="3296"/>
                  </a:lnTo>
                  <a:lnTo>
                    <a:pt x="1788" y="3411"/>
                  </a:lnTo>
                  <a:lnTo>
                    <a:pt x="1571" y="3539"/>
                  </a:lnTo>
                  <a:lnTo>
                    <a:pt x="1354" y="3666"/>
                  </a:lnTo>
                  <a:lnTo>
                    <a:pt x="1162" y="3794"/>
                  </a:lnTo>
                  <a:lnTo>
                    <a:pt x="984" y="3909"/>
                  </a:lnTo>
                  <a:lnTo>
                    <a:pt x="818" y="4049"/>
                  </a:lnTo>
                  <a:lnTo>
                    <a:pt x="664" y="4177"/>
                  </a:lnTo>
                  <a:lnTo>
                    <a:pt x="524" y="4305"/>
                  </a:lnTo>
                  <a:lnTo>
                    <a:pt x="396" y="4433"/>
                  </a:lnTo>
                  <a:lnTo>
                    <a:pt x="294" y="4573"/>
                  </a:lnTo>
                  <a:lnTo>
                    <a:pt x="205" y="4701"/>
                  </a:lnTo>
                  <a:lnTo>
                    <a:pt x="128" y="4841"/>
                  </a:lnTo>
                  <a:lnTo>
                    <a:pt x="77" y="4982"/>
                  </a:lnTo>
                  <a:lnTo>
                    <a:pt x="39" y="5109"/>
                  </a:lnTo>
                  <a:lnTo>
                    <a:pt x="13" y="5250"/>
                  </a:lnTo>
                  <a:lnTo>
                    <a:pt x="0" y="5390"/>
                  </a:lnTo>
                  <a:lnTo>
                    <a:pt x="13" y="5531"/>
                  </a:lnTo>
                  <a:lnTo>
                    <a:pt x="39" y="5671"/>
                  </a:lnTo>
                  <a:lnTo>
                    <a:pt x="77" y="5812"/>
                  </a:lnTo>
                  <a:lnTo>
                    <a:pt x="128" y="5940"/>
                  </a:lnTo>
                  <a:lnTo>
                    <a:pt x="205" y="6080"/>
                  </a:lnTo>
                  <a:lnTo>
                    <a:pt x="294" y="6208"/>
                  </a:lnTo>
                  <a:lnTo>
                    <a:pt x="396" y="6348"/>
                  </a:lnTo>
                  <a:lnTo>
                    <a:pt x="524" y="6476"/>
                  </a:lnTo>
                  <a:lnTo>
                    <a:pt x="664" y="6604"/>
                  </a:lnTo>
                  <a:lnTo>
                    <a:pt x="818" y="6744"/>
                  </a:lnTo>
                  <a:lnTo>
                    <a:pt x="984" y="6872"/>
                  </a:lnTo>
                  <a:lnTo>
                    <a:pt x="1162" y="7000"/>
                  </a:lnTo>
                  <a:lnTo>
                    <a:pt x="1354" y="7115"/>
                  </a:lnTo>
                  <a:lnTo>
                    <a:pt x="1571" y="7242"/>
                  </a:lnTo>
                  <a:lnTo>
                    <a:pt x="1788" y="7370"/>
                  </a:lnTo>
                  <a:lnTo>
                    <a:pt x="2031" y="7485"/>
                  </a:lnTo>
                  <a:lnTo>
                    <a:pt x="2542" y="7728"/>
                  </a:lnTo>
                  <a:lnTo>
                    <a:pt x="3116" y="7957"/>
                  </a:lnTo>
                  <a:lnTo>
                    <a:pt x="3729" y="8187"/>
                  </a:lnTo>
                  <a:lnTo>
                    <a:pt x="4406" y="8404"/>
                  </a:lnTo>
                  <a:lnTo>
                    <a:pt x="5122" y="8622"/>
                  </a:lnTo>
                  <a:lnTo>
                    <a:pt x="5888" y="8826"/>
                  </a:lnTo>
                  <a:lnTo>
                    <a:pt x="6705" y="9017"/>
                  </a:lnTo>
                  <a:lnTo>
                    <a:pt x="7561" y="9209"/>
                  </a:lnTo>
                  <a:lnTo>
                    <a:pt x="8455" y="9388"/>
                  </a:lnTo>
                  <a:lnTo>
                    <a:pt x="9387" y="9554"/>
                  </a:lnTo>
                  <a:lnTo>
                    <a:pt x="10370" y="9707"/>
                  </a:lnTo>
                  <a:lnTo>
                    <a:pt x="11379" y="9860"/>
                  </a:lnTo>
                  <a:lnTo>
                    <a:pt x="12427" y="10001"/>
                  </a:lnTo>
                  <a:lnTo>
                    <a:pt x="13499" y="10129"/>
                  </a:lnTo>
                  <a:lnTo>
                    <a:pt x="14623" y="10256"/>
                  </a:lnTo>
                  <a:lnTo>
                    <a:pt x="15760" y="10358"/>
                  </a:lnTo>
                  <a:lnTo>
                    <a:pt x="16935" y="10461"/>
                  </a:lnTo>
                  <a:lnTo>
                    <a:pt x="18135" y="10537"/>
                  </a:lnTo>
                  <a:lnTo>
                    <a:pt x="19361" y="10614"/>
                  </a:lnTo>
                  <a:lnTo>
                    <a:pt x="20600" y="10678"/>
                  </a:lnTo>
                  <a:lnTo>
                    <a:pt x="21877" y="10716"/>
                  </a:lnTo>
                  <a:lnTo>
                    <a:pt x="23167" y="10754"/>
                  </a:lnTo>
                  <a:lnTo>
                    <a:pt x="24483" y="10780"/>
                  </a:lnTo>
                  <a:lnTo>
                    <a:pt x="27139" y="10780"/>
                  </a:lnTo>
                  <a:lnTo>
                    <a:pt x="28442" y="10754"/>
                  </a:lnTo>
                  <a:lnTo>
                    <a:pt x="29732" y="10716"/>
                  </a:lnTo>
                  <a:lnTo>
                    <a:pt x="31009" y="10678"/>
                  </a:lnTo>
                  <a:lnTo>
                    <a:pt x="32260" y="10614"/>
                  </a:lnTo>
                  <a:lnTo>
                    <a:pt x="33486" y="10537"/>
                  </a:lnTo>
                  <a:lnTo>
                    <a:pt x="34674" y="10461"/>
                  </a:lnTo>
                  <a:lnTo>
                    <a:pt x="35849" y="10358"/>
                  </a:lnTo>
                  <a:lnTo>
                    <a:pt x="36998" y="10256"/>
                  </a:lnTo>
                  <a:lnTo>
                    <a:pt x="38109" y="10129"/>
                  </a:lnTo>
                  <a:lnTo>
                    <a:pt x="39182" y="10001"/>
                  </a:lnTo>
                  <a:lnTo>
                    <a:pt x="40229" y="9860"/>
                  </a:lnTo>
                  <a:lnTo>
                    <a:pt x="41251" y="9707"/>
                  </a:lnTo>
                  <a:lnTo>
                    <a:pt x="42222" y="9554"/>
                  </a:lnTo>
                  <a:lnTo>
                    <a:pt x="43154" y="9388"/>
                  </a:lnTo>
                  <a:lnTo>
                    <a:pt x="44061" y="9209"/>
                  </a:lnTo>
                  <a:lnTo>
                    <a:pt x="44904" y="9017"/>
                  </a:lnTo>
                  <a:lnTo>
                    <a:pt x="45721" y="8826"/>
                  </a:lnTo>
                  <a:lnTo>
                    <a:pt x="46487" y="8622"/>
                  </a:lnTo>
                  <a:lnTo>
                    <a:pt x="47203" y="8404"/>
                  </a:lnTo>
                  <a:lnTo>
                    <a:pt x="47879" y="8187"/>
                  </a:lnTo>
                  <a:lnTo>
                    <a:pt x="48505" y="7957"/>
                  </a:lnTo>
                  <a:lnTo>
                    <a:pt x="49067" y="7728"/>
                  </a:lnTo>
                  <a:lnTo>
                    <a:pt x="49591" y="7485"/>
                  </a:lnTo>
                  <a:lnTo>
                    <a:pt x="49821" y="7370"/>
                  </a:lnTo>
                  <a:lnTo>
                    <a:pt x="50050" y="7242"/>
                  </a:lnTo>
                  <a:lnTo>
                    <a:pt x="50255" y="7115"/>
                  </a:lnTo>
                  <a:lnTo>
                    <a:pt x="50459" y="7000"/>
                  </a:lnTo>
                  <a:lnTo>
                    <a:pt x="50638" y="6872"/>
                  </a:lnTo>
                  <a:lnTo>
                    <a:pt x="50804" y="6744"/>
                  </a:lnTo>
                  <a:lnTo>
                    <a:pt x="50957" y="6604"/>
                  </a:lnTo>
                  <a:lnTo>
                    <a:pt x="51085" y="6476"/>
                  </a:lnTo>
                  <a:lnTo>
                    <a:pt x="51213" y="6348"/>
                  </a:lnTo>
                  <a:lnTo>
                    <a:pt x="51315" y="6208"/>
                  </a:lnTo>
                  <a:lnTo>
                    <a:pt x="51404" y="6080"/>
                  </a:lnTo>
                  <a:lnTo>
                    <a:pt x="51481" y="5940"/>
                  </a:lnTo>
                  <a:lnTo>
                    <a:pt x="51545" y="5812"/>
                  </a:lnTo>
                  <a:lnTo>
                    <a:pt x="51583" y="5671"/>
                  </a:lnTo>
                  <a:lnTo>
                    <a:pt x="51609" y="5531"/>
                  </a:lnTo>
                  <a:lnTo>
                    <a:pt x="51609" y="5390"/>
                  </a:lnTo>
                  <a:lnTo>
                    <a:pt x="51609" y="5250"/>
                  </a:lnTo>
                  <a:lnTo>
                    <a:pt x="51583" y="5109"/>
                  </a:lnTo>
                  <a:lnTo>
                    <a:pt x="51545" y="4982"/>
                  </a:lnTo>
                  <a:lnTo>
                    <a:pt x="51481" y="4841"/>
                  </a:lnTo>
                  <a:lnTo>
                    <a:pt x="51404" y="4701"/>
                  </a:lnTo>
                  <a:lnTo>
                    <a:pt x="51315" y="4573"/>
                  </a:lnTo>
                  <a:lnTo>
                    <a:pt x="51213" y="4433"/>
                  </a:lnTo>
                  <a:lnTo>
                    <a:pt x="51085" y="4305"/>
                  </a:lnTo>
                  <a:lnTo>
                    <a:pt x="50957" y="4177"/>
                  </a:lnTo>
                  <a:lnTo>
                    <a:pt x="50804" y="4049"/>
                  </a:lnTo>
                  <a:lnTo>
                    <a:pt x="50638" y="3909"/>
                  </a:lnTo>
                  <a:lnTo>
                    <a:pt x="50459" y="3794"/>
                  </a:lnTo>
                  <a:lnTo>
                    <a:pt x="50255" y="3666"/>
                  </a:lnTo>
                  <a:lnTo>
                    <a:pt x="50050" y="3539"/>
                  </a:lnTo>
                  <a:lnTo>
                    <a:pt x="49821" y="3411"/>
                  </a:lnTo>
                  <a:lnTo>
                    <a:pt x="49591" y="3296"/>
                  </a:lnTo>
                  <a:lnTo>
                    <a:pt x="49067" y="3053"/>
                  </a:lnTo>
                  <a:lnTo>
                    <a:pt x="48505" y="2823"/>
                  </a:lnTo>
                  <a:lnTo>
                    <a:pt x="47879" y="2594"/>
                  </a:lnTo>
                  <a:lnTo>
                    <a:pt x="47203" y="2376"/>
                  </a:lnTo>
                  <a:lnTo>
                    <a:pt x="46487" y="2159"/>
                  </a:lnTo>
                  <a:lnTo>
                    <a:pt x="45721" y="1955"/>
                  </a:lnTo>
                  <a:lnTo>
                    <a:pt x="44904" y="1763"/>
                  </a:lnTo>
                  <a:lnTo>
                    <a:pt x="44061" y="1572"/>
                  </a:lnTo>
                  <a:lnTo>
                    <a:pt x="43154" y="1406"/>
                  </a:lnTo>
                  <a:lnTo>
                    <a:pt x="42222" y="1227"/>
                  </a:lnTo>
                  <a:lnTo>
                    <a:pt x="41251" y="1074"/>
                  </a:lnTo>
                  <a:lnTo>
                    <a:pt x="40229" y="921"/>
                  </a:lnTo>
                  <a:lnTo>
                    <a:pt x="39182" y="780"/>
                  </a:lnTo>
                  <a:lnTo>
                    <a:pt x="38109" y="652"/>
                  </a:lnTo>
                  <a:lnTo>
                    <a:pt x="36998" y="525"/>
                  </a:lnTo>
                  <a:lnTo>
                    <a:pt x="35849" y="422"/>
                  </a:lnTo>
                  <a:lnTo>
                    <a:pt x="34674" y="320"/>
                  </a:lnTo>
                  <a:lnTo>
                    <a:pt x="33486" y="244"/>
                  </a:lnTo>
                  <a:lnTo>
                    <a:pt x="32260" y="167"/>
                  </a:lnTo>
                  <a:lnTo>
                    <a:pt x="31009" y="103"/>
                  </a:lnTo>
                  <a:lnTo>
                    <a:pt x="29732" y="65"/>
                  </a:lnTo>
                  <a:lnTo>
                    <a:pt x="28442" y="27"/>
                  </a:lnTo>
                  <a:lnTo>
                    <a:pt x="27139"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39" name="Google Shape;139;p15"/>
            <p:cNvSpPr/>
            <p:nvPr/>
          </p:nvSpPr>
          <p:spPr>
            <a:xfrm>
              <a:off x="2697472" y="3686733"/>
              <a:ext cx="627569" cy="112326"/>
            </a:xfrm>
            <a:custGeom>
              <a:avLst/>
              <a:gdLst/>
              <a:ahLst/>
              <a:cxnLst/>
              <a:rect l="l" t="t" r="r" b="b"/>
              <a:pathLst>
                <a:path w="42389" h="7587" extrusionOk="0">
                  <a:moveTo>
                    <a:pt x="21201" y="1"/>
                  </a:moveTo>
                  <a:lnTo>
                    <a:pt x="20102" y="14"/>
                  </a:lnTo>
                  <a:lnTo>
                    <a:pt x="19030" y="26"/>
                  </a:lnTo>
                  <a:lnTo>
                    <a:pt x="17970" y="52"/>
                  </a:lnTo>
                  <a:lnTo>
                    <a:pt x="16922" y="77"/>
                  </a:lnTo>
                  <a:lnTo>
                    <a:pt x="15901" y="129"/>
                  </a:lnTo>
                  <a:lnTo>
                    <a:pt x="14892" y="180"/>
                  </a:lnTo>
                  <a:lnTo>
                    <a:pt x="13908" y="231"/>
                  </a:lnTo>
                  <a:lnTo>
                    <a:pt x="12951" y="307"/>
                  </a:lnTo>
                  <a:lnTo>
                    <a:pt x="12006" y="384"/>
                  </a:lnTo>
                  <a:lnTo>
                    <a:pt x="11099" y="461"/>
                  </a:lnTo>
                  <a:lnTo>
                    <a:pt x="10205" y="550"/>
                  </a:lnTo>
                  <a:lnTo>
                    <a:pt x="9349" y="652"/>
                  </a:lnTo>
                  <a:lnTo>
                    <a:pt x="8519" y="754"/>
                  </a:lnTo>
                  <a:lnTo>
                    <a:pt x="7714" y="869"/>
                  </a:lnTo>
                  <a:lnTo>
                    <a:pt x="6948" y="984"/>
                  </a:lnTo>
                  <a:lnTo>
                    <a:pt x="6207" y="1112"/>
                  </a:lnTo>
                  <a:lnTo>
                    <a:pt x="5505" y="1252"/>
                  </a:lnTo>
                  <a:lnTo>
                    <a:pt x="4841" y="1380"/>
                  </a:lnTo>
                  <a:lnTo>
                    <a:pt x="4215" y="1521"/>
                  </a:lnTo>
                  <a:lnTo>
                    <a:pt x="3615" y="1674"/>
                  </a:lnTo>
                  <a:lnTo>
                    <a:pt x="3066" y="1827"/>
                  </a:lnTo>
                  <a:lnTo>
                    <a:pt x="2555" y="1993"/>
                  </a:lnTo>
                  <a:lnTo>
                    <a:pt x="2095" y="2146"/>
                  </a:lnTo>
                  <a:lnTo>
                    <a:pt x="1661" y="2325"/>
                  </a:lnTo>
                  <a:lnTo>
                    <a:pt x="1291" y="2491"/>
                  </a:lnTo>
                  <a:lnTo>
                    <a:pt x="959" y="2670"/>
                  </a:lnTo>
                  <a:lnTo>
                    <a:pt x="665" y="2849"/>
                  </a:lnTo>
                  <a:lnTo>
                    <a:pt x="550" y="2938"/>
                  </a:lnTo>
                  <a:lnTo>
                    <a:pt x="435" y="3028"/>
                  </a:lnTo>
                  <a:lnTo>
                    <a:pt x="333" y="3130"/>
                  </a:lnTo>
                  <a:lnTo>
                    <a:pt x="243" y="3219"/>
                  </a:lnTo>
                  <a:lnTo>
                    <a:pt x="167" y="3309"/>
                  </a:lnTo>
                  <a:lnTo>
                    <a:pt x="116" y="3411"/>
                  </a:lnTo>
                  <a:lnTo>
                    <a:pt x="65" y="3500"/>
                  </a:lnTo>
                  <a:lnTo>
                    <a:pt x="26" y="3602"/>
                  </a:lnTo>
                  <a:lnTo>
                    <a:pt x="13" y="3692"/>
                  </a:lnTo>
                  <a:lnTo>
                    <a:pt x="1" y="3794"/>
                  </a:lnTo>
                  <a:lnTo>
                    <a:pt x="13" y="3896"/>
                  </a:lnTo>
                  <a:lnTo>
                    <a:pt x="26" y="3985"/>
                  </a:lnTo>
                  <a:lnTo>
                    <a:pt x="65" y="4088"/>
                  </a:lnTo>
                  <a:lnTo>
                    <a:pt x="116" y="4177"/>
                  </a:lnTo>
                  <a:lnTo>
                    <a:pt x="167" y="4279"/>
                  </a:lnTo>
                  <a:lnTo>
                    <a:pt x="243" y="4369"/>
                  </a:lnTo>
                  <a:lnTo>
                    <a:pt x="333" y="4471"/>
                  </a:lnTo>
                  <a:lnTo>
                    <a:pt x="435" y="4560"/>
                  </a:lnTo>
                  <a:lnTo>
                    <a:pt x="550" y="4650"/>
                  </a:lnTo>
                  <a:lnTo>
                    <a:pt x="665" y="4739"/>
                  </a:lnTo>
                  <a:lnTo>
                    <a:pt x="959" y="4918"/>
                  </a:lnTo>
                  <a:lnTo>
                    <a:pt x="1291" y="5097"/>
                  </a:lnTo>
                  <a:lnTo>
                    <a:pt x="1661" y="5275"/>
                  </a:lnTo>
                  <a:lnTo>
                    <a:pt x="2095" y="5441"/>
                  </a:lnTo>
                  <a:lnTo>
                    <a:pt x="2555" y="5595"/>
                  </a:lnTo>
                  <a:lnTo>
                    <a:pt x="3066" y="5761"/>
                  </a:lnTo>
                  <a:lnTo>
                    <a:pt x="3615" y="5914"/>
                  </a:lnTo>
                  <a:lnTo>
                    <a:pt x="4215" y="6067"/>
                  </a:lnTo>
                  <a:lnTo>
                    <a:pt x="4841" y="6208"/>
                  </a:lnTo>
                  <a:lnTo>
                    <a:pt x="5505" y="6348"/>
                  </a:lnTo>
                  <a:lnTo>
                    <a:pt x="6207" y="6476"/>
                  </a:lnTo>
                  <a:lnTo>
                    <a:pt x="6948" y="6604"/>
                  </a:lnTo>
                  <a:lnTo>
                    <a:pt x="7714" y="6718"/>
                  </a:lnTo>
                  <a:lnTo>
                    <a:pt x="8519" y="6833"/>
                  </a:lnTo>
                  <a:lnTo>
                    <a:pt x="9349" y="6936"/>
                  </a:lnTo>
                  <a:lnTo>
                    <a:pt x="10205" y="7038"/>
                  </a:lnTo>
                  <a:lnTo>
                    <a:pt x="11099" y="7127"/>
                  </a:lnTo>
                  <a:lnTo>
                    <a:pt x="12006" y="7217"/>
                  </a:lnTo>
                  <a:lnTo>
                    <a:pt x="12951" y="7280"/>
                  </a:lnTo>
                  <a:lnTo>
                    <a:pt x="13908" y="7357"/>
                  </a:lnTo>
                  <a:lnTo>
                    <a:pt x="14892" y="7408"/>
                  </a:lnTo>
                  <a:lnTo>
                    <a:pt x="15901" y="7459"/>
                  </a:lnTo>
                  <a:lnTo>
                    <a:pt x="16922" y="7510"/>
                  </a:lnTo>
                  <a:lnTo>
                    <a:pt x="17970" y="7536"/>
                  </a:lnTo>
                  <a:lnTo>
                    <a:pt x="19030" y="7561"/>
                  </a:lnTo>
                  <a:lnTo>
                    <a:pt x="20102" y="7574"/>
                  </a:lnTo>
                  <a:lnTo>
                    <a:pt x="21201" y="7587"/>
                  </a:lnTo>
                  <a:lnTo>
                    <a:pt x="22286" y="7574"/>
                  </a:lnTo>
                  <a:lnTo>
                    <a:pt x="23359" y="7561"/>
                  </a:lnTo>
                  <a:lnTo>
                    <a:pt x="24419" y="7536"/>
                  </a:lnTo>
                  <a:lnTo>
                    <a:pt x="25466" y="7510"/>
                  </a:lnTo>
                  <a:lnTo>
                    <a:pt x="26488" y="7459"/>
                  </a:lnTo>
                  <a:lnTo>
                    <a:pt x="27497" y="7408"/>
                  </a:lnTo>
                  <a:lnTo>
                    <a:pt x="28480" y="7357"/>
                  </a:lnTo>
                  <a:lnTo>
                    <a:pt x="29451" y="7280"/>
                  </a:lnTo>
                  <a:lnTo>
                    <a:pt x="30383" y="7217"/>
                  </a:lnTo>
                  <a:lnTo>
                    <a:pt x="31303" y="7127"/>
                  </a:lnTo>
                  <a:lnTo>
                    <a:pt x="32184" y="7038"/>
                  </a:lnTo>
                  <a:lnTo>
                    <a:pt x="33052" y="6936"/>
                  </a:lnTo>
                  <a:lnTo>
                    <a:pt x="33883" y="6833"/>
                  </a:lnTo>
                  <a:lnTo>
                    <a:pt x="34674" y="6718"/>
                  </a:lnTo>
                  <a:lnTo>
                    <a:pt x="35453" y="6604"/>
                  </a:lnTo>
                  <a:lnTo>
                    <a:pt x="36181" y="6476"/>
                  </a:lnTo>
                  <a:lnTo>
                    <a:pt x="36884" y="6348"/>
                  </a:lnTo>
                  <a:lnTo>
                    <a:pt x="37548" y="6208"/>
                  </a:lnTo>
                  <a:lnTo>
                    <a:pt x="38186" y="6067"/>
                  </a:lnTo>
                  <a:lnTo>
                    <a:pt x="38774" y="5914"/>
                  </a:lnTo>
                  <a:lnTo>
                    <a:pt x="39323" y="5761"/>
                  </a:lnTo>
                  <a:lnTo>
                    <a:pt x="39834" y="5595"/>
                  </a:lnTo>
                  <a:lnTo>
                    <a:pt x="40306" y="5441"/>
                  </a:lnTo>
                  <a:lnTo>
                    <a:pt x="40728" y="5275"/>
                  </a:lnTo>
                  <a:lnTo>
                    <a:pt x="41111" y="5097"/>
                  </a:lnTo>
                  <a:lnTo>
                    <a:pt x="41443" y="4918"/>
                  </a:lnTo>
                  <a:lnTo>
                    <a:pt x="41724" y="4739"/>
                  </a:lnTo>
                  <a:lnTo>
                    <a:pt x="41852" y="4650"/>
                  </a:lnTo>
                  <a:lnTo>
                    <a:pt x="41967" y="4560"/>
                  </a:lnTo>
                  <a:lnTo>
                    <a:pt x="42056" y="4471"/>
                  </a:lnTo>
                  <a:lnTo>
                    <a:pt x="42146" y="4369"/>
                  </a:lnTo>
                  <a:lnTo>
                    <a:pt x="42222" y="4279"/>
                  </a:lnTo>
                  <a:lnTo>
                    <a:pt x="42286" y="4177"/>
                  </a:lnTo>
                  <a:lnTo>
                    <a:pt x="42324" y="4088"/>
                  </a:lnTo>
                  <a:lnTo>
                    <a:pt x="42363" y="3985"/>
                  </a:lnTo>
                  <a:lnTo>
                    <a:pt x="42388" y="3896"/>
                  </a:lnTo>
                  <a:lnTo>
                    <a:pt x="42388" y="3794"/>
                  </a:lnTo>
                  <a:lnTo>
                    <a:pt x="42388" y="3692"/>
                  </a:lnTo>
                  <a:lnTo>
                    <a:pt x="42363" y="3602"/>
                  </a:lnTo>
                  <a:lnTo>
                    <a:pt x="42324" y="3500"/>
                  </a:lnTo>
                  <a:lnTo>
                    <a:pt x="42286" y="3411"/>
                  </a:lnTo>
                  <a:lnTo>
                    <a:pt x="42222" y="3309"/>
                  </a:lnTo>
                  <a:lnTo>
                    <a:pt x="42146" y="3219"/>
                  </a:lnTo>
                  <a:lnTo>
                    <a:pt x="42056" y="3130"/>
                  </a:lnTo>
                  <a:lnTo>
                    <a:pt x="41967" y="3028"/>
                  </a:lnTo>
                  <a:lnTo>
                    <a:pt x="41852" y="2938"/>
                  </a:lnTo>
                  <a:lnTo>
                    <a:pt x="41724" y="2849"/>
                  </a:lnTo>
                  <a:lnTo>
                    <a:pt x="41443" y="2670"/>
                  </a:lnTo>
                  <a:lnTo>
                    <a:pt x="41111" y="2491"/>
                  </a:lnTo>
                  <a:lnTo>
                    <a:pt x="40728" y="2325"/>
                  </a:lnTo>
                  <a:lnTo>
                    <a:pt x="40306" y="2146"/>
                  </a:lnTo>
                  <a:lnTo>
                    <a:pt x="39834" y="1993"/>
                  </a:lnTo>
                  <a:lnTo>
                    <a:pt x="39323" y="1827"/>
                  </a:lnTo>
                  <a:lnTo>
                    <a:pt x="38774" y="1674"/>
                  </a:lnTo>
                  <a:lnTo>
                    <a:pt x="38186" y="1521"/>
                  </a:lnTo>
                  <a:lnTo>
                    <a:pt x="37548" y="1380"/>
                  </a:lnTo>
                  <a:lnTo>
                    <a:pt x="36884" y="1252"/>
                  </a:lnTo>
                  <a:lnTo>
                    <a:pt x="36181" y="1112"/>
                  </a:lnTo>
                  <a:lnTo>
                    <a:pt x="35453" y="984"/>
                  </a:lnTo>
                  <a:lnTo>
                    <a:pt x="34674" y="869"/>
                  </a:lnTo>
                  <a:lnTo>
                    <a:pt x="33883" y="754"/>
                  </a:lnTo>
                  <a:lnTo>
                    <a:pt x="33052" y="652"/>
                  </a:lnTo>
                  <a:lnTo>
                    <a:pt x="32184" y="550"/>
                  </a:lnTo>
                  <a:lnTo>
                    <a:pt x="31303" y="461"/>
                  </a:lnTo>
                  <a:lnTo>
                    <a:pt x="30383" y="384"/>
                  </a:lnTo>
                  <a:lnTo>
                    <a:pt x="29451" y="307"/>
                  </a:lnTo>
                  <a:lnTo>
                    <a:pt x="28480" y="231"/>
                  </a:lnTo>
                  <a:lnTo>
                    <a:pt x="27497" y="180"/>
                  </a:lnTo>
                  <a:lnTo>
                    <a:pt x="26488" y="129"/>
                  </a:lnTo>
                  <a:lnTo>
                    <a:pt x="25466" y="77"/>
                  </a:lnTo>
                  <a:lnTo>
                    <a:pt x="24419" y="52"/>
                  </a:lnTo>
                  <a:lnTo>
                    <a:pt x="23359" y="26"/>
                  </a:lnTo>
                  <a:lnTo>
                    <a:pt x="22286" y="14"/>
                  </a:lnTo>
                  <a:lnTo>
                    <a:pt x="21201" y="1"/>
                  </a:lnTo>
                  <a:close/>
                </a:path>
              </a:pathLst>
            </a:custGeom>
            <a:solidFill>
              <a:srgbClr val="EFC072"/>
            </a:solidFill>
            <a:ln>
              <a:noFill/>
            </a:ln>
          </p:spPr>
          <p:txBody>
            <a:bodyPr spcFirstLastPara="1" wrap="square" lIns="121900" tIns="121900" rIns="121900" bIns="121900" anchor="ctr" anchorCtr="0">
              <a:noAutofit/>
            </a:bodyPr>
            <a:lstStyle/>
            <a:p>
              <a:endParaRPr sz="2400"/>
            </a:p>
          </p:txBody>
        </p:sp>
        <p:sp>
          <p:nvSpPr>
            <p:cNvPr id="140" name="Google Shape;140;p15"/>
            <p:cNvSpPr/>
            <p:nvPr/>
          </p:nvSpPr>
          <p:spPr>
            <a:xfrm>
              <a:off x="2706740" y="3686733"/>
              <a:ext cx="609226" cy="83397"/>
            </a:xfrm>
            <a:custGeom>
              <a:avLst/>
              <a:gdLst/>
              <a:ahLst/>
              <a:cxnLst/>
              <a:rect l="l" t="t" r="r" b="b"/>
              <a:pathLst>
                <a:path w="41150" h="5633" extrusionOk="0">
                  <a:moveTo>
                    <a:pt x="19949" y="1"/>
                  </a:moveTo>
                  <a:lnTo>
                    <a:pt x="18238" y="14"/>
                  </a:lnTo>
                  <a:lnTo>
                    <a:pt x="16577" y="52"/>
                  </a:lnTo>
                  <a:lnTo>
                    <a:pt x="14943" y="116"/>
                  </a:lnTo>
                  <a:lnTo>
                    <a:pt x="13372" y="192"/>
                  </a:lnTo>
                  <a:lnTo>
                    <a:pt x="11839" y="295"/>
                  </a:lnTo>
                  <a:lnTo>
                    <a:pt x="10371" y="410"/>
                  </a:lnTo>
                  <a:lnTo>
                    <a:pt x="8966" y="550"/>
                  </a:lnTo>
                  <a:lnTo>
                    <a:pt x="7625" y="716"/>
                  </a:lnTo>
                  <a:lnTo>
                    <a:pt x="6361" y="882"/>
                  </a:lnTo>
                  <a:lnTo>
                    <a:pt x="5173" y="1074"/>
                  </a:lnTo>
                  <a:lnTo>
                    <a:pt x="4074" y="1278"/>
                  </a:lnTo>
                  <a:lnTo>
                    <a:pt x="3551" y="1393"/>
                  </a:lnTo>
                  <a:lnTo>
                    <a:pt x="3066" y="1508"/>
                  </a:lnTo>
                  <a:lnTo>
                    <a:pt x="2593" y="1623"/>
                  </a:lnTo>
                  <a:lnTo>
                    <a:pt x="2146" y="1738"/>
                  </a:lnTo>
                  <a:lnTo>
                    <a:pt x="1725" y="1865"/>
                  </a:lnTo>
                  <a:lnTo>
                    <a:pt x="1316" y="1980"/>
                  </a:lnTo>
                  <a:lnTo>
                    <a:pt x="946" y="2108"/>
                  </a:lnTo>
                  <a:lnTo>
                    <a:pt x="601" y="2249"/>
                  </a:lnTo>
                  <a:lnTo>
                    <a:pt x="281" y="2376"/>
                  </a:lnTo>
                  <a:lnTo>
                    <a:pt x="0" y="2517"/>
                  </a:lnTo>
                  <a:lnTo>
                    <a:pt x="0" y="2517"/>
                  </a:lnTo>
                  <a:lnTo>
                    <a:pt x="716" y="2300"/>
                  </a:lnTo>
                  <a:lnTo>
                    <a:pt x="1507" y="2095"/>
                  </a:lnTo>
                  <a:lnTo>
                    <a:pt x="2363" y="1904"/>
                  </a:lnTo>
                  <a:lnTo>
                    <a:pt x="3295" y="1712"/>
                  </a:lnTo>
                  <a:lnTo>
                    <a:pt x="4292" y="1546"/>
                  </a:lnTo>
                  <a:lnTo>
                    <a:pt x="5352" y="1380"/>
                  </a:lnTo>
                  <a:lnTo>
                    <a:pt x="6463" y="1240"/>
                  </a:lnTo>
                  <a:lnTo>
                    <a:pt x="7625" y="1099"/>
                  </a:lnTo>
                  <a:lnTo>
                    <a:pt x="8851" y="984"/>
                  </a:lnTo>
                  <a:lnTo>
                    <a:pt x="10115" y="869"/>
                  </a:lnTo>
                  <a:lnTo>
                    <a:pt x="11431" y="780"/>
                  </a:lnTo>
                  <a:lnTo>
                    <a:pt x="12784" y="703"/>
                  </a:lnTo>
                  <a:lnTo>
                    <a:pt x="14164" y="639"/>
                  </a:lnTo>
                  <a:lnTo>
                    <a:pt x="15594" y="601"/>
                  </a:lnTo>
                  <a:lnTo>
                    <a:pt x="17050" y="576"/>
                  </a:lnTo>
                  <a:lnTo>
                    <a:pt x="18531" y="563"/>
                  </a:lnTo>
                  <a:lnTo>
                    <a:pt x="19617" y="563"/>
                  </a:lnTo>
                  <a:lnTo>
                    <a:pt x="20690" y="588"/>
                  </a:lnTo>
                  <a:lnTo>
                    <a:pt x="21750" y="601"/>
                  </a:lnTo>
                  <a:lnTo>
                    <a:pt x="22797" y="639"/>
                  </a:lnTo>
                  <a:lnTo>
                    <a:pt x="23819" y="678"/>
                  </a:lnTo>
                  <a:lnTo>
                    <a:pt x="24828" y="729"/>
                  </a:lnTo>
                  <a:lnTo>
                    <a:pt x="25811" y="793"/>
                  </a:lnTo>
                  <a:lnTo>
                    <a:pt x="26782" y="856"/>
                  </a:lnTo>
                  <a:lnTo>
                    <a:pt x="27714" y="933"/>
                  </a:lnTo>
                  <a:lnTo>
                    <a:pt x="28633" y="1023"/>
                  </a:lnTo>
                  <a:lnTo>
                    <a:pt x="29515" y="1112"/>
                  </a:lnTo>
                  <a:lnTo>
                    <a:pt x="30383" y="1214"/>
                  </a:lnTo>
                  <a:lnTo>
                    <a:pt x="31213" y="1316"/>
                  </a:lnTo>
                  <a:lnTo>
                    <a:pt x="32005" y="1431"/>
                  </a:lnTo>
                  <a:lnTo>
                    <a:pt x="32784" y="1546"/>
                  </a:lnTo>
                  <a:lnTo>
                    <a:pt x="33512" y="1674"/>
                  </a:lnTo>
                  <a:lnTo>
                    <a:pt x="34214" y="1802"/>
                  </a:lnTo>
                  <a:lnTo>
                    <a:pt x="34879" y="1942"/>
                  </a:lnTo>
                  <a:lnTo>
                    <a:pt x="35517" y="2083"/>
                  </a:lnTo>
                  <a:lnTo>
                    <a:pt x="36105" y="2236"/>
                  </a:lnTo>
                  <a:lnTo>
                    <a:pt x="36654" y="2389"/>
                  </a:lnTo>
                  <a:lnTo>
                    <a:pt x="37165" y="2542"/>
                  </a:lnTo>
                  <a:lnTo>
                    <a:pt x="37637" y="2708"/>
                  </a:lnTo>
                  <a:lnTo>
                    <a:pt x="38059" y="2874"/>
                  </a:lnTo>
                  <a:lnTo>
                    <a:pt x="38442" y="3053"/>
                  </a:lnTo>
                  <a:lnTo>
                    <a:pt x="38774" y="3232"/>
                  </a:lnTo>
                  <a:lnTo>
                    <a:pt x="39055" y="3411"/>
                  </a:lnTo>
                  <a:lnTo>
                    <a:pt x="39182" y="3500"/>
                  </a:lnTo>
                  <a:lnTo>
                    <a:pt x="39297" y="3590"/>
                  </a:lnTo>
                  <a:lnTo>
                    <a:pt x="39387" y="3679"/>
                  </a:lnTo>
                  <a:lnTo>
                    <a:pt x="39476" y="3781"/>
                  </a:lnTo>
                  <a:lnTo>
                    <a:pt x="39553" y="3871"/>
                  </a:lnTo>
                  <a:lnTo>
                    <a:pt x="39617" y="3960"/>
                  </a:lnTo>
                  <a:lnTo>
                    <a:pt x="39655" y="4062"/>
                  </a:lnTo>
                  <a:lnTo>
                    <a:pt x="39693" y="4164"/>
                  </a:lnTo>
                  <a:lnTo>
                    <a:pt x="39719" y="4254"/>
                  </a:lnTo>
                  <a:lnTo>
                    <a:pt x="39719" y="4356"/>
                  </a:lnTo>
                  <a:lnTo>
                    <a:pt x="39719" y="4432"/>
                  </a:lnTo>
                  <a:lnTo>
                    <a:pt x="39706" y="4522"/>
                  </a:lnTo>
                  <a:lnTo>
                    <a:pt x="39680" y="4598"/>
                  </a:lnTo>
                  <a:lnTo>
                    <a:pt x="39642" y="4688"/>
                  </a:lnTo>
                  <a:lnTo>
                    <a:pt x="39591" y="4764"/>
                  </a:lnTo>
                  <a:lnTo>
                    <a:pt x="39540" y="4854"/>
                  </a:lnTo>
                  <a:lnTo>
                    <a:pt x="39400" y="5007"/>
                  </a:lnTo>
                  <a:lnTo>
                    <a:pt x="39221" y="5173"/>
                  </a:lnTo>
                  <a:lnTo>
                    <a:pt x="39016" y="5326"/>
                  </a:lnTo>
                  <a:lnTo>
                    <a:pt x="38761" y="5480"/>
                  </a:lnTo>
                  <a:lnTo>
                    <a:pt x="38480" y="5633"/>
                  </a:lnTo>
                  <a:lnTo>
                    <a:pt x="38480" y="5633"/>
                  </a:lnTo>
                  <a:lnTo>
                    <a:pt x="39080" y="5429"/>
                  </a:lnTo>
                  <a:lnTo>
                    <a:pt x="39361" y="5314"/>
                  </a:lnTo>
                  <a:lnTo>
                    <a:pt x="39617" y="5211"/>
                  </a:lnTo>
                  <a:lnTo>
                    <a:pt x="39846" y="5097"/>
                  </a:lnTo>
                  <a:lnTo>
                    <a:pt x="40064" y="4994"/>
                  </a:lnTo>
                  <a:lnTo>
                    <a:pt x="40268" y="4879"/>
                  </a:lnTo>
                  <a:lnTo>
                    <a:pt x="40447" y="4764"/>
                  </a:lnTo>
                  <a:lnTo>
                    <a:pt x="40613" y="4650"/>
                  </a:lnTo>
                  <a:lnTo>
                    <a:pt x="40753" y="4522"/>
                  </a:lnTo>
                  <a:lnTo>
                    <a:pt x="40868" y="4407"/>
                  </a:lnTo>
                  <a:lnTo>
                    <a:pt x="40970" y="4292"/>
                  </a:lnTo>
                  <a:lnTo>
                    <a:pt x="41047" y="4164"/>
                  </a:lnTo>
                  <a:lnTo>
                    <a:pt x="41098" y="4037"/>
                  </a:lnTo>
                  <a:lnTo>
                    <a:pt x="41136" y="3922"/>
                  </a:lnTo>
                  <a:lnTo>
                    <a:pt x="41149" y="3794"/>
                  </a:lnTo>
                  <a:lnTo>
                    <a:pt x="41136" y="3692"/>
                  </a:lnTo>
                  <a:lnTo>
                    <a:pt x="41111" y="3602"/>
                  </a:lnTo>
                  <a:lnTo>
                    <a:pt x="41085" y="3500"/>
                  </a:lnTo>
                  <a:lnTo>
                    <a:pt x="41034" y="3411"/>
                  </a:lnTo>
                  <a:lnTo>
                    <a:pt x="40970" y="3309"/>
                  </a:lnTo>
                  <a:lnTo>
                    <a:pt x="40894" y="3219"/>
                  </a:lnTo>
                  <a:lnTo>
                    <a:pt x="40817" y="3130"/>
                  </a:lnTo>
                  <a:lnTo>
                    <a:pt x="40715" y="3028"/>
                  </a:lnTo>
                  <a:lnTo>
                    <a:pt x="40600" y="2938"/>
                  </a:lnTo>
                  <a:lnTo>
                    <a:pt x="40472" y="2849"/>
                  </a:lnTo>
                  <a:lnTo>
                    <a:pt x="40191" y="2670"/>
                  </a:lnTo>
                  <a:lnTo>
                    <a:pt x="39859" y="2491"/>
                  </a:lnTo>
                  <a:lnTo>
                    <a:pt x="39476" y="2325"/>
                  </a:lnTo>
                  <a:lnTo>
                    <a:pt x="39055" y="2146"/>
                  </a:lnTo>
                  <a:lnTo>
                    <a:pt x="38582" y="1993"/>
                  </a:lnTo>
                  <a:lnTo>
                    <a:pt x="38071" y="1827"/>
                  </a:lnTo>
                  <a:lnTo>
                    <a:pt x="37522" y="1674"/>
                  </a:lnTo>
                  <a:lnTo>
                    <a:pt x="36935" y="1521"/>
                  </a:lnTo>
                  <a:lnTo>
                    <a:pt x="36309" y="1380"/>
                  </a:lnTo>
                  <a:lnTo>
                    <a:pt x="35632" y="1252"/>
                  </a:lnTo>
                  <a:lnTo>
                    <a:pt x="34930" y="1112"/>
                  </a:lnTo>
                  <a:lnTo>
                    <a:pt x="34202" y="984"/>
                  </a:lnTo>
                  <a:lnTo>
                    <a:pt x="33435" y="869"/>
                  </a:lnTo>
                  <a:lnTo>
                    <a:pt x="32631" y="754"/>
                  </a:lnTo>
                  <a:lnTo>
                    <a:pt x="31801" y="652"/>
                  </a:lnTo>
                  <a:lnTo>
                    <a:pt x="30945" y="550"/>
                  </a:lnTo>
                  <a:lnTo>
                    <a:pt x="30051" y="461"/>
                  </a:lnTo>
                  <a:lnTo>
                    <a:pt x="29131" y="384"/>
                  </a:lnTo>
                  <a:lnTo>
                    <a:pt x="28199" y="307"/>
                  </a:lnTo>
                  <a:lnTo>
                    <a:pt x="27241" y="231"/>
                  </a:lnTo>
                  <a:lnTo>
                    <a:pt x="26245" y="180"/>
                  </a:lnTo>
                  <a:lnTo>
                    <a:pt x="25249" y="129"/>
                  </a:lnTo>
                  <a:lnTo>
                    <a:pt x="24215" y="77"/>
                  </a:lnTo>
                  <a:lnTo>
                    <a:pt x="23180" y="52"/>
                  </a:lnTo>
                  <a:lnTo>
                    <a:pt x="22120" y="26"/>
                  </a:lnTo>
                  <a:lnTo>
                    <a:pt x="21035" y="14"/>
                  </a:lnTo>
                  <a:lnTo>
                    <a:pt x="19949" y="1"/>
                  </a:lnTo>
                  <a:close/>
                </a:path>
              </a:pathLst>
            </a:custGeom>
            <a:solidFill>
              <a:srgbClr val="D4A657"/>
            </a:solidFill>
            <a:ln>
              <a:noFill/>
            </a:ln>
          </p:spPr>
          <p:txBody>
            <a:bodyPr spcFirstLastPara="1" wrap="square" lIns="121900" tIns="121900" rIns="121900" bIns="121900" anchor="ctr" anchorCtr="0">
              <a:noAutofit/>
            </a:bodyPr>
            <a:lstStyle/>
            <a:p>
              <a:endParaRPr sz="2400"/>
            </a:p>
          </p:txBody>
        </p:sp>
        <p:sp>
          <p:nvSpPr>
            <p:cNvPr id="141" name="Google Shape;141;p15"/>
            <p:cNvSpPr/>
            <p:nvPr/>
          </p:nvSpPr>
          <p:spPr>
            <a:xfrm>
              <a:off x="2915476" y="3717749"/>
              <a:ext cx="204028" cy="57118"/>
            </a:xfrm>
            <a:custGeom>
              <a:avLst/>
              <a:gdLst/>
              <a:ahLst/>
              <a:cxnLst/>
              <a:rect l="l" t="t" r="r" b="b"/>
              <a:pathLst>
                <a:path w="13781" h="3858" extrusionOk="0">
                  <a:moveTo>
                    <a:pt x="1" y="0"/>
                  </a:moveTo>
                  <a:lnTo>
                    <a:pt x="1" y="383"/>
                  </a:lnTo>
                  <a:lnTo>
                    <a:pt x="2325" y="383"/>
                  </a:lnTo>
                  <a:lnTo>
                    <a:pt x="3347" y="396"/>
                  </a:lnTo>
                  <a:lnTo>
                    <a:pt x="4254" y="409"/>
                  </a:lnTo>
                  <a:lnTo>
                    <a:pt x="5058" y="447"/>
                  </a:lnTo>
                  <a:lnTo>
                    <a:pt x="5748" y="511"/>
                  </a:lnTo>
                  <a:lnTo>
                    <a:pt x="6323" y="575"/>
                  </a:lnTo>
                  <a:lnTo>
                    <a:pt x="6578" y="626"/>
                  </a:lnTo>
                  <a:lnTo>
                    <a:pt x="6795" y="664"/>
                  </a:lnTo>
                  <a:lnTo>
                    <a:pt x="6987" y="715"/>
                  </a:lnTo>
                  <a:lnTo>
                    <a:pt x="7140" y="767"/>
                  </a:lnTo>
                  <a:lnTo>
                    <a:pt x="7268" y="830"/>
                  </a:lnTo>
                  <a:lnTo>
                    <a:pt x="7370" y="894"/>
                  </a:lnTo>
                  <a:lnTo>
                    <a:pt x="1" y="894"/>
                  </a:lnTo>
                  <a:lnTo>
                    <a:pt x="1" y="1188"/>
                  </a:lnTo>
                  <a:lnTo>
                    <a:pt x="7472" y="1188"/>
                  </a:lnTo>
                  <a:lnTo>
                    <a:pt x="7446" y="1226"/>
                  </a:lnTo>
                  <a:lnTo>
                    <a:pt x="7408" y="1252"/>
                  </a:lnTo>
                  <a:lnTo>
                    <a:pt x="7306" y="1329"/>
                  </a:lnTo>
                  <a:lnTo>
                    <a:pt x="7165" y="1392"/>
                  </a:lnTo>
                  <a:lnTo>
                    <a:pt x="6987" y="1456"/>
                  </a:lnTo>
                  <a:lnTo>
                    <a:pt x="6770" y="1520"/>
                  </a:lnTo>
                  <a:lnTo>
                    <a:pt x="6514" y="1571"/>
                  </a:lnTo>
                  <a:lnTo>
                    <a:pt x="6208" y="1622"/>
                  </a:lnTo>
                  <a:lnTo>
                    <a:pt x="5876" y="1673"/>
                  </a:lnTo>
                  <a:lnTo>
                    <a:pt x="5505" y="1712"/>
                  </a:lnTo>
                  <a:lnTo>
                    <a:pt x="5097" y="1750"/>
                  </a:lnTo>
                  <a:lnTo>
                    <a:pt x="4151" y="1801"/>
                  </a:lnTo>
                  <a:lnTo>
                    <a:pt x="3053" y="1839"/>
                  </a:lnTo>
                  <a:lnTo>
                    <a:pt x="1802" y="1852"/>
                  </a:lnTo>
                  <a:lnTo>
                    <a:pt x="1" y="1852"/>
                  </a:lnTo>
                  <a:lnTo>
                    <a:pt x="1" y="2210"/>
                  </a:lnTo>
                  <a:lnTo>
                    <a:pt x="2197" y="2644"/>
                  </a:lnTo>
                  <a:lnTo>
                    <a:pt x="4215" y="3053"/>
                  </a:lnTo>
                  <a:lnTo>
                    <a:pt x="6131" y="3449"/>
                  </a:lnTo>
                  <a:lnTo>
                    <a:pt x="8021" y="3857"/>
                  </a:lnTo>
                  <a:lnTo>
                    <a:pt x="11163" y="3857"/>
                  </a:lnTo>
                  <a:lnTo>
                    <a:pt x="9107" y="3410"/>
                  </a:lnTo>
                  <a:lnTo>
                    <a:pt x="7051" y="2976"/>
                  </a:lnTo>
                  <a:lnTo>
                    <a:pt x="5033" y="2567"/>
                  </a:lnTo>
                  <a:lnTo>
                    <a:pt x="3079" y="2184"/>
                  </a:lnTo>
                  <a:lnTo>
                    <a:pt x="3845" y="2171"/>
                  </a:lnTo>
                  <a:lnTo>
                    <a:pt x="4586" y="2159"/>
                  </a:lnTo>
                  <a:lnTo>
                    <a:pt x="5275" y="2133"/>
                  </a:lnTo>
                  <a:lnTo>
                    <a:pt x="5927" y="2108"/>
                  </a:lnTo>
                  <a:lnTo>
                    <a:pt x="6540" y="2056"/>
                  </a:lnTo>
                  <a:lnTo>
                    <a:pt x="7102" y="2018"/>
                  </a:lnTo>
                  <a:lnTo>
                    <a:pt x="7638" y="1967"/>
                  </a:lnTo>
                  <a:lnTo>
                    <a:pt x="8111" y="1903"/>
                  </a:lnTo>
                  <a:lnTo>
                    <a:pt x="8558" y="1827"/>
                  </a:lnTo>
                  <a:lnTo>
                    <a:pt x="8941" y="1763"/>
                  </a:lnTo>
                  <a:lnTo>
                    <a:pt x="9285" y="1673"/>
                  </a:lnTo>
                  <a:lnTo>
                    <a:pt x="9579" y="1584"/>
                  </a:lnTo>
                  <a:lnTo>
                    <a:pt x="9822" y="1495"/>
                  </a:lnTo>
                  <a:lnTo>
                    <a:pt x="10026" y="1392"/>
                  </a:lnTo>
                  <a:lnTo>
                    <a:pt x="10103" y="1341"/>
                  </a:lnTo>
                  <a:lnTo>
                    <a:pt x="10167" y="1290"/>
                  </a:lnTo>
                  <a:lnTo>
                    <a:pt x="10218" y="1239"/>
                  </a:lnTo>
                  <a:lnTo>
                    <a:pt x="10256" y="1188"/>
                  </a:lnTo>
                  <a:lnTo>
                    <a:pt x="13781" y="1188"/>
                  </a:lnTo>
                  <a:lnTo>
                    <a:pt x="13781" y="894"/>
                  </a:lnTo>
                  <a:lnTo>
                    <a:pt x="10218" y="894"/>
                  </a:lnTo>
                  <a:lnTo>
                    <a:pt x="10179" y="843"/>
                  </a:lnTo>
                  <a:lnTo>
                    <a:pt x="10128" y="792"/>
                  </a:lnTo>
                  <a:lnTo>
                    <a:pt x="9988" y="703"/>
                  </a:lnTo>
                  <a:lnTo>
                    <a:pt x="9809" y="613"/>
                  </a:lnTo>
                  <a:lnTo>
                    <a:pt x="9579" y="537"/>
                  </a:lnTo>
                  <a:lnTo>
                    <a:pt x="9337" y="473"/>
                  </a:lnTo>
                  <a:lnTo>
                    <a:pt x="9043" y="409"/>
                  </a:lnTo>
                  <a:lnTo>
                    <a:pt x="8724" y="345"/>
                  </a:lnTo>
                  <a:lnTo>
                    <a:pt x="8391" y="294"/>
                  </a:lnTo>
                  <a:lnTo>
                    <a:pt x="13781" y="294"/>
                  </a:lnTo>
                  <a:lnTo>
                    <a:pt x="13781" y="0"/>
                  </a:lnTo>
                  <a:close/>
                </a:path>
              </a:pathLst>
            </a:custGeom>
            <a:solidFill>
              <a:srgbClr val="A18044"/>
            </a:solidFill>
            <a:ln>
              <a:noFill/>
            </a:ln>
          </p:spPr>
          <p:txBody>
            <a:bodyPr spcFirstLastPara="1" wrap="square" lIns="121900" tIns="121900" rIns="121900" bIns="121900" anchor="ctr" anchorCtr="0">
              <a:noAutofit/>
            </a:bodyPr>
            <a:lstStyle/>
            <a:p>
              <a:endParaRPr sz="2400"/>
            </a:p>
          </p:txBody>
        </p:sp>
        <p:sp>
          <p:nvSpPr>
            <p:cNvPr id="142" name="Google Shape;142;p15"/>
            <p:cNvSpPr/>
            <p:nvPr/>
          </p:nvSpPr>
          <p:spPr>
            <a:xfrm>
              <a:off x="2629221" y="3646848"/>
              <a:ext cx="764071" cy="159776"/>
            </a:xfrm>
            <a:custGeom>
              <a:avLst/>
              <a:gdLst/>
              <a:ahLst/>
              <a:cxnLst/>
              <a:rect l="l" t="t" r="r" b="b"/>
              <a:pathLst>
                <a:path w="51609" h="10792" extrusionOk="0">
                  <a:moveTo>
                    <a:pt x="0" y="0"/>
                  </a:moveTo>
                  <a:lnTo>
                    <a:pt x="0" y="5390"/>
                  </a:lnTo>
                  <a:lnTo>
                    <a:pt x="13" y="5530"/>
                  </a:lnTo>
                  <a:lnTo>
                    <a:pt x="39" y="5671"/>
                  </a:lnTo>
                  <a:lnTo>
                    <a:pt x="77" y="5811"/>
                  </a:lnTo>
                  <a:lnTo>
                    <a:pt x="128" y="5951"/>
                  </a:lnTo>
                  <a:lnTo>
                    <a:pt x="205" y="6079"/>
                  </a:lnTo>
                  <a:lnTo>
                    <a:pt x="294" y="6220"/>
                  </a:lnTo>
                  <a:lnTo>
                    <a:pt x="396" y="6347"/>
                  </a:lnTo>
                  <a:lnTo>
                    <a:pt x="524" y="6488"/>
                  </a:lnTo>
                  <a:lnTo>
                    <a:pt x="664" y="6616"/>
                  </a:lnTo>
                  <a:lnTo>
                    <a:pt x="818" y="6743"/>
                  </a:lnTo>
                  <a:lnTo>
                    <a:pt x="984" y="6871"/>
                  </a:lnTo>
                  <a:lnTo>
                    <a:pt x="1162" y="6999"/>
                  </a:lnTo>
                  <a:lnTo>
                    <a:pt x="1354" y="7126"/>
                  </a:lnTo>
                  <a:lnTo>
                    <a:pt x="1571" y="7254"/>
                  </a:lnTo>
                  <a:lnTo>
                    <a:pt x="1788" y="7369"/>
                  </a:lnTo>
                  <a:lnTo>
                    <a:pt x="2031" y="7497"/>
                  </a:lnTo>
                  <a:lnTo>
                    <a:pt x="2542" y="7727"/>
                  </a:lnTo>
                  <a:lnTo>
                    <a:pt x="3116" y="7969"/>
                  </a:lnTo>
                  <a:lnTo>
                    <a:pt x="3729" y="8186"/>
                  </a:lnTo>
                  <a:lnTo>
                    <a:pt x="4406" y="8404"/>
                  </a:lnTo>
                  <a:lnTo>
                    <a:pt x="5122" y="8621"/>
                  </a:lnTo>
                  <a:lnTo>
                    <a:pt x="5888" y="8825"/>
                  </a:lnTo>
                  <a:lnTo>
                    <a:pt x="6705" y="9017"/>
                  </a:lnTo>
                  <a:lnTo>
                    <a:pt x="7561" y="9208"/>
                  </a:lnTo>
                  <a:lnTo>
                    <a:pt x="8455" y="9387"/>
                  </a:lnTo>
                  <a:lnTo>
                    <a:pt x="9387" y="9553"/>
                  </a:lnTo>
                  <a:lnTo>
                    <a:pt x="10370" y="9719"/>
                  </a:lnTo>
                  <a:lnTo>
                    <a:pt x="11379" y="9872"/>
                  </a:lnTo>
                  <a:lnTo>
                    <a:pt x="12427" y="10013"/>
                  </a:lnTo>
                  <a:lnTo>
                    <a:pt x="13499" y="10140"/>
                  </a:lnTo>
                  <a:lnTo>
                    <a:pt x="14623" y="10255"/>
                  </a:lnTo>
                  <a:lnTo>
                    <a:pt x="15760" y="10358"/>
                  </a:lnTo>
                  <a:lnTo>
                    <a:pt x="16935" y="10460"/>
                  </a:lnTo>
                  <a:lnTo>
                    <a:pt x="18135" y="10549"/>
                  </a:lnTo>
                  <a:lnTo>
                    <a:pt x="19361" y="10613"/>
                  </a:lnTo>
                  <a:lnTo>
                    <a:pt x="20600" y="10677"/>
                  </a:lnTo>
                  <a:lnTo>
                    <a:pt x="21877" y="10728"/>
                  </a:lnTo>
                  <a:lnTo>
                    <a:pt x="23167" y="10753"/>
                  </a:lnTo>
                  <a:lnTo>
                    <a:pt x="24483" y="10779"/>
                  </a:lnTo>
                  <a:lnTo>
                    <a:pt x="25811" y="10792"/>
                  </a:lnTo>
                  <a:lnTo>
                    <a:pt x="27139" y="10779"/>
                  </a:lnTo>
                  <a:lnTo>
                    <a:pt x="28442" y="10753"/>
                  </a:lnTo>
                  <a:lnTo>
                    <a:pt x="29732" y="10728"/>
                  </a:lnTo>
                  <a:lnTo>
                    <a:pt x="31009" y="10677"/>
                  </a:lnTo>
                  <a:lnTo>
                    <a:pt x="32260" y="10613"/>
                  </a:lnTo>
                  <a:lnTo>
                    <a:pt x="33486" y="10549"/>
                  </a:lnTo>
                  <a:lnTo>
                    <a:pt x="34674" y="10460"/>
                  </a:lnTo>
                  <a:lnTo>
                    <a:pt x="35849" y="10358"/>
                  </a:lnTo>
                  <a:lnTo>
                    <a:pt x="36998" y="10255"/>
                  </a:lnTo>
                  <a:lnTo>
                    <a:pt x="38109" y="10140"/>
                  </a:lnTo>
                  <a:lnTo>
                    <a:pt x="39182" y="10013"/>
                  </a:lnTo>
                  <a:lnTo>
                    <a:pt x="40229" y="9872"/>
                  </a:lnTo>
                  <a:lnTo>
                    <a:pt x="41251" y="9719"/>
                  </a:lnTo>
                  <a:lnTo>
                    <a:pt x="42222" y="9553"/>
                  </a:lnTo>
                  <a:lnTo>
                    <a:pt x="43154" y="9387"/>
                  </a:lnTo>
                  <a:lnTo>
                    <a:pt x="44061" y="9208"/>
                  </a:lnTo>
                  <a:lnTo>
                    <a:pt x="44904" y="9017"/>
                  </a:lnTo>
                  <a:lnTo>
                    <a:pt x="45721" y="8825"/>
                  </a:lnTo>
                  <a:lnTo>
                    <a:pt x="46487" y="8621"/>
                  </a:lnTo>
                  <a:lnTo>
                    <a:pt x="47203" y="8404"/>
                  </a:lnTo>
                  <a:lnTo>
                    <a:pt x="47879" y="8186"/>
                  </a:lnTo>
                  <a:lnTo>
                    <a:pt x="48505" y="7969"/>
                  </a:lnTo>
                  <a:lnTo>
                    <a:pt x="49067" y="7727"/>
                  </a:lnTo>
                  <a:lnTo>
                    <a:pt x="49591" y="7497"/>
                  </a:lnTo>
                  <a:lnTo>
                    <a:pt x="49821" y="7369"/>
                  </a:lnTo>
                  <a:lnTo>
                    <a:pt x="50050" y="7254"/>
                  </a:lnTo>
                  <a:lnTo>
                    <a:pt x="50255" y="7126"/>
                  </a:lnTo>
                  <a:lnTo>
                    <a:pt x="50459" y="6999"/>
                  </a:lnTo>
                  <a:lnTo>
                    <a:pt x="50638" y="6871"/>
                  </a:lnTo>
                  <a:lnTo>
                    <a:pt x="50804" y="6743"/>
                  </a:lnTo>
                  <a:lnTo>
                    <a:pt x="50957" y="6616"/>
                  </a:lnTo>
                  <a:lnTo>
                    <a:pt x="51085" y="6488"/>
                  </a:lnTo>
                  <a:lnTo>
                    <a:pt x="51213" y="6347"/>
                  </a:lnTo>
                  <a:lnTo>
                    <a:pt x="51315" y="6220"/>
                  </a:lnTo>
                  <a:lnTo>
                    <a:pt x="51404" y="6079"/>
                  </a:lnTo>
                  <a:lnTo>
                    <a:pt x="51481" y="5951"/>
                  </a:lnTo>
                  <a:lnTo>
                    <a:pt x="51545" y="5811"/>
                  </a:lnTo>
                  <a:lnTo>
                    <a:pt x="51583" y="5671"/>
                  </a:lnTo>
                  <a:lnTo>
                    <a:pt x="51609" y="5530"/>
                  </a:lnTo>
                  <a:lnTo>
                    <a:pt x="51609" y="5390"/>
                  </a:lnTo>
                  <a:lnTo>
                    <a:pt x="51609" y="0"/>
                  </a:lnTo>
                  <a:close/>
                </a:path>
              </a:pathLst>
            </a:custGeom>
            <a:solidFill>
              <a:srgbClr val="FFCB91"/>
            </a:solidFill>
            <a:ln>
              <a:noFill/>
            </a:ln>
          </p:spPr>
          <p:txBody>
            <a:bodyPr spcFirstLastPara="1" wrap="square" lIns="121900" tIns="121900" rIns="121900" bIns="121900" anchor="ctr" anchorCtr="0">
              <a:noAutofit/>
            </a:bodyPr>
            <a:lstStyle/>
            <a:p>
              <a:endParaRPr sz="2400"/>
            </a:p>
          </p:txBody>
        </p:sp>
        <p:sp>
          <p:nvSpPr>
            <p:cNvPr id="143" name="Google Shape;143;p15"/>
            <p:cNvSpPr/>
            <p:nvPr/>
          </p:nvSpPr>
          <p:spPr>
            <a:xfrm>
              <a:off x="2629221" y="3567049"/>
              <a:ext cx="764071" cy="159598"/>
            </a:xfrm>
            <a:custGeom>
              <a:avLst/>
              <a:gdLst/>
              <a:ahLst/>
              <a:cxnLst/>
              <a:rect l="l" t="t" r="r" b="b"/>
              <a:pathLst>
                <a:path w="51609" h="10780" extrusionOk="0">
                  <a:moveTo>
                    <a:pt x="24483" y="1"/>
                  </a:moveTo>
                  <a:lnTo>
                    <a:pt x="23167" y="26"/>
                  </a:lnTo>
                  <a:lnTo>
                    <a:pt x="21877" y="65"/>
                  </a:lnTo>
                  <a:lnTo>
                    <a:pt x="20600" y="103"/>
                  </a:lnTo>
                  <a:lnTo>
                    <a:pt x="19361" y="167"/>
                  </a:lnTo>
                  <a:lnTo>
                    <a:pt x="18135" y="243"/>
                  </a:lnTo>
                  <a:lnTo>
                    <a:pt x="16935" y="333"/>
                  </a:lnTo>
                  <a:lnTo>
                    <a:pt x="15760" y="422"/>
                  </a:lnTo>
                  <a:lnTo>
                    <a:pt x="14623" y="537"/>
                  </a:lnTo>
                  <a:lnTo>
                    <a:pt x="13499" y="652"/>
                  </a:lnTo>
                  <a:lnTo>
                    <a:pt x="12427" y="780"/>
                  </a:lnTo>
                  <a:lnTo>
                    <a:pt x="11379" y="920"/>
                  </a:lnTo>
                  <a:lnTo>
                    <a:pt x="10370" y="1073"/>
                  </a:lnTo>
                  <a:lnTo>
                    <a:pt x="9387" y="1227"/>
                  </a:lnTo>
                  <a:lnTo>
                    <a:pt x="8455" y="1405"/>
                  </a:lnTo>
                  <a:lnTo>
                    <a:pt x="7561" y="1584"/>
                  </a:lnTo>
                  <a:lnTo>
                    <a:pt x="6705" y="1763"/>
                  </a:lnTo>
                  <a:lnTo>
                    <a:pt x="5888" y="1967"/>
                  </a:lnTo>
                  <a:lnTo>
                    <a:pt x="5122" y="2172"/>
                  </a:lnTo>
                  <a:lnTo>
                    <a:pt x="4406" y="2376"/>
                  </a:lnTo>
                  <a:lnTo>
                    <a:pt x="3729" y="2593"/>
                  </a:lnTo>
                  <a:lnTo>
                    <a:pt x="3116" y="2823"/>
                  </a:lnTo>
                  <a:lnTo>
                    <a:pt x="2542" y="3053"/>
                  </a:lnTo>
                  <a:lnTo>
                    <a:pt x="2031" y="3296"/>
                  </a:lnTo>
                  <a:lnTo>
                    <a:pt x="1788" y="3411"/>
                  </a:lnTo>
                  <a:lnTo>
                    <a:pt x="1571" y="3538"/>
                  </a:lnTo>
                  <a:lnTo>
                    <a:pt x="1354" y="3666"/>
                  </a:lnTo>
                  <a:lnTo>
                    <a:pt x="1162" y="3794"/>
                  </a:lnTo>
                  <a:lnTo>
                    <a:pt x="984" y="3921"/>
                  </a:lnTo>
                  <a:lnTo>
                    <a:pt x="818" y="4049"/>
                  </a:lnTo>
                  <a:lnTo>
                    <a:pt x="664" y="4177"/>
                  </a:lnTo>
                  <a:lnTo>
                    <a:pt x="524" y="4305"/>
                  </a:lnTo>
                  <a:lnTo>
                    <a:pt x="396" y="4432"/>
                  </a:lnTo>
                  <a:lnTo>
                    <a:pt x="294" y="4573"/>
                  </a:lnTo>
                  <a:lnTo>
                    <a:pt x="205" y="4700"/>
                  </a:lnTo>
                  <a:lnTo>
                    <a:pt x="128" y="4841"/>
                  </a:lnTo>
                  <a:lnTo>
                    <a:pt x="77" y="4981"/>
                  </a:lnTo>
                  <a:lnTo>
                    <a:pt x="39" y="5109"/>
                  </a:lnTo>
                  <a:lnTo>
                    <a:pt x="13" y="5250"/>
                  </a:lnTo>
                  <a:lnTo>
                    <a:pt x="0" y="5390"/>
                  </a:lnTo>
                  <a:lnTo>
                    <a:pt x="13" y="5531"/>
                  </a:lnTo>
                  <a:lnTo>
                    <a:pt x="39" y="5671"/>
                  </a:lnTo>
                  <a:lnTo>
                    <a:pt x="77" y="5812"/>
                  </a:lnTo>
                  <a:lnTo>
                    <a:pt x="128" y="5939"/>
                  </a:lnTo>
                  <a:lnTo>
                    <a:pt x="205" y="6080"/>
                  </a:lnTo>
                  <a:lnTo>
                    <a:pt x="294" y="6207"/>
                  </a:lnTo>
                  <a:lnTo>
                    <a:pt x="396" y="6348"/>
                  </a:lnTo>
                  <a:lnTo>
                    <a:pt x="524" y="6476"/>
                  </a:lnTo>
                  <a:lnTo>
                    <a:pt x="664" y="6616"/>
                  </a:lnTo>
                  <a:lnTo>
                    <a:pt x="818" y="6744"/>
                  </a:lnTo>
                  <a:lnTo>
                    <a:pt x="984" y="6872"/>
                  </a:lnTo>
                  <a:lnTo>
                    <a:pt x="1162" y="6999"/>
                  </a:lnTo>
                  <a:lnTo>
                    <a:pt x="1354" y="7127"/>
                  </a:lnTo>
                  <a:lnTo>
                    <a:pt x="1571" y="7242"/>
                  </a:lnTo>
                  <a:lnTo>
                    <a:pt x="1788" y="7370"/>
                  </a:lnTo>
                  <a:lnTo>
                    <a:pt x="2031" y="7497"/>
                  </a:lnTo>
                  <a:lnTo>
                    <a:pt x="2542" y="7727"/>
                  </a:lnTo>
                  <a:lnTo>
                    <a:pt x="3116" y="7957"/>
                  </a:lnTo>
                  <a:lnTo>
                    <a:pt x="3729" y="8187"/>
                  </a:lnTo>
                  <a:lnTo>
                    <a:pt x="4406" y="8404"/>
                  </a:lnTo>
                  <a:lnTo>
                    <a:pt x="5122" y="8621"/>
                  </a:lnTo>
                  <a:lnTo>
                    <a:pt x="5888" y="8826"/>
                  </a:lnTo>
                  <a:lnTo>
                    <a:pt x="6705" y="9017"/>
                  </a:lnTo>
                  <a:lnTo>
                    <a:pt x="7561" y="9209"/>
                  </a:lnTo>
                  <a:lnTo>
                    <a:pt x="8455" y="9387"/>
                  </a:lnTo>
                  <a:lnTo>
                    <a:pt x="9387" y="9554"/>
                  </a:lnTo>
                  <a:lnTo>
                    <a:pt x="10370" y="9720"/>
                  </a:lnTo>
                  <a:lnTo>
                    <a:pt x="11379" y="9860"/>
                  </a:lnTo>
                  <a:lnTo>
                    <a:pt x="12427" y="10001"/>
                  </a:lnTo>
                  <a:lnTo>
                    <a:pt x="13499" y="10128"/>
                  </a:lnTo>
                  <a:lnTo>
                    <a:pt x="14623" y="10256"/>
                  </a:lnTo>
                  <a:lnTo>
                    <a:pt x="15760" y="10358"/>
                  </a:lnTo>
                  <a:lnTo>
                    <a:pt x="16935" y="10460"/>
                  </a:lnTo>
                  <a:lnTo>
                    <a:pt x="18135" y="10537"/>
                  </a:lnTo>
                  <a:lnTo>
                    <a:pt x="19361" y="10614"/>
                  </a:lnTo>
                  <a:lnTo>
                    <a:pt x="20600" y="10677"/>
                  </a:lnTo>
                  <a:lnTo>
                    <a:pt x="21877" y="10728"/>
                  </a:lnTo>
                  <a:lnTo>
                    <a:pt x="23167" y="10754"/>
                  </a:lnTo>
                  <a:lnTo>
                    <a:pt x="24483" y="10780"/>
                  </a:lnTo>
                  <a:lnTo>
                    <a:pt x="27139" y="10780"/>
                  </a:lnTo>
                  <a:lnTo>
                    <a:pt x="28442" y="10754"/>
                  </a:lnTo>
                  <a:lnTo>
                    <a:pt x="29732" y="10728"/>
                  </a:lnTo>
                  <a:lnTo>
                    <a:pt x="31009" y="10677"/>
                  </a:lnTo>
                  <a:lnTo>
                    <a:pt x="32260" y="10614"/>
                  </a:lnTo>
                  <a:lnTo>
                    <a:pt x="33486" y="10537"/>
                  </a:lnTo>
                  <a:lnTo>
                    <a:pt x="34674" y="10460"/>
                  </a:lnTo>
                  <a:lnTo>
                    <a:pt x="35849" y="10358"/>
                  </a:lnTo>
                  <a:lnTo>
                    <a:pt x="36998" y="10256"/>
                  </a:lnTo>
                  <a:lnTo>
                    <a:pt x="38109" y="10128"/>
                  </a:lnTo>
                  <a:lnTo>
                    <a:pt x="39182" y="10001"/>
                  </a:lnTo>
                  <a:lnTo>
                    <a:pt x="40229" y="9860"/>
                  </a:lnTo>
                  <a:lnTo>
                    <a:pt x="41251" y="9720"/>
                  </a:lnTo>
                  <a:lnTo>
                    <a:pt x="42222" y="9554"/>
                  </a:lnTo>
                  <a:lnTo>
                    <a:pt x="43154" y="9387"/>
                  </a:lnTo>
                  <a:lnTo>
                    <a:pt x="44061" y="9209"/>
                  </a:lnTo>
                  <a:lnTo>
                    <a:pt x="44904" y="9017"/>
                  </a:lnTo>
                  <a:lnTo>
                    <a:pt x="45721" y="8826"/>
                  </a:lnTo>
                  <a:lnTo>
                    <a:pt x="46487" y="8621"/>
                  </a:lnTo>
                  <a:lnTo>
                    <a:pt x="47203" y="8404"/>
                  </a:lnTo>
                  <a:lnTo>
                    <a:pt x="47879" y="8187"/>
                  </a:lnTo>
                  <a:lnTo>
                    <a:pt x="48505" y="7957"/>
                  </a:lnTo>
                  <a:lnTo>
                    <a:pt x="49067" y="7727"/>
                  </a:lnTo>
                  <a:lnTo>
                    <a:pt x="49591" y="7497"/>
                  </a:lnTo>
                  <a:lnTo>
                    <a:pt x="49821" y="7370"/>
                  </a:lnTo>
                  <a:lnTo>
                    <a:pt x="50050" y="7242"/>
                  </a:lnTo>
                  <a:lnTo>
                    <a:pt x="50255" y="7127"/>
                  </a:lnTo>
                  <a:lnTo>
                    <a:pt x="50459" y="6999"/>
                  </a:lnTo>
                  <a:lnTo>
                    <a:pt x="50638" y="6872"/>
                  </a:lnTo>
                  <a:lnTo>
                    <a:pt x="50804" y="6744"/>
                  </a:lnTo>
                  <a:lnTo>
                    <a:pt x="50957" y="6616"/>
                  </a:lnTo>
                  <a:lnTo>
                    <a:pt x="51085" y="6476"/>
                  </a:lnTo>
                  <a:lnTo>
                    <a:pt x="51213" y="6348"/>
                  </a:lnTo>
                  <a:lnTo>
                    <a:pt x="51315" y="6207"/>
                  </a:lnTo>
                  <a:lnTo>
                    <a:pt x="51404" y="6080"/>
                  </a:lnTo>
                  <a:lnTo>
                    <a:pt x="51481" y="5939"/>
                  </a:lnTo>
                  <a:lnTo>
                    <a:pt x="51545" y="5812"/>
                  </a:lnTo>
                  <a:lnTo>
                    <a:pt x="51583" y="5671"/>
                  </a:lnTo>
                  <a:lnTo>
                    <a:pt x="51609" y="5531"/>
                  </a:lnTo>
                  <a:lnTo>
                    <a:pt x="51609" y="5390"/>
                  </a:lnTo>
                  <a:lnTo>
                    <a:pt x="51609" y="5250"/>
                  </a:lnTo>
                  <a:lnTo>
                    <a:pt x="51583" y="5109"/>
                  </a:lnTo>
                  <a:lnTo>
                    <a:pt x="51545" y="4981"/>
                  </a:lnTo>
                  <a:lnTo>
                    <a:pt x="51481" y="4841"/>
                  </a:lnTo>
                  <a:lnTo>
                    <a:pt x="51404" y="4700"/>
                  </a:lnTo>
                  <a:lnTo>
                    <a:pt x="51315" y="4573"/>
                  </a:lnTo>
                  <a:lnTo>
                    <a:pt x="51213" y="4432"/>
                  </a:lnTo>
                  <a:lnTo>
                    <a:pt x="51085" y="4305"/>
                  </a:lnTo>
                  <a:lnTo>
                    <a:pt x="50957" y="4177"/>
                  </a:lnTo>
                  <a:lnTo>
                    <a:pt x="50804" y="4049"/>
                  </a:lnTo>
                  <a:lnTo>
                    <a:pt x="50638" y="3921"/>
                  </a:lnTo>
                  <a:lnTo>
                    <a:pt x="50459" y="3794"/>
                  </a:lnTo>
                  <a:lnTo>
                    <a:pt x="50255" y="3666"/>
                  </a:lnTo>
                  <a:lnTo>
                    <a:pt x="50050" y="3538"/>
                  </a:lnTo>
                  <a:lnTo>
                    <a:pt x="49821" y="3411"/>
                  </a:lnTo>
                  <a:lnTo>
                    <a:pt x="49591" y="3296"/>
                  </a:lnTo>
                  <a:lnTo>
                    <a:pt x="49067" y="3053"/>
                  </a:lnTo>
                  <a:lnTo>
                    <a:pt x="48505" y="2823"/>
                  </a:lnTo>
                  <a:lnTo>
                    <a:pt x="47879" y="2593"/>
                  </a:lnTo>
                  <a:lnTo>
                    <a:pt x="47203" y="2376"/>
                  </a:lnTo>
                  <a:lnTo>
                    <a:pt x="46487" y="2172"/>
                  </a:lnTo>
                  <a:lnTo>
                    <a:pt x="45721" y="1967"/>
                  </a:lnTo>
                  <a:lnTo>
                    <a:pt x="44904" y="1763"/>
                  </a:lnTo>
                  <a:lnTo>
                    <a:pt x="44061" y="1584"/>
                  </a:lnTo>
                  <a:lnTo>
                    <a:pt x="43154" y="1405"/>
                  </a:lnTo>
                  <a:lnTo>
                    <a:pt x="42222" y="1227"/>
                  </a:lnTo>
                  <a:lnTo>
                    <a:pt x="41251" y="1073"/>
                  </a:lnTo>
                  <a:lnTo>
                    <a:pt x="40229" y="920"/>
                  </a:lnTo>
                  <a:lnTo>
                    <a:pt x="39182" y="780"/>
                  </a:lnTo>
                  <a:lnTo>
                    <a:pt x="38109" y="652"/>
                  </a:lnTo>
                  <a:lnTo>
                    <a:pt x="36998" y="537"/>
                  </a:lnTo>
                  <a:lnTo>
                    <a:pt x="35849" y="422"/>
                  </a:lnTo>
                  <a:lnTo>
                    <a:pt x="34674" y="333"/>
                  </a:lnTo>
                  <a:lnTo>
                    <a:pt x="33486" y="243"/>
                  </a:lnTo>
                  <a:lnTo>
                    <a:pt x="32260" y="167"/>
                  </a:lnTo>
                  <a:lnTo>
                    <a:pt x="31009" y="103"/>
                  </a:lnTo>
                  <a:lnTo>
                    <a:pt x="29732" y="65"/>
                  </a:lnTo>
                  <a:lnTo>
                    <a:pt x="28442" y="26"/>
                  </a:lnTo>
                  <a:lnTo>
                    <a:pt x="27139"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44" name="Google Shape;144;p15"/>
            <p:cNvSpPr/>
            <p:nvPr/>
          </p:nvSpPr>
          <p:spPr>
            <a:xfrm>
              <a:off x="2697472" y="3581232"/>
              <a:ext cx="627569" cy="112326"/>
            </a:xfrm>
            <a:custGeom>
              <a:avLst/>
              <a:gdLst/>
              <a:ahLst/>
              <a:cxnLst/>
              <a:rect l="l" t="t" r="r" b="b"/>
              <a:pathLst>
                <a:path w="42389" h="7587" extrusionOk="0">
                  <a:moveTo>
                    <a:pt x="21201" y="0"/>
                  </a:moveTo>
                  <a:lnTo>
                    <a:pt x="20102" y="13"/>
                  </a:lnTo>
                  <a:lnTo>
                    <a:pt x="19030" y="26"/>
                  </a:lnTo>
                  <a:lnTo>
                    <a:pt x="17970" y="52"/>
                  </a:lnTo>
                  <a:lnTo>
                    <a:pt x="16922" y="77"/>
                  </a:lnTo>
                  <a:lnTo>
                    <a:pt x="15901" y="128"/>
                  </a:lnTo>
                  <a:lnTo>
                    <a:pt x="14892" y="179"/>
                  </a:lnTo>
                  <a:lnTo>
                    <a:pt x="13908" y="230"/>
                  </a:lnTo>
                  <a:lnTo>
                    <a:pt x="12951" y="307"/>
                  </a:lnTo>
                  <a:lnTo>
                    <a:pt x="12006" y="384"/>
                  </a:lnTo>
                  <a:lnTo>
                    <a:pt x="11099" y="460"/>
                  </a:lnTo>
                  <a:lnTo>
                    <a:pt x="10205" y="550"/>
                  </a:lnTo>
                  <a:lnTo>
                    <a:pt x="9349" y="652"/>
                  </a:lnTo>
                  <a:lnTo>
                    <a:pt x="8519" y="754"/>
                  </a:lnTo>
                  <a:lnTo>
                    <a:pt x="7714" y="869"/>
                  </a:lnTo>
                  <a:lnTo>
                    <a:pt x="6948" y="984"/>
                  </a:lnTo>
                  <a:lnTo>
                    <a:pt x="6207" y="1112"/>
                  </a:lnTo>
                  <a:lnTo>
                    <a:pt x="5505" y="1252"/>
                  </a:lnTo>
                  <a:lnTo>
                    <a:pt x="4841" y="1380"/>
                  </a:lnTo>
                  <a:lnTo>
                    <a:pt x="4215" y="1533"/>
                  </a:lnTo>
                  <a:lnTo>
                    <a:pt x="3615" y="1674"/>
                  </a:lnTo>
                  <a:lnTo>
                    <a:pt x="3066" y="1827"/>
                  </a:lnTo>
                  <a:lnTo>
                    <a:pt x="2555" y="1993"/>
                  </a:lnTo>
                  <a:lnTo>
                    <a:pt x="2095" y="2146"/>
                  </a:lnTo>
                  <a:lnTo>
                    <a:pt x="1661" y="2325"/>
                  </a:lnTo>
                  <a:lnTo>
                    <a:pt x="1291" y="2491"/>
                  </a:lnTo>
                  <a:lnTo>
                    <a:pt x="959" y="2670"/>
                  </a:lnTo>
                  <a:lnTo>
                    <a:pt x="665" y="2848"/>
                  </a:lnTo>
                  <a:lnTo>
                    <a:pt x="550" y="2938"/>
                  </a:lnTo>
                  <a:lnTo>
                    <a:pt x="435" y="3027"/>
                  </a:lnTo>
                  <a:lnTo>
                    <a:pt x="333" y="3129"/>
                  </a:lnTo>
                  <a:lnTo>
                    <a:pt x="243" y="3219"/>
                  </a:lnTo>
                  <a:lnTo>
                    <a:pt x="167" y="3308"/>
                  </a:lnTo>
                  <a:lnTo>
                    <a:pt x="116" y="3410"/>
                  </a:lnTo>
                  <a:lnTo>
                    <a:pt x="65" y="3500"/>
                  </a:lnTo>
                  <a:lnTo>
                    <a:pt x="26" y="3602"/>
                  </a:lnTo>
                  <a:lnTo>
                    <a:pt x="13" y="3691"/>
                  </a:lnTo>
                  <a:lnTo>
                    <a:pt x="1" y="3794"/>
                  </a:lnTo>
                  <a:lnTo>
                    <a:pt x="13" y="3896"/>
                  </a:lnTo>
                  <a:lnTo>
                    <a:pt x="26" y="3985"/>
                  </a:lnTo>
                  <a:lnTo>
                    <a:pt x="65" y="4087"/>
                  </a:lnTo>
                  <a:lnTo>
                    <a:pt x="116" y="4177"/>
                  </a:lnTo>
                  <a:lnTo>
                    <a:pt x="167" y="4279"/>
                  </a:lnTo>
                  <a:lnTo>
                    <a:pt x="243" y="4368"/>
                  </a:lnTo>
                  <a:lnTo>
                    <a:pt x="333" y="4470"/>
                  </a:lnTo>
                  <a:lnTo>
                    <a:pt x="435" y="4560"/>
                  </a:lnTo>
                  <a:lnTo>
                    <a:pt x="550" y="4649"/>
                  </a:lnTo>
                  <a:lnTo>
                    <a:pt x="665" y="4739"/>
                  </a:lnTo>
                  <a:lnTo>
                    <a:pt x="959" y="4917"/>
                  </a:lnTo>
                  <a:lnTo>
                    <a:pt x="1291" y="5096"/>
                  </a:lnTo>
                  <a:lnTo>
                    <a:pt x="1661" y="5275"/>
                  </a:lnTo>
                  <a:lnTo>
                    <a:pt x="2095" y="5441"/>
                  </a:lnTo>
                  <a:lnTo>
                    <a:pt x="2555" y="5607"/>
                  </a:lnTo>
                  <a:lnTo>
                    <a:pt x="3066" y="5760"/>
                  </a:lnTo>
                  <a:lnTo>
                    <a:pt x="3615" y="5914"/>
                  </a:lnTo>
                  <a:lnTo>
                    <a:pt x="4215" y="6067"/>
                  </a:lnTo>
                  <a:lnTo>
                    <a:pt x="4841" y="6207"/>
                  </a:lnTo>
                  <a:lnTo>
                    <a:pt x="5505" y="6348"/>
                  </a:lnTo>
                  <a:lnTo>
                    <a:pt x="6207" y="6475"/>
                  </a:lnTo>
                  <a:lnTo>
                    <a:pt x="6948" y="6603"/>
                  </a:lnTo>
                  <a:lnTo>
                    <a:pt x="7714" y="6718"/>
                  </a:lnTo>
                  <a:lnTo>
                    <a:pt x="8519" y="6833"/>
                  </a:lnTo>
                  <a:lnTo>
                    <a:pt x="9349" y="6935"/>
                  </a:lnTo>
                  <a:lnTo>
                    <a:pt x="10205" y="7037"/>
                  </a:lnTo>
                  <a:lnTo>
                    <a:pt x="11099" y="7127"/>
                  </a:lnTo>
                  <a:lnTo>
                    <a:pt x="12006" y="7216"/>
                  </a:lnTo>
                  <a:lnTo>
                    <a:pt x="12951" y="7293"/>
                  </a:lnTo>
                  <a:lnTo>
                    <a:pt x="13908" y="7357"/>
                  </a:lnTo>
                  <a:lnTo>
                    <a:pt x="14892" y="7421"/>
                  </a:lnTo>
                  <a:lnTo>
                    <a:pt x="15901" y="7472"/>
                  </a:lnTo>
                  <a:lnTo>
                    <a:pt x="16922" y="7510"/>
                  </a:lnTo>
                  <a:lnTo>
                    <a:pt x="17970" y="7536"/>
                  </a:lnTo>
                  <a:lnTo>
                    <a:pt x="19030" y="7561"/>
                  </a:lnTo>
                  <a:lnTo>
                    <a:pt x="20102" y="7574"/>
                  </a:lnTo>
                  <a:lnTo>
                    <a:pt x="21201" y="7587"/>
                  </a:lnTo>
                  <a:lnTo>
                    <a:pt x="22286" y="7574"/>
                  </a:lnTo>
                  <a:lnTo>
                    <a:pt x="23359" y="7561"/>
                  </a:lnTo>
                  <a:lnTo>
                    <a:pt x="24419" y="7536"/>
                  </a:lnTo>
                  <a:lnTo>
                    <a:pt x="25466" y="7510"/>
                  </a:lnTo>
                  <a:lnTo>
                    <a:pt x="26488" y="7472"/>
                  </a:lnTo>
                  <a:lnTo>
                    <a:pt x="27497" y="7421"/>
                  </a:lnTo>
                  <a:lnTo>
                    <a:pt x="28480" y="7357"/>
                  </a:lnTo>
                  <a:lnTo>
                    <a:pt x="29451" y="7293"/>
                  </a:lnTo>
                  <a:lnTo>
                    <a:pt x="30383" y="7216"/>
                  </a:lnTo>
                  <a:lnTo>
                    <a:pt x="31303" y="7127"/>
                  </a:lnTo>
                  <a:lnTo>
                    <a:pt x="32184" y="7037"/>
                  </a:lnTo>
                  <a:lnTo>
                    <a:pt x="33052" y="6935"/>
                  </a:lnTo>
                  <a:lnTo>
                    <a:pt x="33883" y="6833"/>
                  </a:lnTo>
                  <a:lnTo>
                    <a:pt x="34674" y="6718"/>
                  </a:lnTo>
                  <a:lnTo>
                    <a:pt x="35453" y="6603"/>
                  </a:lnTo>
                  <a:lnTo>
                    <a:pt x="36181" y="6475"/>
                  </a:lnTo>
                  <a:lnTo>
                    <a:pt x="36884" y="6348"/>
                  </a:lnTo>
                  <a:lnTo>
                    <a:pt x="37548" y="6207"/>
                  </a:lnTo>
                  <a:lnTo>
                    <a:pt x="38186" y="6067"/>
                  </a:lnTo>
                  <a:lnTo>
                    <a:pt x="38774" y="5914"/>
                  </a:lnTo>
                  <a:lnTo>
                    <a:pt x="39323" y="5760"/>
                  </a:lnTo>
                  <a:lnTo>
                    <a:pt x="39834" y="5607"/>
                  </a:lnTo>
                  <a:lnTo>
                    <a:pt x="40306" y="5441"/>
                  </a:lnTo>
                  <a:lnTo>
                    <a:pt x="40728" y="5275"/>
                  </a:lnTo>
                  <a:lnTo>
                    <a:pt x="41111" y="5096"/>
                  </a:lnTo>
                  <a:lnTo>
                    <a:pt x="41443" y="4917"/>
                  </a:lnTo>
                  <a:lnTo>
                    <a:pt x="41724" y="4739"/>
                  </a:lnTo>
                  <a:lnTo>
                    <a:pt x="41852" y="4649"/>
                  </a:lnTo>
                  <a:lnTo>
                    <a:pt x="41967" y="4560"/>
                  </a:lnTo>
                  <a:lnTo>
                    <a:pt x="42056" y="4470"/>
                  </a:lnTo>
                  <a:lnTo>
                    <a:pt x="42146" y="4368"/>
                  </a:lnTo>
                  <a:lnTo>
                    <a:pt x="42222" y="4279"/>
                  </a:lnTo>
                  <a:lnTo>
                    <a:pt x="42286" y="4177"/>
                  </a:lnTo>
                  <a:lnTo>
                    <a:pt x="42324" y="4087"/>
                  </a:lnTo>
                  <a:lnTo>
                    <a:pt x="42363" y="3985"/>
                  </a:lnTo>
                  <a:lnTo>
                    <a:pt x="42388" y="3896"/>
                  </a:lnTo>
                  <a:lnTo>
                    <a:pt x="42388" y="3794"/>
                  </a:lnTo>
                  <a:lnTo>
                    <a:pt x="42388" y="3691"/>
                  </a:lnTo>
                  <a:lnTo>
                    <a:pt x="42363" y="3602"/>
                  </a:lnTo>
                  <a:lnTo>
                    <a:pt x="42324" y="3500"/>
                  </a:lnTo>
                  <a:lnTo>
                    <a:pt x="42286" y="3410"/>
                  </a:lnTo>
                  <a:lnTo>
                    <a:pt x="42222" y="3308"/>
                  </a:lnTo>
                  <a:lnTo>
                    <a:pt x="42146" y="3219"/>
                  </a:lnTo>
                  <a:lnTo>
                    <a:pt x="42056" y="3129"/>
                  </a:lnTo>
                  <a:lnTo>
                    <a:pt x="41967" y="3027"/>
                  </a:lnTo>
                  <a:lnTo>
                    <a:pt x="41852" y="2938"/>
                  </a:lnTo>
                  <a:lnTo>
                    <a:pt x="41724" y="2848"/>
                  </a:lnTo>
                  <a:lnTo>
                    <a:pt x="41443" y="2670"/>
                  </a:lnTo>
                  <a:lnTo>
                    <a:pt x="41111" y="2491"/>
                  </a:lnTo>
                  <a:lnTo>
                    <a:pt x="40728" y="2325"/>
                  </a:lnTo>
                  <a:lnTo>
                    <a:pt x="40306" y="2146"/>
                  </a:lnTo>
                  <a:lnTo>
                    <a:pt x="39834" y="1993"/>
                  </a:lnTo>
                  <a:lnTo>
                    <a:pt x="39323" y="1827"/>
                  </a:lnTo>
                  <a:lnTo>
                    <a:pt x="38774" y="1674"/>
                  </a:lnTo>
                  <a:lnTo>
                    <a:pt x="38186" y="1533"/>
                  </a:lnTo>
                  <a:lnTo>
                    <a:pt x="37548" y="1380"/>
                  </a:lnTo>
                  <a:lnTo>
                    <a:pt x="36884" y="1252"/>
                  </a:lnTo>
                  <a:lnTo>
                    <a:pt x="36181" y="1112"/>
                  </a:lnTo>
                  <a:lnTo>
                    <a:pt x="35453" y="984"/>
                  </a:lnTo>
                  <a:lnTo>
                    <a:pt x="34674" y="869"/>
                  </a:lnTo>
                  <a:lnTo>
                    <a:pt x="33883" y="754"/>
                  </a:lnTo>
                  <a:lnTo>
                    <a:pt x="33052" y="652"/>
                  </a:lnTo>
                  <a:lnTo>
                    <a:pt x="32184" y="550"/>
                  </a:lnTo>
                  <a:lnTo>
                    <a:pt x="31303" y="460"/>
                  </a:lnTo>
                  <a:lnTo>
                    <a:pt x="30383" y="384"/>
                  </a:lnTo>
                  <a:lnTo>
                    <a:pt x="29451" y="307"/>
                  </a:lnTo>
                  <a:lnTo>
                    <a:pt x="28480" y="230"/>
                  </a:lnTo>
                  <a:lnTo>
                    <a:pt x="27497" y="179"/>
                  </a:lnTo>
                  <a:lnTo>
                    <a:pt x="26488" y="128"/>
                  </a:lnTo>
                  <a:lnTo>
                    <a:pt x="25466" y="77"/>
                  </a:lnTo>
                  <a:lnTo>
                    <a:pt x="24419" y="52"/>
                  </a:lnTo>
                  <a:lnTo>
                    <a:pt x="23359" y="26"/>
                  </a:lnTo>
                  <a:lnTo>
                    <a:pt x="22286" y="13"/>
                  </a:lnTo>
                  <a:lnTo>
                    <a:pt x="21201" y="0"/>
                  </a:lnTo>
                  <a:close/>
                </a:path>
              </a:pathLst>
            </a:custGeom>
            <a:solidFill>
              <a:srgbClr val="EFC072"/>
            </a:solidFill>
            <a:ln>
              <a:noFill/>
            </a:ln>
          </p:spPr>
          <p:txBody>
            <a:bodyPr spcFirstLastPara="1" wrap="square" lIns="121900" tIns="121900" rIns="121900" bIns="121900" anchor="ctr" anchorCtr="0">
              <a:noAutofit/>
            </a:bodyPr>
            <a:lstStyle/>
            <a:p>
              <a:endParaRPr sz="2400"/>
            </a:p>
          </p:txBody>
        </p:sp>
        <p:sp>
          <p:nvSpPr>
            <p:cNvPr id="145" name="Google Shape;145;p15"/>
            <p:cNvSpPr/>
            <p:nvPr/>
          </p:nvSpPr>
          <p:spPr>
            <a:xfrm>
              <a:off x="2706740" y="3581232"/>
              <a:ext cx="609226" cy="83397"/>
            </a:xfrm>
            <a:custGeom>
              <a:avLst/>
              <a:gdLst/>
              <a:ahLst/>
              <a:cxnLst/>
              <a:rect l="l" t="t" r="r" b="b"/>
              <a:pathLst>
                <a:path w="41150" h="5633" extrusionOk="0">
                  <a:moveTo>
                    <a:pt x="19949" y="0"/>
                  </a:moveTo>
                  <a:lnTo>
                    <a:pt x="18238" y="13"/>
                  </a:lnTo>
                  <a:lnTo>
                    <a:pt x="16577" y="52"/>
                  </a:lnTo>
                  <a:lnTo>
                    <a:pt x="14943" y="115"/>
                  </a:lnTo>
                  <a:lnTo>
                    <a:pt x="13372" y="192"/>
                  </a:lnTo>
                  <a:lnTo>
                    <a:pt x="11839" y="294"/>
                  </a:lnTo>
                  <a:lnTo>
                    <a:pt x="10371" y="409"/>
                  </a:lnTo>
                  <a:lnTo>
                    <a:pt x="8966" y="550"/>
                  </a:lnTo>
                  <a:lnTo>
                    <a:pt x="7625" y="716"/>
                  </a:lnTo>
                  <a:lnTo>
                    <a:pt x="6361" y="882"/>
                  </a:lnTo>
                  <a:lnTo>
                    <a:pt x="5173" y="1073"/>
                  </a:lnTo>
                  <a:lnTo>
                    <a:pt x="4074" y="1290"/>
                  </a:lnTo>
                  <a:lnTo>
                    <a:pt x="3551" y="1393"/>
                  </a:lnTo>
                  <a:lnTo>
                    <a:pt x="3066" y="1507"/>
                  </a:lnTo>
                  <a:lnTo>
                    <a:pt x="2593" y="1622"/>
                  </a:lnTo>
                  <a:lnTo>
                    <a:pt x="2146" y="1737"/>
                  </a:lnTo>
                  <a:lnTo>
                    <a:pt x="1725" y="1865"/>
                  </a:lnTo>
                  <a:lnTo>
                    <a:pt x="1316" y="1993"/>
                  </a:lnTo>
                  <a:lnTo>
                    <a:pt x="946" y="2121"/>
                  </a:lnTo>
                  <a:lnTo>
                    <a:pt x="601" y="2248"/>
                  </a:lnTo>
                  <a:lnTo>
                    <a:pt x="281" y="2376"/>
                  </a:lnTo>
                  <a:lnTo>
                    <a:pt x="0" y="2516"/>
                  </a:lnTo>
                  <a:lnTo>
                    <a:pt x="716" y="2299"/>
                  </a:lnTo>
                  <a:lnTo>
                    <a:pt x="1507" y="2095"/>
                  </a:lnTo>
                  <a:lnTo>
                    <a:pt x="2363" y="1903"/>
                  </a:lnTo>
                  <a:lnTo>
                    <a:pt x="3295" y="1725"/>
                  </a:lnTo>
                  <a:lnTo>
                    <a:pt x="4292" y="1546"/>
                  </a:lnTo>
                  <a:lnTo>
                    <a:pt x="5352" y="1393"/>
                  </a:lnTo>
                  <a:lnTo>
                    <a:pt x="6463" y="1239"/>
                  </a:lnTo>
                  <a:lnTo>
                    <a:pt x="7625" y="1099"/>
                  </a:lnTo>
                  <a:lnTo>
                    <a:pt x="8851" y="984"/>
                  </a:lnTo>
                  <a:lnTo>
                    <a:pt x="10115" y="869"/>
                  </a:lnTo>
                  <a:lnTo>
                    <a:pt x="11431" y="780"/>
                  </a:lnTo>
                  <a:lnTo>
                    <a:pt x="12784" y="703"/>
                  </a:lnTo>
                  <a:lnTo>
                    <a:pt x="14164" y="639"/>
                  </a:lnTo>
                  <a:lnTo>
                    <a:pt x="15594" y="601"/>
                  </a:lnTo>
                  <a:lnTo>
                    <a:pt x="17050" y="575"/>
                  </a:lnTo>
                  <a:lnTo>
                    <a:pt x="18531" y="562"/>
                  </a:lnTo>
                  <a:lnTo>
                    <a:pt x="19617" y="575"/>
                  </a:lnTo>
                  <a:lnTo>
                    <a:pt x="20690" y="588"/>
                  </a:lnTo>
                  <a:lnTo>
                    <a:pt x="21750" y="614"/>
                  </a:lnTo>
                  <a:lnTo>
                    <a:pt x="22797" y="639"/>
                  </a:lnTo>
                  <a:lnTo>
                    <a:pt x="23819" y="677"/>
                  </a:lnTo>
                  <a:lnTo>
                    <a:pt x="24828" y="728"/>
                  </a:lnTo>
                  <a:lnTo>
                    <a:pt x="25811" y="792"/>
                  </a:lnTo>
                  <a:lnTo>
                    <a:pt x="26782" y="856"/>
                  </a:lnTo>
                  <a:lnTo>
                    <a:pt x="27714" y="933"/>
                  </a:lnTo>
                  <a:lnTo>
                    <a:pt x="28633" y="1022"/>
                  </a:lnTo>
                  <a:lnTo>
                    <a:pt x="29515" y="1112"/>
                  </a:lnTo>
                  <a:lnTo>
                    <a:pt x="30383" y="1214"/>
                  </a:lnTo>
                  <a:lnTo>
                    <a:pt x="31213" y="1316"/>
                  </a:lnTo>
                  <a:lnTo>
                    <a:pt x="32005" y="1431"/>
                  </a:lnTo>
                  <a:lnTo>
                    <a:pt x="32784" y="1546"/>
                  </a:lnTo>
                  <a:lnTo>
                    <a:pt x="33512" y="1674"/>
                  </a:lnTo>
                  <a:lnTo>
                    <a:pt x="34214" y="1801"/>
                  </a:lnTo>
                  <a:lnTo>
                    <a:pt x="34879" y="1942"/>
                  </a:lnTo>
                  <a:lnTo>
                    <a:pt x="35517" y="2082"/>
                  </a:lnTo>
                  <a:lnTo>
                    <a:pt x="36105" y="2235"/>
                  </a:lnTo>
                  <a:lnTo>
                    <a:pt x="36654" y="2389"/>
                  </a:lnTo>
                  <a:lnTo>
                    <a:pt x="37165" y="2542"/>
                  </a:lnTo>
                  <a:lnTo>
                    <a:pt x="37637" y="2708"/>
                  </a:lnTo>
                  <a:lnTo>
                    <a:pt x="38059" y="2874"/>
                  </a:lnTo>
                  <a:lnTo>
                    <a:pt x="38442" y="3053"/>
                  </a:lnTo>
                  <a:lnTo>
                    <a:pt x="38774" y="3232"/>
                  </a:lnTo>
                  <a:lnTo>
                    <a:pt x="39055" y="3410"/>
                  </a:lnTo>
                  <a:lnTo>
                    <a:pt x="39182" y="3500"/>
                  </a:lnTo>
                  <a:lnTo>
                    <a:pt x="39297" y="3589"/>
                  </a:lnTo>
                  <a:lnTo>
                    <a:pt x="39387" y="3679"/>
                  </a:lnTo>
                  <a:lnTo>
                    <a:pt x="39476" y="3781"/>
                  </a:lnTo>
                  <a:lnTo>
                    <a:pt x="39553" y="3870"/>
                  </a:lnTo>
                  <a:lnTo>
                    <a:pt x="39617" y="3972"/>
                  </a:lnTo>
                  <a:lnTo>
                    <a:pt x="39655" y="4062"/>
                  </a:lnTo>
                  <a:lnTo>
                    <a:pt x="39693" y="4164"/>
                  </a:lnTo>
                  <a:lnTo>
                    <a:pt x="39719" y="4253"/>
                  </a:lnTo>
                  <a:lnTo>
                    <a:pt x="39719" y="4355"/>
                  </a:lnTo>
                  <a:lnTo>
                    <a:pt x="39719" y="4432"/>
                  </a:lnTo>
                  <a:lnTo>
                    <a:pt x="39706" y="4522"/>
                  </a:lnTo>
                  <a:lnTo>
                    <a:pt x="39680" y="4611"/>
                  </a:lnTo>
                  <a:lnTo>
                    <a:pt x="39642" y="4688"/>
                  </a:lnTo>
                  <a:lnTo>
                    <a:pt x="39591" y="4764"/>
                  </a:lnTo>
                  <a:lnTo>
                    <a:pt x="39540" y="4854"/>
                  </a:lnTo>
                  <a:lnTo>
                    <a:pt x="39400" y="5007"/>
                  </a:lnTo>
                  <a:lnTo>
                    <a:pt x="39221" y="5173"/>
                  </a:lnTo>
                  <a:lnTo>
                    <a:pt x="39016" y="5326"/>
                  </a:lnTo>
                  <a:lnTo>
                    <a:pt x="38761" y="5479"/>
                  </a:lnTo>
                  <a:lnTo>
                    <a:pt x="38480" y="5633"/>
                  </a:lnTo>
                  <a:lnTo>
                    <a:pt x="39080" y="5428"/>
                  </a:lnTo>
                  <a:lnTo>
                    <a:pt x="39361" y="5326"/>
                  </a:lnTo>
                  <a:lnTo>
                    <a:pt x="39617" y="5211"/>
                  </a:lnTo>
                  <a:lnTo>
                    <a:pt x="39846" y="5096"/>
                  </a:lnTo>
                  <a:lnTo>
                    <a:pt x="40064" y="4994"/>
                  </a:lnTo>
                  <a:lnTo>
                    <a:pt x="40268" y="4879"/>
                  </a:lnTo>
                  <a:lnTo>
                    <a:pt x="40447" y="4764"/>
                  </a:lnTo>
                  <a:lnTo>
                    <a:pt x="40613" y="4649"/>
                  </a:lnTo>
                  <a:lnTo>
                    <a:pt x="40753" y="4522"/>
                  </a:lnTo>
                  <a:lnTo>
                    <a:pt x="40868" y="4407"/>
                  </a:lnTo>
                  <a:lnTo>
                    <a:pt x="40970" y="4292"/>
                  </a:lnTo>
                  <a:lnTo>
                    <a:pt x="41047" y="4164"/>
                  </a:lnTo>
                  <a:lnTo>
                    <a:pt x="41098" y="4049"/>
                  </a:lnTo>
                  <a:lnTo>
                    <a:pt x="41136" y="3921"/>
                  </a:lnTo>
                  <a:lnTo>
                    <a:pt x="41149" y="3794"/>
                  </a:lnTo>
                  <a:lnTo>
                    <a:pt x="41136" y="3691"/>
                  </a:lnTo>
                  <a:lnTo>
                    <a:pt x="41111" y="3602"/>
                  </a:lnTo>
                  <a:lnTo>
                    <a:pt x="41085" y="3500"/>
                  </a:lnTo>
                  <a:lnTo>
                    <a:pt x="41034" y="3410"/>
                  </a:lnTo>
                  <a:lnTo>
                    <a:pt x="40970" y="3308"/>
                  </a:lnTo>
                  <a:lnTo>
                    <a:pt x="40894" y="3219"/>
                  </a:lnTo>
                  <a:lnTo>
                    <a:pt x="40817" y="3129"/>
                  </a:lnTo>
                  <a:lnTo>
                    <a:pt x="40715" y="3027"/>
                  </a:lnTo>
                  <a:lnTo>
                    <a:pt x="40600" y="2938"/>
                  </a:lnTo>
                  <a:lnTo>
                    <a:pt x="40472" y="2848"/>
                  </a:lnTo>
                  <a:lnTo>
                    <a:pt x="40191" y="2670"/>
                  </a:lnTo>
                  <a:lnTo>
                    <a:pt x="39859" y="2491"/>
                  </a:lnTo>
                  <a:lnTo>
                    <a:pt x="39476" y="2325"/>
                  </a:lnTo>
                  <a:lnTo>
                    <a:pt x="39055" y="2146"/>
                  </a:lnTo>
                  <a:lnTo>
                    <a:pt x="38582" y="1993"/>
                  </a:lnTo>
                  <a:lnTo>
                    <a:pt x="38071" y="1827"/>
                  </a:lnTo>
                  <a:lnTo>
                    <a:pt x="37522" y="1674"/>
                  </a:lnTo>
                  <a:lnTo>
                    <a:pt x="36935" y="1533"/>
                  </a:lnTo>
                  <a:lnTo>
                    <a:pt x="36309" y="1380"/>
                  </a:lnTo>
                  <a:lnTo>
                    <a:pt x="35632" y="1252"/>
                  </a:lnTo>
                  <a:lnTo>
                    <a:pt x="34930" y="1112"/>
                  </a:lnTo>
                  <a:lnTo>
                    <a:pt x="34202" y="984"/>
                  </a:lnTo>
                  <a:lnTo>
                    <a:pt x="33435" y="869"/>
                  </a:lnTo>
                  <a:lnTo>
                    <a:pt x="32631" y="754"/>
                  </a:lnTo>
                  <a:lnTo>
                    <a:pt x="31801" y="652"/>
                  </a:lnTo>
                  <a:lnTo>
                    <a:pt x="30945" y="550"/>
                  </a:lnTo>
                  <a:lnTo>
                    <a:pt x="30051" y="460"/>
                  </a:lnTo>
                  <a:lnTo>
                    <a:pt x="29131" y="384"/>
                  </a:lnTo>
                  <a:lnTo>
                    <a:pt x="28199" y="307"/>
                  </a:lnTo>
                  <a:lnTo>
                    <a:pt x="27241" y="230"/>
                  </a:lnTo>
                  <a:lnTo>
                    <a:pt x="26245" y="179"/>
                  </a:lnTo>
                  <a:lnTo>
                    <a:pt x="25249" y="128"/>
                  </a:lnTo>
                  <a:lnTo>
                    <a:pt x="24215" y="77"/>
                  </a:lnTo>
                  <a:lnTo>
                    <a:pt x="23180" y="52"/>
                  </a:lnTo>
                  <a:lnTo>
                    <a:pt x="22120" y="26"/>
                  </a:lnTo>
                  <a:lnTo>
                    <a:pt x="21035" y="13"/>
                  </a:lnTo>
                  <a:lnTo>
                    <a:pt x="19949" y="0"/>
                  </a:lnTo>
                  <a:close/>
                </a:path>
              </a:pathLst>
            </a:custGeom>
            <a:solidFill>
              <a:srgbClr val="D4A657"/>
            </a:solidFill>
            <a:ln>
              <a:noFill/>
            </a:ln>
          </p:spPr>
          <p:txBody>
            <a:bodyPr spcFirstLastPara="1" wrap="square" lIns="121900" tIns="121900" rIns="121900" bIns="121900" anchor="ctr" anchorCtr="0">
              <a:noAutofit/>
            </a:bodyPr>
            <a:lstStyle/>
            <a:p>
              <a:endParaRPr sz="2400"/>
            </a:p>
          </p:txBody>
        </p:sp>
        <p:sp>
          <p:nvSpPr>
            <p:cNvPr id="146" name="Google Shape;146;p15"/>
            <p:cNvSpPr/>
            <p:nvPr/>
          </p:nvSpPr>
          <p:spPr>
            <a:xfrm>
              <a:off x="2915476" y="3612234"/>
              <a:ext cx="204028" cy="57118"/>
            </a:xfrm>
            <a:custGeom>
              <a:avLst/>
              <a:gdLst/>
              <a:ahLst/>
              <a:cxnLst/>
              <a:rect l="l" t="t" r="r" b="b"/>
              <a:pathLst>
                <a:path w="13781" h="3858" extrusionOk="0">
                  <a:moveTo>
                    <a:pt x="1" y="1"/>
                  </a:moveTo>
                  <a:lnTo>
                    <a:pt x="1" y="384"/>
                  </a:lnTo>
                  <a:lnTo>
                    <a:pt x="2325" y="384"/>
                  </a:lnTo>
                  <a:lnTo>
                    <a:pt x="3347" y="397"/>
                  </a:lnTo>
                  <a:lnTo>
                    <a:pt x="4254" y="410"/>
                  </a:lnTo>
                  <a:lnTo>
                    <a:pt x="5058" y="461"/>
                  </a:lnTo>
                  <a:lnTo>
                    <a:pt x="5748" y="512"/>
                  </a:lnTo>
                  <a:lnTo>
                    <a:pt x="6323" y="588"/>
                  </a:lnTo>
                  <a:lnTo>
                    <a:pt x="6578" y="627"/>
                  </a:lnTo>
                  <a:lnTo>
                    <a:pt x="6795" y="665"/>
                  </a:lnTo>
                  <a:lnTo>
                    <a:pt x="6987" y="716"/>
                  </a:lnTo>
                  <a:lnTo>
                    <a:pt x="7140" y="780"/>
                  </a:lnTo>
                  <a:lnTo>
                    <a:pt x="7268" y="831"/>
                  </a:lnTo>
                  <a:lnTo>
                    <a:pt x="7370" y="895"/>
                  </a:lnTo>
                  <a:lnTo>
                    <a:pt x="1" y="895"/>
                  </a:lnTo>
                  <a:lnTo>
                    <a:pt x="1" y="1189"/>
                  </a:lnTo>
                  <a:lnTo>
                    <a:pt x="7472" y="1189"/>
                  </a:lnTo>
                  <a:lnTo>
                    <a:pt x="7446" y="1227"/>
                  </a:lnTo>
                  <a:lnTo>
                    <a:pt x="7408" y="1265"/>
                  </a:lnTo>
                  <a:lnTo>
                    <a:pt x="7306" y="1329"/>
                  </a:lnTo>
                  <a:lnTo>
                    <a:pt x="7165" y="1393"/>
                  </a:lnTo>
                  <a:lnTo>
                    <a:pt x="6987" y="1457"/>
                  </a:lnTo>
                  <a:lnTo>
                    <a:pt x="6770" y="1521"/>
                  </a:lnTo>
                  <a:lnTo>
                    <a:pt x="6514" y="1572"/>
                  </a:lnTo>
                  <a:lnTo>
                    <a:pt x="6208" y="1623"/>
                  </a:lnTo>
                  <a:lnTo>
                    <a:pt x="5876" y="1674"/>
                  </a:lnTo>
                  <a:lnTo>
                    <a:pt x="5505" y="1712"/>
                  </a:lnTo>
                  <a:lnTo>
                    <a:pt x="5097" y="1751"/>
                  </a:lnTo>
                  <a:lnTo>
                    <a:pt x="4151" y="1802"/>
                  </a:lnTo>
                  <a:lnTo>
                    <a:pt x="3053" y="1840"/>
                  </a:lnTo>
                  <a:lnTo>
                    <a:pt x="1802" y="1853"/>
                  </a:lnTo>
                  <a:lnTo>
                    <a:pt x="1" y="1853"/>
                  </a:lnTo>
                  <a:lnTo>
                    <a:pt x="1" y="2210"/>
                  </a:lnTo>
                  <a:lnTo>
                    <a:pt x="2197" y="2645"/>
                  </a:lnTo>
                  <a:lnTo>
                    <a:pt x="4215" y="3053"/>
                  </a:lnTo>
                  <a:lnTo>
                    <a:pt x="6131" y="3449"/>
                  </a:lnTo>
                  <a:lnTo>
                    <a:pt x="8021" y="3858"/>
                  </a:lnTo>
                  <a:lnTo>
                    <a:pt x="11163" y="3858"/>
                  </a:lnTo>
                  <a:lnTo>
                    <a:pt x="9107" y="3411"/>
                  </a:lnTo>
                  <a:lnTo>
                    <a:pt x="7051" y="2977"/>
                  </a:lnTo>
                  <a:lnTo>
                    <a:pt x="5033" y="2568"/>
                  </a:lnTo>
                  <a:lnTo>
                    <a:pt x="3079" y="2185"/>
                  </a:lnTo>
                  <a:lnTo>
                    <a:pt x="3845" y="2172"/>
                  </a:lnTo>
                  <a:lnTo>
                    <a:pt x="4586" y="2159"/>
                  </a:lnTo>
                  <a:lnTo>
                    <a:pt x="5275" y="2134"/>
                  </a:lnTo>
                  <a:lnTo>
                    <a:pt x="5927" y="2108"/>
                  </a:lnTo>
                  <a:lnTo>
                    <a:pt x="6540" y="2070"/>
                  </a:lnTo>
                  <a:lnTo>
                    <a:pt x="7102" y="2019"/>
                  </a:lnTo>
                  <a:lnTo>
                    <a:pt x="7638" y="1968"/>
                  </a:lnTo>
                  <a:lnTo>
                    <a:pt x="8111" y="1904"/>
                  </a:lnTo>
                  <a:lnTo>
                    <a:pt x="8558" y="1827"/>
                  </a:lnTo>
                  <a:lnTo>
                    <a:pt x="8941" y="1763"/>
                  </a:lnTo>
                  <a:lnTo>
                    <a:pt x="9285" y="1674"/>
                  </a:lnTo>
                  <a:lnTo>
                    <a:pt x="9579" y="1585"/>
                  </a:lnTo>
                  <a:lnTo>
                    <a:pt x="9822" y="1495"/>
                  </a:lnTo>
                  <a:lnTo>
                    <a:pt x="10026" y="1393"/>
                  </a:lnTo>
                  <a:lnTo>
                    <a:pt x="10103" y="1342"/>
                  </a:lnTo>
                  <a:lnTo>
                    <a:pt x="10167" y="1291"/>
                  </a:lnTo>
                  <a:lnTo>
                    <a:pt x="10218" y="1240"/>
                  </a:lnTo>
                  <a:lnTo>
                    <a:pt x="10256" y="1189"/>
                  </a:lnTo>
                  <a:lnTo>
                    <a:pt x="13781" y="1189"/>
                  </a:lnTo>
                  <a:lnTo>
                    <a:pt x="13781" y="895"/>
                  </a:lnTo>
                  <a:lnTo>
                    <a:pt x="10218" y="895"/>
                  </a:lnTo>
                  <a:lnTo>
                    <a:pt x="10179" y="844"/>
                  </a:lnTo>
                  <a:lnTo>
                    <a:pt x="10128" y="793"/>
                  </a:lnTo>
                  <a:lnTo>
                    <a:pt x="9988" y="703"/>
                  </a:lnTo>
                  <a:lnTo>
                    <a:pt x="9809" y="627"/>
                  </a:lnTo>
                  <a:lnTo>
                    <a:pt x="9579" y="550"/>
                  </a:lnTo>
                  <a:lnTo>
                    <a:pt x="9337" y="474"/>
                  </a:lnTo>
                  <a:lnTo>
                    <a:pt x="9043" y="410"/>
                  </a:lnTo>
                  <a:lnTo>
                    <a:pt x="8724" y="346"/>
                  </a:lnTo>
                  <a:lnTo>
                    <a:pt x="8391" y="295"/>
                  </a:lnTo>
                  <a:lnTo>
                    <a:pt x="13781" y="295"/>
                  </a:lnTo>
                  <a:lnTo>
                    <a:pt x="13781" y="1"/>
                  </a:lnTo>
                  <a:close/>
                </a:path>
              </a:pathLst>
            </a:custGeom>
            <a:solidFill>
              <a:srgbClr val="A18044"/>
            </a:solidFill>
            <a:ln>
              <a:noFill/>
            </a:ln>
          </p:spPr>
          <p:txBody>
            <a:bodyPr spcFirstLastPara="1" wrap="square" lIns="121900" tIns="121900" rIns="121900" bIns="121900" anchor="ctr" anchorCtr="0">
              <a:noAutofit/>
            </a:bodyPr>
            <a:lstStyle/>
            <a:p>
              <a:endParaRPr sz="2400"/>
            </a:p>
          </p:txBody>
        </p:sp>
        <p:sp>
          <p:nvSpPr>
            <p:cNvPr id="147" name="Google Shape;147;p15"/>
            <p:cNvSpPr/>
            <p:nvPr/>
          </p:nvSpPr>
          <p:spPr>
            <a:xfrm>
              <a:off x="2629221" y="3541333"/>
              <a:ext cx="764071" cy="159790"/>
            </a:xfrm>
            <a:custGeom>
              <a:avLst/>
              <a:gdLst/>
              <a:ahLst/>
              <a:cxnLst/>
              <a:rect l="l" t="t" r="r" b="b"/>
              <a:pathLst>
                <a:path w="51609" h="10793" extrusionOk="0">
                  <a:moveTo>
                    <a:pt x="0" y="1"/>
                  </a:moveTo>
                  <a:lnTo>
                    <a:pt x="0" y="5390"/>
                  </a:lnTo>
                  <a:lnTo>
                    <a:pt x="13" y="5531"/>
                  </a:lnTo>
                  <a:lnTo>
                    <a:pt x="39" y="5671"/>
                  </a:lnTo>
                  <a:lnTo>
                    <a:pt x="77" y="5812"/>
                  </a:lnTo>
                  <a:lnTo>
                    <a:pt x="128" y="5952"/>
                  </a:lnTo>
                  <a:lnTo>
                    <a:pt x="205" y="6080"/>
                  </a:lnTo>
                  <a:lnTo>
                    <a:pt x="294" y="6220"/>
                  </a:lnTo>
                  <a:lnTo>
                    <a:pt x="396" y="6348"/>
                  </a:lnTo>
                  <a:lnTo>
                    <a:pt x="524" y="6489"/>
                  </a:lnTo>
                  <a:lnTo>
                    <a:pt x="664" y="6616"/>
                  </a:lnTo>
                  <a:lnTo>
                    <a:pt x="818" y="6744"/>
                  </a:lnTo>
                  <a:lnTo>
                    <a:pt x="984" y="6872"/>
                  </a:lnTo>
                  <a:lnTo>
                    <a:pt x="1162" y="6999"/>
                  </a:lnTo>
                  <a:lnTo>
                    <a:pt x="1354" y="7127"/>
                  </a:lnTo>
                  <a:lnTo>
                    <a:pt x="1571" y="7255"/>
                  </a:lnTo>
                  <a:lnTo>
                    <a:pt x="1788" y="7370"/>
                  </a:lnTo>
                  <a:lnTo>
                    <a:pt x="2031" y="7497"/>
                  </a:lnTo>
                  <a:lnTo>
                    <a:pt x="2542" y="7740"/>
                  </a:lnTo>
                  <a:lnTo>
                    <a:pt x="3116" y="7970"/>
                  </a:lnTo>
                  <a:lnTo>
                    <a:pt x="3729" y="8187"/>
                  </a:lnTo>
                  <a:lnTo>
                    <a:pt x="4406" y="8417"/>
                  </a:lnTo>
                  <a:lnTo>
                    <a:pt x="5122" y="8621"/>
                  </a:lnTo>
                  <a:lnTo>
                    <a:pt x="5888" y="8826"/>
                  </a:lnTo>
                  <a:lnTo>
                    <a:pt x="6705" y="9017"/>
                  </a:lnTo>
                  <a:lnTo>
                    <a:pt x="7561" y="9209"/>
                  </a:lnTo>
                  <a:lnTo>
                    <a:pt x="8455" y="9388"/>
                  </a:lnTo>
                  <a:lnTo>
                    <a:pt x="9387" y="9554"/>
                  </a:lnTo>
                  <a:lnTo>
                    <a:pt x="10370" y="9720"/>
                  </a:lnTo>
                  <a:lnTo>
                    <a:pt x="11379" y="9873"/>
                  </a:lnTo>
                  <a:lnTo>
                    <a:pt x="12427" y="10013"/>
                  </a:lnTo>
                  <a:lnTo>
                    <a:pt x="13499" y="10141"/>
                  </a:lnTo>
                  <a:lnTo>
                    <a:pt x="14623" y="10256"/>
                  </a:lnTo>
                  <a:lnTo>
                    <a:pt x="15760" y="10371"/>
                  </a:lnTo>
                  <a:lnTo>
                    <a:pt x="16935" y="10460"/>
                  </a:lnTo>
                  <a:lnTo>
                    <a:pt x="18135" y="10550"/>
                  </a:lnTo>
                  <a:lnTo>
                    <a:pt x="19361" y="10614"/>
                  </a:lnTo>
                  <a:lnTo>
                    <a:pt x="20600" y="10677"/>
                  </a:lnTo>
                  <a:lnTo>
                    <a:pt x="21877" y="10729"/>
                  </a:lnTo>
                  <a:lnTo>
                    <a:pt x="23167" y="10767"/>
                  </a:lnTo>
                  <a:lnTo>
                    <a:pt x="24483" y="10780"/>
                  </a:lnTo>
                  <a:lnTo>
                    <a:pt x="25811" y="10792"/>
                  </a:lnTo>
                  <a:lnTo>
                    <a:pt x="27139" y="10780"/>
                  </a:lnTo>
                  <a:lnTo>
                    <a:pt x="28442" y="10767"/>
                  </a:lnTo>
                  <a:lnTo>
                    <a:pt x="29732" y="10729"/>
                  </a:lnTo>
                  <a:lnTo>
                    <a:pt x="31009" y="10677"/>
                  </a:lnTo>
                  <a:lnTo>
                    <a:pt x="32260" y="10614"/>
                  </a:lnTo>
                  <a:lnTo>
                    <a:pt x="33486" y="10550"/>
                  </a:lnTo>
                  <a:lnTo>
                    <a:pt x="34674" y="10460"/>
                  </a:lnTo>
                  <a:lnTo>
                    <a:pt x="35849" y="10371"/>
                  </a:lnTo>
                  <a:lnTo>
                    <a:pt x="36998" y="10256"/>
                  </a:lnTo>
                  <a:lnTo>
                    <a:pt x="38109" y="10141"/>
                  </a:lnTo>
                  <a:lnTo>
                    <a:pt x="39182" y="10013"/>
                  </a:lnTo>
                  <a:lnTo>
                    <a:pt x="40229" y="9873"/>
                  </a:lnTo>
                  <a:lnTo>
                    <a:pt x="41251" y="9720"/>
                  </a:lnTo>
                  <a:lnTo>
                    <a:pt x="42222" y="9554"/>
                  </a:lnTo>
                  <a:lnTo>
                    <a:pt x="43154" y="9388"/>
                  </a:lnTo>
                  <a:lnTo>
                    <a:pt x="44061" y="9209"/>
                  </a:lnTo>
                  <a:lnTo>
                    <a:pt x="44904" y="9017"/>
                  </a:lnTo>
                  <a:lnTo>
                    <a:pt x="45721" y="8826"/>
                  </a:lnTo>
                  <a:lnTo>
                    <a:pt x="46487" y="8621"/>
                  </a:lnTo>
                  <a:lnTo>
                    <a:pt x="47203" y="8417"/>
                  </a:lnTo>
                  <a:lnTo>
                    <a:pt x="47879" y="8187"/>
                  </a:lnTo>
                  <a:lnTo>
                    <a:pt x="48505" y="7970"/>
                  </a:lnTo>
                  <a:lnTo>
                    <a:pt x="49067" y="7740"/>
                  </a:lnTo>
                  <a:lnTo>
                    <a:pt x="49591" y="7497"/>
                  </a:lnTo>
                  <a:lnTo>
                    <a:pt x="49821" y="7370"/>
                  </a:lnTo>
                  <a:lnTo>
                    <a:pt x="50050" y="7255"/>
                  </a:lnTo>
                  <a:lnTo>
                    <a:pt x="50255" y="7127"/>
                  </a:lnTo>
                  <a:lnTo>
                    <a:pt x="50459" y="6999"/>
                  </a:lnTo>
                  <a:lnTo>
                    <a:pt x="50638" y="6872"/>
                  </a:lnTo>
                  <a:lnTo>
                    <a:pt x="50804" y="6744"/>
                  </a:lnTo>
                  <a:lnTo>
                    <a:pt x="50957" y="6616"/>
                  </a:lnTo>
                  <a:lnTo>
                    <a:pt x="51085" y="6489"/>
                  </a:lnTo>
                  <a:lnTo>
                    <a:pt x="51213" y="6348"/>
                  </a:lnTo>
                  <a:lnTo>
                    <a:pt x="51315" y="6220"/>
                  </a:lnTo>
                  <a:lnTo>
                    <a:pt x="51404" y="6080"/>
                  </a:lnTo>
                  <a:lnTo>
                    <a:pt x="51481" y="5952"/>
                  </a:lnTo>
                  <a:lnTo>
                    <a:pt x="51545" y="5812"/>
                  </a:lnTo>
                  <a:lnTo>
                    <a:pt x="51583" y="5671"/>
                  </a:lnTo>
                  <a:lnTo>
                    <a:pt x="51609" y="5531"/>
                  </a:lnTo>
                  <a:lnTo>
                    <a:pt x="51609" y="5390"/>
                  </a:lnTo>
                  <a:lnTo>
                    <a:pt x="51609" y="1"/>
                  </a:lnTo>
                  <a:close/>
                </a:path>
              </a:pathLst>
            </a:custGeom>
            <a:solidFill>
              <a:srgbClr val="FFCB91"/>
            </a:solidFill>
            <a:ln>
              <a:noFill/>
            </a:ln>
          </p:spPr>
          <p:txBody>
            <a:bodyPr spcFirstLastPara="1" wrap="square" lIns="121900" tIns="121900" rIns="121900" bIns="121900" anchor="ctr" anchorCtr="0">
              <a:noAutofit/>
            </a:bodyPr>
            <a:lstStyle/>
            <a:p>
              <a:endParaRPr sz="2400"/>
            </a:p>
          </p:txBody>
        </p:sp>
        <p:sp>
          <p:nvSpPr>
            <p:cNvPr id="148" name="Google Shape;148;p15"/>
            <p:cNvSpPr/>
            <p:nvPr/>
          </p:nvSpPr>
          <p:spPr>
            <a:xfrm>
              <a:off x="2629221" y="3461549"/>
              <a:ext cx="764071" cy="159598"/>
            </a:xfrm>
            <a:custGeom>
              <a:avLst/>
              <a:gdLst/>
              <a:ahLst/>
              <a:cxnLst/>
              <a:rect l="l" t="t" r="r" b="b"/>
              <a:pathLst>
                <a:path w="51609" h="10780" extrusionOk="0">
                  <a:moveTo>
                    <a:pt x="25811" y="0"/>
                  </a:moveTo>
                  <a:lnTo>
                    <a:pt x="24483" y="13"/>
                  </a:lnTo>
                  <a:lnTo>
                    <a:pt x="23167" y="26"/>
                  </a:lnTo>
                  <a:lnTo>
                    <a:pt x="21877" y="64"/>
                  </a:lnTo>
                  <a:lnTo>
                    <a:pt x="20600" y="115"/>
                  </a:lnTo>
                  <a:lnTo>
                    <a:pt x="19361" y="166"/>
                  </a:lnTo>
                  <a:lnTo>
                    <a:pt x="18135" y="243"/>
                  </a:lnTo>
                  <a:lnTo>
                    <a:pt x="16935" y="332"/>
                  </a:lnTo>
                  <a:lnTo>
                    <a:pt x="15760" y="422"/>
                  </a:lnTo>
                  <a:lnTo>
                    <a:pt x="14623" y="537"/>
                  </a:lnTo>
                  <a:lnTo>
                    <a:pt x="13499" y="652"/>
                  </a:lnTo>
                  <a:lnTo>
                    <a:pt x="12427" y="779"/>
                  </a:lnTo>
                  <a:lnTo>
                    <a:pt x="11379" y="920"/>
                  </a:lnTo>
                  <a:lnTo>
                    <a:pt x="10370" y="1073"/>
                  </a:lnTo>
                  <a:lnTo>
                    <a:pt x="9387" y="1226"/>
                  </a:lnTo>
                  <a:lnTo>
                    <a:pt x="8455" y="1405"/>
                  </a:lnTo>
                  <a:lnTo>
                    <a:pt x="7561" y="1584"/>
                  </a:lnTo>
                  <a:lnTo>
                    <a:pt x="6705" y="1763"/>
                  </a:lnTo>
                  <a:lnTo>
                    <a:pt x="5888" y="1967"/>
                  </a:lnTo>
                  <a:lnTo>
                    <a:pt x="5122" y="2171"/>
                  </a:lnTo>
                  <a:lnTo>
                    <a:pt x="4406" y="2376"/>
                  </a:lnTo>
                  <a:lnTo>
                    <a:pt x="3729" y="2593"/>
                  </a:lnTo>
                  <a:lnTo>
                    <a:pt x="3116" y="2823"/>
                  </a:lnTo>
                  <a:lnTo>
                    <a:pt x="2542" y="3053"/>
                  </a:lnTo>
                  <a:lnTo>
                    <a:pt x="2031" y="3295"/>
                  </a:lnTo>
                  <a:lnTo>
                    <a:pt x="1788" y="3410"/>
                  </a:lnTo>
                  <a:lnTo>
                    <a:pt x="1571" y="3538"/>
                  </a:lnTo>
                  <a:lnTo>
                    <a:pt x="1354" y="3666"/>
                  </a:lnTo>
                  <a:lnTo>
                    <a:pt x="1162" y="3793"/>
                  </a:lnTo>
                  <a:lnTo>
                    <a:pt x="984" y="3921"/>
                  </a:lnTo>
                  <a:lnTo>
                    <a:pt x="818" y="4049"/>
                  </a:lnTo>
                  <a:lnTo>
                    <a:pt x="664" y="4177"/>
                  </a:lnTo>
                  <a:lnTo>
                    <a:pt x="524" y="4304"/>
                  </a:lnTo>
                  <a:lnTo>
                    <a:pt x="396" y="4432"/>
                  </a:lnTo>
                  <a:lnTo>
                    <a:pt x="294" y="4572"/>
                  </a:lnTo>
                  <a:lnTo>
                    <a:pt x="205" y="4700"/>
                  </a:lnTo>
                  <a:lnTo>
                    <a:pt x="128" y="4841"/>
                  </a:lnTo>
                  <a:lnTo>
                    <a:pt x="77" y="4981"/>
                  </a:lnTo>
                  <a:lnTo>
                    <a:pt x="39" y="5122"/>
                  </a:lnTo>
                  <a:lnTo>
                    <a:pt x="13" y="5249"/>
                  </a:lnTo>
                  <a:lnTo>
                    <a:pt x="0" y="5390"/>
                  </a:lnTo>
                  <a:lnTo>
                    <a:pt x="13" y="5530"/>
                  </a:lnTo>
                  <a:lnTo>
                    <a:pt x="39" y="5671"/>
                  </a:lnTo>
                  <a:lnTo>
                    <a:pt x="77" y="5811"/>
                  </a:lnTo>
                  <a:lnTo>
                    <a:pt x="128" y="5939"/>
                  </a:lnTo>
                  <a:lnTo>
                    <a:pt x="205" y="6079"/>
                  </a:lnTo>
                  <a:lnTo>
                    <a:pt x="294" y="6220"/>
                  </a:lnTo>
                  <a:lnTo>
                    <a:pt x="396" y="6348"/>
                  </a:lnTo>
                  <a:lnTo>
                    <a:pt x="524" y="6475"/>
                  </a:lnTo>
                  <a:lnTo>
                    <a:pt x="664" y="6616"/>
                  </a:lnTo>
                  <a:lnTo>
                    <a:pt x="818" y="6744"/>
                  </a:lnTo>
                  <a:lnTo>
                    <a:pt x="984" y="6871"/>
                  </a:lnTo>
                  <a:lnTo>
                    <a:pt x="1162" y="6999"/>
                  </a:lnTo>
                  <a:lnTo>
                    <a:pt x="1354" y="7127"/>
                  </a:lnTo>
                  <a:lnTo>
                    <a:pt x="1571" y="7242"/>
                  </a:lnTo>
                  <a:lnTo>
                    <a:pt x="1788" y="7369"/>
                  </a:lnTo>
                  <a:lnTo>
                    <a:pt x="2031" y="7497"/>
                  </a:lnTo>
                  <a:lnTo>
                    <a:pt x="2542" y="7727"/>
                  </a:lnTo>
                  <a:lnTo>
                    <a:pt x="3116" y="7970"/>
                  </a:lnTo>
                  <a:lnTo>
                    <a:pt x="3729" y="8187"/>
                  </a:lnTo>
                  <a:lnTo>
                    <a:pt x="4406" y="8404"/>
                  </a:lnTo>
                  <a:lnTo>
                    <a:pt x="5122" y="8621"/>
                  </a:lnTo>
                  <a:lnTo>
                    <a:pt x="5888" y="8825"/>
                  </a:lnTo>
                  <a:lnTo>
                    <a:pt x="6705" y="9017"/>
                  </a:lnTo>
                  <a:lnTo>
                    <a:pt x="7561" y="9208"/>
                  </a:lnTo>
                  <a:lnTo>
                    <a:pt x="8455" y="9387"/>
                  </a:lnTo>
                  <a:lnTo>
                    <a:pt x="9387" y="9553"/>
                  </a:lnTo>
                  <a:lnTo>
                    <a:pt x="10370" y="9719"/>
                  </a:lnTo>
                  <a:lnTo>
                    <a:pt x="11379" y="9860"/>
                  </a:lnTo>
                  <a:lnTo>
                    <a:pt x="12427" y="10000"/>
                  </a:lnTo>
                  <a:lnTo>
                    <a:pt x="13499" y="10141"/>
                  </a:lnTo>
                  <a:lnTo>
                    <a:pt x="14623" y="10256"/>
                  </a:lnTo>
                  <a:lnTo>
                    <a:pt x="15760" y="10358"/>
                  </a:lnTo>
                  <a:lnTo>
                    <a:pt x="16935" y="10460"/>
                  </a:lnTo>
                  <a:lnTo>
                    <a:pt x="18135" y="10549"/>
                  </a:lnTo>
                  <a:lnTo>
                    <a:pt x="19361" y="10613"/>
                  </a:lnTo>
                  <a:lnTo>
                    <a:pt x="20600" y="10677"/>
                  </a:lnTo>
                  <a:lnTo>
                    <a:pt x="21877" y="10728"/>
                  </a:lnTo>
                  <a:lnTo>
                    <a:pt x="23167" y="10754"/>
                  </a:lnTo>
                  <a:lnTo>
                    <a:pt x="24483" y="10779"/>
                  </a:lnTo>
                  <a:lnTo>
                    <a:pt x="27139" y="10779"/>
                  </a:lnTo>
                  <a:lnTo>
                    <a:pt x="28442" y="10754"/>
                  </a:lnTo>
                  <a:lnTo>
                    <a:pt x="29732" y="10728"/>
                  </a:lnTo>
                  <a:lnTo>
                    <a:pt x="31009" y="10677"/>
                  </a:lnTo>
                  <a:lnTo>
                    <a:pt x="32260" y="10613"/>
                  </a:lnTo>
                  <a:lnTo>
                    <a:pt x="33486" y="10549"/>
                  </a:lnTo>
                  <a:lnTo>
                    <a:pt x="34674" y="10460"/>
                  </a:lnTo>
                  <a:lnTo>
                    <a:pt x="35849" y="10358"/>
                  </a:lnTo>
                  <a:lnTo>
                    <a:pt x="36998" y="10256"/>
                  </a:lnTo>
                  <a:lnTo>
                    <a:pt x="38109" y="10141"/>
                  </a:lnTo>
                  <a:lnTo>
                    <a:pt x="39182" y="10000"/>
                  </a:lnTo>
                  <a:lnTo>
                    <a:pt x="40229" y="9860"/>
                  </a:lnTo>
                  <a:lnTo>
                    <a:pt x="41251" y="9719"/>
                  </a:lnTo>
                  <a:lnTo>
                    <a:pt x="42222" y="9553"/>
                  </a:lnTo>
                  <a:lnTo>
                    <a:pt x="43154" y="9387"/>
                  </a:lnTo>
                  <a:lnTo>
                    <a:pt x="44061" y="9208"/>
                  </a:lnTo>
                  <a:lnTo>
                    <a:pt x="44904" y="9017"/>
                  </a:lnTo>
                  <a:lnTo>
                    <a:pt x="45721" y="8825"/>
                  </a:lnTo>
                  <a:lnTo>
                    <a:pt x="46487" y="8621"/>
                  </a:lnTo>
                  <a:lnTo>
                    <a:pt x="47203" y="8404"/>
                  </a:lnTo>
                  <a:lnTo>
                    <a:pt x="47879" y="8187"/>
                  </a:lnTo>
                  <a:lnTo>
                    <a:pt x="48505" y="7970"/>
                  </a:lnTo>
                  <a:lnTo>
                    <a:pt x="49067" y="7727"/>
                  </a:lnTo>
                  <a:lnTo>
                    <a:pt x="49591" y="7497"/>
                  </a:lnTo>
                  <a:lnTo>
                    <a:pt x="49821" y="7369"/>
                  </a:lnTo>
                  <a:lnTo>
                    <a:pt x="50050" y="7242"/>
                  </a:lnTo>
                  <a:lnTo>
                    <a:pt x="50255" y="7127"/>
                  </a:lnTo>
                  <a:lnTo>
                    <a:pt x="50459" y="6999"/>
                  </a:lnTo>
                  <a:lnTo>
                    <a:pt x="50638" y="6871"/>
                  </a:lnTo>
                  <a:lnTo>
                    <a:pt x="50804" y="6744"/>
                  </a:lnTo>
                  <a:lnTo>
                    <a:pt x="50957" y="6616"/>
                  </a:lnTo>
                  <a:lnTo>
                    <a:pt x="51085" y="6475"/>
                  </a:lnTo>
                  <a:lnTo>
                    <a:pt x="51213" y="6348"/>
                  </a:lnTo>
                  <a:lnTo>
                    <a:pt x="51315" y="6220"/>
                  </a:lnTo>
                  <a:lnTo>
                    <a:pt x="51404" y="6079"/>
                  </a:lnTo>
                  <a:lnTo>
                    <a:pt x="51481" y="5939"/>
                  </a:lnTo>
                  <a:lnTo>
                    <a:pt x="51545" y="5811"/>
                  </a:lnTo>
                  <a:lnTo>
                    <a:pt x="51583" y="5671"/>
                  </a:lnTo>
                  <a:lnTo>
                    <a:pt x="51609" y="5530"/>
                  </a:lnTo>
                  <a:lnTo>
                    <a:pt x="51609" y="5390"/>
                  </a:lnTo>
                  <a:lnTo>
                    <a:pt x="51609" y="5249"/>
                  </a:lnTo>
                  <a:lnTo>
                    <a:pt x="51583" y="5122"/>
                  </a:lnTo>
                  <a:lnTo>
                    <a:pt x="51545" y="4981"/>
                  </a:lnTo>
                  <a:lnTo>
                    <a:pt x="51481" y="4841"/>
                  </a:lnTo>
                  <a:lnTo>
                    <a:pt x="51404" y="4700"/>
                  </a:lnTo>
                  <a:lnTo>
                    <a:pt x="51315" y="4572"/>
                  </a:lnTo>
                  <a:lnTo>
                    <a:pt x="51213" y="4432"/>
                  </a:lnTo>
                  <a:lnTo>
                    <a:pt x="51085" y="4304"/>
                  </a:lnTo>
                  <a:lnTo>
                    <a:pt x="50957" y="4177"/>
                  </a:lnTo>
                  <a:lnTo>
                    <a:pt x="50804" y="4049"/>
                  </a:lnTo>
                  <a:lnTo>
                    <a:pt x="50638" y="3921"/>
                  </a:lnTo>
                  <a:lnTo>
                    <a:pt x="50459" y="3793"/>
                  </a:lnTo>
                  <a:lnTo>
                    <a:pt x="50255" y="3666"/>
                  </a:lnTo>
                  <a:lnTo>
                    <a:pt x="50050" y="3538"/>
                  </a:lnTo>
                  <a:lnTo>
                    <a:pt x="49821" y="3410"/>
                  </a:lnTo>
                  <a:lnTo>
                    <a:pt x="49591" y="3295"/>
                  </a:lnTo>
                  <a:lnTo>
                    <a:pt x="49067" y="3053"/>
                  </a:lnTo>
                  <a:lnTo>
                    <a:pt x="48505" y="2823"/>
                  </a:lnTo>
                  <a:lnTo>
                    <a:pt x="47879" y="2593"/>
                  </a:lnTo>
                  <a:lnTo>
                    <a:pt x="47203" y="2376"/>
                  </a:lnTo>
                  <a:lnTo>
                    <a:pt x="46487" y="2171"/>
                  </a:lnTo>
                  <a:lnTo>
                    <a:pt x="45721" y="1967"/>
                  </a:lnTo>
                  <a:lnTo>
                    <a:pt x="44904" y="1763"/>
                  </a:lnTo>
                  <a:lnTo>
                    <a:pt x="44061" y="1584"/>
                  </a:lnTo>
                  <a:lnTo>
                    <a:pt x="43154" y="1405"/>
                  </a:lnTo>
                  <a:lnTo>
                    <a:pt x="42222" y="1226"/>
                  </a:lnTo>
                  <a:lnTo>
                    <a:pt x="41251" y="1073"/>
                  </a:lnTo>
                  <a:lnTo>
                    <a:pt x="40229" y="920"/>
                  </a:lnTo>
                  <a:lnTo>
                    <a:pt x="39182" y="779"/>
                  </a:lnTo>
                  <a:lnTo>
                    <a:pt x="38109" y="652"/>
                  </a:lnTo>
                  <a:lnTo>
                    <a:pt x="36998" y="537"/>
                  </a:lnTo>
                  <a:lnTo>
                    <a:pt x="35849" y="422"/>
                  </a:lnTo>
                  <a:lnTo>
                    <a:pt x="34674" y="332"/>
                  </a:lnTo>
                  <a:lnTo>
                    <a:pt x="33486" y="243"/>
                  </a:lnTo>
                  <a:lnTo>
                    <a:pt x="32260" y="166"/>
                  </a:lnTo>
                  <a:lnTo>
                    <a:pt x="31009" y="115"/>
                  </a:lnTo>
                  <a:lnTo>
                    <a:pt x="29732" y="64"/>
                  </a:lnTo>
                  <a:lnTo>
                    <a:pt x="28442" y="26"/>
                  </a:lnTo>
                  <a:lnTo>
                    <a:pt x="27139" y="13"/>
                  </a:lnTo>
                  <a:lnTo>
                    <a:pt x="25811"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49" name="Google Shape;149;p15"/>
            <p:cNvSpPr/>
            <p:nvPr/>
          </p:nvSpPr>
          <p:spPr>
            <a:xfrm>
              <a:off x="2697472" y="3475732"/>
              <a:ext cx="627569" cy="112326"/>
            </a:xfrm>
            <a:custGeom>
              <a:avLst/>
              <a:gdLst/>
              <a:ahLst/>
              <a:cxnLst/>
              <a:rect l="l" t="t" r="r" b="b"/>
              <a:pathLst>
                <a:path w="42389" h="7587" extrusionOk="0">
                  <a:moveTo>
                    <a:pt x="21201" y="0"/>
                  </a:moveTo>
                  <a:lnTo>
                    <a:pt x="20102" y="13"/>
                  </a:lnTo>
                  <a:lnTo>
                    <a:pt x="19030" y="26"/>
                  </a:lnTo>
                  <a:lnTo>
                    <a:pt x="17970" y="51"/>
                  </a:lnTo>
                  <a:lnTo>
                    <a:pt x="16922" y="77"/>
                  </a:lnTo>
                  <a:lnTo>
                    <a:pt x="15901" y="128"/>
                  </a:lnTo>
                  <a:lnTo>
                    <a:pt x="14892" y="179"/>
                  </a:lnTo>
                  <a:lnTo>
                    <a:pt x="13908" y="230"/>
                  </a:lnTo>
                  <a:lnTo>
                    <a:pt x="12951" y="307"/>
                  </a:lnTo>
                  <a:lnTo>
                    <a:pt x="12006" y="383"/>
                  </a:lnTo>
                  <a:lnTo>
                    <a:pt x="11099" y="460"/>
                  </a:lnTo>
                  <a:lnTo>
                    <a:pt x="10205" y="549"/>
                  </a:lnTo>
                  <a:lnTo>
                    <a:pt x="9349" y="651"/>
                  </a:lnTo>
                  <a:lnTo>
                    <a:pt x="8519" y="754"/>
                  </a:lnTo>
                  <a:lnTo>
                    <a:pt x="7714" y="869"/>
                  </a:lnTo>
                  <a:lnTo>
                    <a:pt x="6948" y="996"/>
                  </a:lnTo>
                  <a:lnTo>
                    <a:pt x="6207" y="1111"/>
                  </a:lnTo>
                  <a:lnTo>
                    <a:pt x="5505" y="1252"/>
                  </a:lnTo>
                  <a:lnTo>
                    <a:pt x="4841" y="1379"/>
                  </a:lnTo>
                  <a:lnTo>
                    <a:pt x="4215" y="1533"/>
                  </a:lnTo>
                  <a:lnTo>
                    <a:pt x="3615" y="1673"/>
                  </a:lnTo>
                  <a:lnTo>
                    <a:pt x="3066" y="1826"/>
                  </a:lnTo>
                  <a:lnTo>
                    <a:pt x="2555" y="1992"/>
                  </a:lnTo>
                  <a:lnTo>
                    <a:pt x="2095" y="2158"/>
                  </a:lnTo>
                  <a:lnTo>
                    <a:pt x="1661" y="2325"/>
                  </a:lnTo>
                  <a:lnTo>
                    <a:pt x="1291" y="2491"/>
                  </a:lnTo>
                  <a:lnTo>
                    <a:pt x="959" y="2669"/>
                  </a:lnTo>
                  <a:lnTo>
                    <a:pt x="665" y="2848"/>
                  </a:lnTo>
                  <a:lnTo>
                    <a:pt x="550" y="2938"/>
                  </a:lnTo>
                  <a:lnTo>
                    <a:pt x="435" y="3027"/>
                  </a:lnTo>
                  <a:lnTo>
                    <a:pt x="333" y="3129"/>
                  </a:lnTo>
                  <a:lnTo>
                    <a:pt x="243" y="3219"/>
                  </a:lnTo>
                  <a:lnTo>
                    <a:pt x="167" y="3308"/>
                  </a:lnTo>
                  <a:lnTo>
                    <a:pt x="116" y="3410"/>
                  </a:lnTo>
                  <a:lnTo>
                    <a:pt x="65" y="3499"/>
                  </a:lnTo>
                  <a:lnTo>
                    <a:pt x="26" y="3602"/>
                  </a:lnTo>
                  <a:lnTo>
                    <a:pt x="13" y="3704"/>
                  </a:lnTo>
                  <a:lnTo>
                    <a:pt x="1" y="3793"/>
                  </a:lnTo>
                  <a:lnTo>
                    <a:pt x="13" y="3895"/>
                  </a:lnTo>
                  <a:lnTo>
                    <a:pt x="26" y="3985"/>
                  </a:lnTo>
                  <a:lnTo>
                    <a:pt x="65" y="4087"/>
                  </a:lnTo>
                  <a:lnTo>
                    <a:pt x="116" y="4189"/>
                  </a:lnTo>
                  <a:lnTo>
                    <a:pt x="167" y="4279"/>
                  </a:lnTo>
                  <a:lnTo>
                    <a:pt x="243" y="4368"/>
                  </a:lnTo>
                  <a:lnTo>
                    <a:pt x="333" y="4470"/>
                  </a:lnTo>
                  <a:lnTo>
                    <a:pt x="435" y="4559"/>
                  </a:lnTo>
                  <a:lnTo>
                    <a:pt x="550" y="4649"/>
                  </a:lnTo>
                  <a:lnTo>
                    <a:pt x="665" y="4738"/>
                  </a:lnTo>
                  <a:lnTo>
                    <a:pt x="959" y="4917"/>
                  </a:lnTo>
                  <a:lnTo>
                    <a:pt x="1291" y="5096"/>
                  </a:lnTo>
                  <a:lnTo>
                    <a:pt x="1661" y="5275"/>
                  </a:lnTo>
                  <a:lnTo>
                    <a:pt x="2095" y="5441"/>
                  </a:lnTo>
                  <a:lnTo>
                    <a:pt x="2555" y="5607"/>
                  </a:lnTo>
                  <a:lnTo>
                    <a:pt x="3066" y="5760"/>
                  </a:lnTo>
                  <a:lnTo>
                    <a:pt x="3615" y="5913"/>
                  </a:lnTo>
                  <a:lnTo>
                    <a:pt x="4215" y="6066"/>
                  </a:lnTo>
                  <a:lnTo>
                    <a:pt x="4841" y="6207"/>
                  </a:lnTo>
                  <a:lnTo>
                    <a:pt x="5505" y="6347"/>
                  </a:lnTo>
                  <a:lnTo>
                    <a:pt x="6207" y="6475"/>
                  </a:lnTo>
                  <a:lnTo>
                    <a:pt x="6948" y="6603"/>
                  </a:lnTo>
                  <a:lnTo>
                    <a:pt x="7714" y="6718"/>
                  </a:lnTo>
                  <a:lnTo>
                    <a:pt x="8519" y="6833"/>
                  </a:lnTo>
                  <a:lnTo>
                    <a:pt x="9349" y="6935"/>
                  </a:lnTo>
                  <a:lnTo>
                    <a:pt x="10205" y="7037"/>
                  </a:lnTo>
                  <a:lnTo>
                    <a:pt x="11099" y="7126"/>
                  </a:lnTo>
                  <a:lnTo>
                    <a:pt x="12006" y="7216"/>
                  </a:lnTo>
                  <a:lnTo>
                    <a:pt x="12951" y="7293"/>
                  </a:lnTo>
                  <a:lnTo>
                    <a:pt x="13908" y="7356"/>
                  </a:lnTo>
                  <a:lnTo>
                    <a:pt x="14892" y="7420"/>
                  </a:lnTo>
                  <a:lnTo>
                    <a:pt x="15901" y="7471"/>
                  </a:lnTo>
                  <a:lnTo>
                    <a:pt x="16922" y="7510"/>
                  </a:lnTo>
                  <a:lnTo>
                    <a:pt x="17970" y="7548"/>
                  </a:lnTo>
                  <a:lnTo>
                    <a:pt x="19030" y="7561"/>
                  </a:lnTo>
                  <a:lnTo>
                    <a:pt x="20102" y="7586"/>
                  </a:lnTo>
                  <a:lnTo>
                    <a:pt x="22286" y="7586"/>
                  </a:lnTo>
                  <a:lnTo>
                    <a:pt x="23359" y="7561"/>
                  </a:lnTo>
                  <a:lnTo>
                    <a:pt x="24419" y="7548"/>
                  </a:lnTo>
                  <a:lnTo>
                    <a:pt x="25466" y="7510"/>
                  </a:lnTo>
                  <a:lnTo>
                    <a:pt x="26488" y="7471"/>
                  </a:lnTo>
                  <a:lnTo>
                    <a:pt x="27497" y="7420"/>
                  </a:lnTo>
                  <a:lnTo>
                    <a:pt x="28480" y="7356"/>
                  </a:lnTo>
                  <a:lnTo>
                    <a:pt x="29451" y="7293"/>
                  </a:lnTo>
                  <a:lnTo>
                    <a:pt x="30383" y="7216"/>
                  </a:lnTo>
                  <a:lnTo>
                    <a:pt x="31303" y="7126"/>
                  </a:lnTo>
                  <a:lnTo>
                    <a:pt x="32184" y="7037"/>
                  </a:lnTo>
                  <a:lnTo>
                    <a:pt x="33052" y="6935"/>
                  </a:lnTo>
                  <a:lnTo>
                    <a:pt x="33883" y="6833"/>
                  </a:lnTo>
                  <a:lnTo>
                    <a:pt x="34674" y="6718"/>
                  </a:lnTo>
                  <a:lnTo>
                    <a:pt x="35453" y="6603"/>
                  </a:lnTo>
                  <a:lnTo>
                    <a:pt x="36181" y="6475"/>
                  </a:lnTo>
                  <a:lnTo>
                    <a:pt x="36884" y="6347"/>
                  </a:lnTo>
                  <a:lnTo>
                    <a:pt x="37548" y="6207"/>
                  </a:lnTo>
                  <a:lnTo>
                    <a:pt x="38186" y="6066"/>
                  </a:lnTo>
                  <a:lnTo>
                    <a:pt x="38774" y="5913"/>
                  </a:lnTo>
                  <a:lnTo>
                    <a:pt x="39323" y="5760"/>
                  </a:lnTo>
                  <a:lnTo>
                    <a:pt x="39834" y="5607"/>
                  </a:lnTo>
                  <a:lnTo>
                    <a:pt x="40306" y="5441"/>
                  </a:lnTo>
                  <a:lnTo>
                    <a:pt x="40728" y="5275"/>
                  </a:lnTo>
                  <a:lnTo>
                    <a:pt x="41111" y="5096"/>
                  </a:lnTo>
                  <a:lnTo>
                    <a:pt x="41443" y="4917"/>
                  </a:lnTo>
                  <a:lnTo>
                    <a:pt x="41724" y="4738"/>
                  </a:lnTo>
                  <a:lnTo>
                    <a:pt x="41852" y="4649"/>
                  </a:lnTo>
                  <a:lnTo>
                    <a:pt x="41967" y="4559"/>
                  </a:lnTo>
                  <a:lnTo>
                    <a:pt x="42056" y="4470"/>
                  </a:lnTo>
                  <a:lnTo>
                    <a:pt x="42146" y="4368"/>
                  </a:lnTo>
                  <a:lnTo>
                    <a:pt x="42222" y="4279"/>
                  </a:lnTo>
                  <a:lnTo>
                    <a:pt x="42286" y="4189"/>
                  </a:lnTo>
                  <a:lnTo>
                    <a:pt x="42324" y="4087"/>
                  </a:lnTo>
                  <a:lnTo>
                    <a:pt x="42363" y="3985"/>
                  </a:lnTo>
                  <a:lnTo>
                    <a:pt x="42388" y="3895"/>
                  </a:lnTo>
                  <a:lnTo>
                    <a:pt x="42388" y="3793"/>
                  </a:lnTo>
                  <a:lnTo>
                    <a:pt x="42388" y="3704"/>
                  </a:lnTo>
                  <a:lnTo>
                    <a:pt x="42363" y="3602"/>
                  </a:lnTo>
                  <a:lnTo>
                    <a:pt x="42324" y="3499"/>
                  </a:lnTo>
                  <a:lnTo>
                    <a:pt x="42286" y="3410"/>
                  </a:lnTo>
                  <a:lnTo>
                    <a:pt x="42222" y="3308"/>
                  </a:lnTo>
                  <a:lnTo>
                    <a:pt x="42146" y="3219"/>
                  </a:lnTo>
                  <a:lnTo>
                    <a:pt x="42056" y="3129"/>
                  </a:lnTo>
                  <a:lnTo>
                    <a:pt x="41967" y="3027"/>
                  </a:lnTo>
                  <a:lnTo>
                    <a:pt x="41852" y="2938"/>
                  </a:lnTo>
                  <a:lnTo>
                    <a:pt x="41724" y="2848"/>
                  </a:lnTo>
                  <a:lnTo>
                    <a:pt x="41443" y="2669"/>
                  </a:lnTo>
                  <a:lnTo>
                    <a:pt x="41111" y="2491"/>
                  </a:lnTo>
                  <a:lnTo>
                    <a:pt x="40728" y="2325"/>
                  </a:lnTo>
                  <a:lnTo>
                    <a:pt x="40306" y="2158"/>
                  </a:lnTo>
                  <a:lnTo>
                    <a:pt x="39834" y="1992"/>
                  </a:lnTo>
                  <a:lnTo>
                    <a:pt x="39323" y="1826"/>
                  </a:lnTo>
                  <a:lnTo>
                    <a:pt x="38774" y="1673"/>
                  </a:lnTo>
                  <a:lnTo>
                    <a:pt x="38186" y="1533"/>
                  </a:lnTo>
                  <a:lnTo>
                    <a:pt x="37548" y="1379"/>
                  </a:lnTo>
                  <a:lnTo>
                    <a:pt x="36884" y="1252"/>
                  </a:lnTo>
                  <a:lnTo>
                    <a:pt x="36181" y="1111"/>
                  </a:lnTo>
                  <a:lnTo>
                    <a:pt x="35453" y="996"/>
                  </a:lnTo>
                  <a:lnTo>
                    <a:pt x="34674" y="869"/>
                  </a:lnTo>
                  <a:lnTo>
                    <a:pt x="33883" y="754"/>
                  </a:lnTo>
                  <a:lnTo>
                    <a:pt x="33052" y="651"/>
                  </a:lnTo>
                  <a:lnTo>
                    <a:pt x="32184" y="549"/>
                  </a:lnTo>
                  <a:lnTo>
                    <a:pt x="31303" y="460"/>
                  </a:lnTo>
                  <a:lnTo>
                    <a:pt x="30383" y="383"/>
                  </a:lnTo>
                  <a:lnTo>
                    <a:pt x="29451" y="307"/>
                  </a:lnTo>
                  <a:lnTo>
                    <a:pt x="28480" y="230"/>
                  </a:lnTo>
                  <a:lnTo>
                    <a:pt x="27497" y="179"/>
                  </a:lnTo>
                  <a:lnTo>
                    <a:pt x="26488" y="128"/>
                  </a:lnTo>
                  <a:lnTo>
                    <a:pt x="25466" y="77"/>
                  </a:lnTo>
                  <a:lnTo>
                    <a:pt x="24419" y="51"/>
                  </a:lnTo>
                  <a:lnTo>
                    <a:pt x="23359" y="26"/>
                  </a:lnTo>
                  <a:lnTo>
                    <a:pt x="22286" y="13"/>
                  </a:lnTo>
                  <a:lnTo>
                    <a:pt x="21201" y="0"/>
                  </a:lnTo>
                  <a:close/>
                </a:path>
              </a:pathLst>
            </a:custGeom>
            <a:solidFill>
              <a:srgbClr val="EFC072"/>
            </a:solidFill>
            <a:ln>
              <a:noFill/>
            </a:ln>
          </p:spPr>
          <p:txBody>
            <a:bodyPr spcFirstLastPara="1" wrap="square" lIns="121900" tIns="121900" rIns="121900" bIns="121900" anchor="ctr" anchorCtr="0">
              <a:noAutofit/>
            </a:bodyPr>
            <a:lstStyle/>
            <a:p>
              <a:endParaRPr sz="2400"/>
            </a:p>
          </p:txBody>
        </p:sp>
        <p:sp>
          <p:nvSpPr>
            <p:cNvPr id="150" name="Google Shape;150;p15"/>
            <p:cNvSpPr/>
            <p:nvPr/>
          </p:nvSpPr>
          <p:spPr>
            <a:xfrm>
              <a:off x="2706740" y="3475732"/>
              <a:ext cx="609226" cy="83397"/>
            </a:xfrm>
            <a:custGeom>
              <a:avLst/>
              <a:gdLst/>
              <a:ahLst/>
              <a:cxnLst/>
              <a:rect l="l" t="t" r="r" b="b"/>
              <a:pathLst>
                <a:path w="41150" h="5633" extrusionOk="0">
                  <a:moveTo>
                    <a:pt x="19949" y="0"/>
                  </a:moveTo>
                  <a:lnTo>
                    <a:pt x="18238" y="13"/>
                  </a:lnTo>
                  <a:lnTo>
                    <a:pt x="16577" y="51"/>
                  </a:lnTo>
                  <a:lnTo>
                    <a:pt x="14943" y="115"/>
                  </a:lnTo>
                  <a:lnTo>
                    <a:pt x="13372" y="192"/>
                  </a:lnTo>
                  <a:lnTo>
                    <a:pt x="11839" y="294"/>
                  </a:lnTo>
                  <a:lnTo>
                    <a:pt x="10371" y="409"/>
                  </a:lnTo>
                  <a:lnTo>
                    <a:pt x="8966" y="549"/>
                  </a:lnTo>
                  <a:lnTo>
                    <a:pt x="7625" y="715"/>
                  </a:lnTo>
                  <a:lnTo>
                    <a:pt x="6361" y="881"/>
                  </a:lnTo>
                  <a:lnTo>
                    <a:pt x="5173" y="1073"/>
                  </a:lnTo>
                  <a:lnTo>
                    <a:pt x="4074" y="1290"/>
                  </a:lnTo>
                  <a:lnTo>
                    <a:pt x="3551" y="1392"/>
                  </a:lnTo>
                  <a:lnTo>
                    <a:pt x="3066" y="1507"/>
                  </a:lnTo>
                  <a:lnTo>
                    <a:pt x="2593" y="1622"/>
                  </a:lnTo>
                  <a:lnTo>
                    <a:pt x="2146" y="1737"/>
                  </a:lnTo>
                  <a:lnTo>
                    <a:pt x="1725" y="1865"/>
                  </a:lnTo>
                  <a:lnTo>
                    <a:pt x="1316" y="1992"/>
                  </a:lnTo>
                  <a:lnTo>
                    <a:pt x="946" y="2120"/>
                  </a:lnTo>
                  <a:lnTo>
                    <a:pt x="601" y="2248"/>
                  </a:lnTo>
                  <a:lnTo>
                    <a:pt x="281" y="2376"/>
                  </a:lnTo>
                  <a:lnTo>
                    <a:pt x="0" y="2516"/>
                  </a:lnTo>
                  <a:lnTo>
                    <a:pt x="716" y="2299"/>
                  </a:lnTo>
                  <a:lnTo>
                    <a:pt x="1507" y="2095"/>
                  </a:lnTo>
                  <a:lnTo>
                    <a:pt x="2363" y="1903"/>
                  </a:lnTo>
                  <a:lnTo>
                    <a:pt x="3295" y="1724"/>
                  </a:lnTo>
                  <a:lnTo>
                    <a:pt x="4292" y="1545"/>
                  </a:lnTo>
                  <a:lnTo>
                    <a:pt x="5352" y="1392"/>
                  </a:lnTo>
                  <a:lnTo>
                    <a:pt x="6463" y="1239"/>
                  </a:lnTo>
                  <a:lnTo>
                    <a:pt x="7625" y="1098"/>
                  </a:lnTo>
                  <a:lnTo>
                    <a:pt x="8851" y="984"/>
                  </a:lnTo>
                  <a:lnTo>
                    <a:pt x="10115" y="881"/>
                  </a:lnTo>
                  <a:lnTo>
                    <a:pt x="11431" y="779"/>
                  </a:lnTo>
                  <a:lnTo>
                    <a:pt x="12784" y="703"/>
                  </a:lnTo>
                  <a:lnTo>
                    <a:pt x="14164" y="651"/>
                  </a:lnTo>
                  <a:lnTo>
                    <a:pt x="15594" y="600"/>
                  </a:lnTo>
                  <a:lnTo>
                    <a:pt x="17050" y="575"/>
                  </a:lnTo>
                  <a:lnTo>
                    <a:pt x="18531" y="562"/>
                  </a:lnTo>
                  <a:lnTo>
                    <a:pt x="19617" y="575"/>
                  </a:lnTo>
                  <a:lnTo>
                    <a:pt x="20690" y="588"/>
                  </a:lnTo>
                  <a:lnTo>
                    <a:pt x="21750" y="613"/>
                  </a:lnTo>
                  <a:lnTo>
                    <a:pt x="22797" y="639"/>
                  </a:lnTo>
                  <a:lnTo>
                    <a:pt x="23819" y="690"/>
                  </a:lnTo>
                  <a:lnTo>
                    <a:pt x="24828" y="741"/>
                  </a:lnTo>
                  <a:lnTo>
                    <a:pt x="25811" y="792"/>
                  </a:lnTo>
                  <a:lnTo>
                    <a:pt x="26782" y="869"/>
                  </a:lnTo>
                  <a:lnTo>
                    <a:pt x="27714" y="932"/>
                  </a:lnTo>
                  <a:lnTo>
                    <a:pt x="28633" y="1022"/>
                  </a:lnTo>
                  <a:lnTo>
                    <a:pt x="29515" y="1111"/>
                  </a:lnTo>
                  <a:lnTo>
                    <a:pt x="30383" y="1213"/>
                  </a:lnTo>
                  <a:lnTo>
                    <a:pt x="31213" y="1316"/>
                  </a:lnTo>
                  <a:lnTo>
                    <a:pt x="32005" y="1431"/>
                  </a:lnTo>
                  <a:lnTo>
                    <a:pt x="32784" y="1545"/>
                  </a:lnTo>
                  <a:lnTo>
                    <a:pt x="33512" y="1673"/>
                  </a:lnTo>
                  <a:lnTo>
                    <a:pt x="34214" y="1801"/>
                  </a:lnTo>
                  <a:lnTo>
                    <a:pt x="34879" y="1941"/>
                  </a:lnTo>
                  <a:lnTo>
                    <a:pt x="35517" y="2082"/>
                  </a:lnTo>
                  <a:lnTo>
                    <a:pt x="36105" y="2235"/>
                  </a:lnTo>
                  <a:lnTo>
                    <a:pt x="36654" y="2388"/>
                  </a:lnTo>
                  <a:lnTo>
                    <a:pt x="37165" y="2554"/>
                  </a:lnTo>
                  <a:lnTo>
                    <a:pt x="37637" y="2708"/>
                  </a:lnTo>
                  <a:lnTo>
                    <a:pt x="38059" y="2874"/>
                  </a:lnTo>
                  <a:lnTo>
                    <a:pt x="38442" y="3052"/>
                  </a:lnTo>
                  <a:lnTo>
                    <a:pt x="38774" y="3231"/>
                  </a:lnTo>
                  <a:lnTo>
                    <a:pt x="39055" y="3410"/>
                  </a:lnTo>
                  <a:lnTo>
                    <a:pt x="39182" y="3499"/>
                  </a:lnTo>
                  <a:lnTo>
                    <a:pt x="39297" y="3589"/>
                  </a:lnTo>
                  <a:lnTo>
                    <a:pt x="39387" y="3678"/>
                  </a:lnTo>
                  <a:lnTo>
                    <a:pt x="39476" y="3780"/>
                  </a:lnTo>
                  <a:lnTo>
                    <a:pt x="39553" y="3870"/>
                  </a:lnTo>
                  <a:lnTo>
                    <a:pt x="39617" y="3972"/>
                  </a:lnTo>
                  <a:lnTo>
                    <a:pt x="39655" y="4061"/>
                  </a:lnTo>
                  <a:lnTo>
                    <a:pt x="39693" y="4164"/>
                  </a:lnTo>
                  <a:lnTo>
                    <a:pt x="39719" y="4253"/>
                  </a:lnTo>
                  <a:lnTo>
                    <a:pt x="39719" y="4355"/>
                  </a:lnTo>
                  <a:lnTo>
                    <a:pt x="39719" y="4445"/>
                  </a:lnTo>
                  <a:lnTo>
                    <a:pt x="39706" y="4521"/>
                  </a:lnTo>
                  <a:lnTo>
                    <a:pt x="39680" y="4611"/>
                  </a:lnTo>
                  <a:lnTo>
                    <a:pt x="39642" y="4687"/>
                  </a:lnTo>
                  <a:lnTo>
                    <a:pt x="39591" y="4777"/>
                  </a:lnTo>
                  <a:lnTo>
                    <a:pt x="39540" y="4853"/>
                  </a:lnTo>
                  <a:lnTo>
                    <a:pt x="39400" y="5019"/>
                  </a:lnTo>
                  <a:lnTo>
                    <a:pt x="39221" y="5172"/>
                  </a:lnTo>
                  <a:lnTo>
                    <a:pt x="39016" y="5326"/>
                  </a:lnTo>
                  <a:lnTo>
                    <a:pt x="38761" y="5479"/>
                  </a:lnTo>
                  <a:lnTo>
                    <a:pt x="38480" y="5632"/>
                  </a:lnTo>
                  <a:lnTo>
                    <a:pt x="38480" y="5632"/>
                  </a:lnTo>
                  <a:lnTo>
                    <a:pt x="39080" y="5428"/>
                  </a:lnTo>
                  <a:lnTo>
                    <a:pt x="39361" y="5326"/>
                  </a:lnTo>
                  <a:lnTo>
                    <a:pt x="39617" y="5211"/>
                  </a:lnTo>
                  <a:lnTo>
                    <a:pt x="39846" y="5096"/>
                  </a:lnTo>
                  <a:lnTo>
                    <a:pt x="40064" y="4994"/>
                  </a:lnTo>
                  <a:lnTo>
                    <a:pt x="40268" y="4879"/>
                  </a:lnTo>
                  <a:lnTo>
                    <a:pt x="40447" y="4764"/>
                  </a:lnTo>
                  <a:lnTo>
                    <a:pt x="40613" y="4649"/>
                  </a:lnTo>
                  <a:lnTo>
                    <a:pt x="40753" y="4534"/>
                  </a:lnTo>
                  <a:lnTo>
                    <a:pt x="40868" y="4406"/>
                  </a:lnTo>
                  <a:lnTo>
                    <a:pt x="40970" y="4291"/>
                  </a:lnTo>
                  <a:lnTo>
                    <a:pt x="41047" y="4164"/>
                  </a:lnTo>
                  <a:lnTo>
                    <a:pt x="41098" y="4049"/>
                  </a:lnTo>
                  <a:lnTo>
                    <a:pt x="41136" y="3921"/>
                  </a:lnTo>
                  <a:lnTo>
                    <a:pt x="41149" y="3793"/>
                  </a:lnTo>
                  <a:lnTo>
                    <a:pt x="41136" y="3704"/>
                  </a:lnTo>
                  <a:lnTo>
                    <a:pt x="41111" y="3602"/>
                  </a:lnTo>
                  <a:lnTo>
                    <a:pt x="41085" y="3499"/>
                  </a:lnTo>
                  <a:lnTo>
                    <a:pt x="41034" y="3410"/>
                  </a:lnTo>
                  <a:lnTo>
                    <a:pt x="40970" y="3308"/>
                  </a:lnTo>
                  <a:lnTo>
                    <a:pt x="40894" y="3219"/>
                  </a:lnTo>
                  <a:lnTo>
                    <a:pt x="40817" y="3129"/>
                  </a:lnTo>
                  <a:lnTo>
                    <a:pt x="40715" y="3027"/>
                  </a:lnTo>
                  <a:lnTo>
                    <a:pt x="40600" y="2938"/>
                  </a:lnTo>
                  <a:lnTo>
                    <a:pt x="40472" y="2848"/>
                  </a:lnTo>
                  <a:lnTo>
                    <a:pt x="40191" y="2669"/>
                  </a:lnTo>
                  <a:lnTo>
                    <a:pt x="39859" y="2491"/>
                  </a:lnTo>
                  <a:lnTo>
                    <a:pt x="39476" y="2325"/>
                  </a:lnTo>
                  <a:lnTo>
                    <a:pt x="39055" y="2158"/>
                  </a:lnTo>
                  <a:lnTo>
                    <a:pt x="38582" y="1992"/>
                  </a:lnTo>
                  <a:lnTo>
                    <a:pt x="38071" y="1826"/>
                  </a:lnTo>
                  <a:lnTo>
                    <a:pt x="37522" y="1673"/>
                  </a:lnTo>
                  <a:lnTo>
                    <a:pt x="36935" y="1533"/>
                  </a:lnTo>
                  <a:lnTo>
                    <a:pt x="36309" y="1379"/>
                  </a:lnTo>
                  <a:lnTo>
                    <a:pt x="35632" y="1252"/>
                  </a:lnTo>
                  <a:lnTo>
                    <a:pt x="34930" y="1111"/>
                  </a:lnTo>
                  <a:lnTo>
                    <a:pt x="34202" y="996"/>
                  </a:lnTo>
                  <a:lnTo>
                    <a:pt x="33435" y="869"/>
                  </a:lnTo>
                  <a:lnTo>
                    <a:pt x="32631" y="754"/>
                  </a:lnTo>
                  <a:lnTo>
                    <a:pt x="31801" y="651"/>
                  </a:lnTo>
                  <a:lnTo>
                    <a:pt x="30945" y="549"/>
                  </a:lnTo>
                  <a:lnTo>
                    <a:pt x="30051" y="460"/>
                  </a:lnTo>
                  <a:lnTo>
                    <a:pt x="29131" y="383"/>
                  </a:lnTo>
                  <a:lnTo>
                    <a:pt x="28199" y="307"/>
                  </a:lnTo>
                  <a:lnTo>
                    <a:pt x="27241" y="230"/>
                  </a:lnTo>
                  <a:lnTo>
                    <a:pt x="26245" y="179"/>
                  </a:lnTo>
                  <a:lnTo>
                    <a:pt x="25249" y="128"/>
                  </a:lnTo>
                  <a:lnTo>
                    <a:pt x="24215" y="77"/>
                  </a:lnTo>
                  <a:lnTo>
                    <a:pt x="23180" y="51"/>
                  </a:lnTo>
                  <a:lnTo>
                    <a:pt x="22120" y="26"/>
                  </a:lnTo>
                  <a:lnTo>
                    <a:pt x="21035" y="13"/>
                  </a:lnTo>
                  <a:lnTo>
                    <a:pt x="19949" y="0"/>
                  </a:lnTo>
                  <a:close/>
                </a:path>
              </a:pathLst>
            </a:custGeom>
            <a:solidFill>
              <a:srgbClr val="D4A657"/>
            </a:solidFill>
            <a:ln>
              <a:noFill/>
            </a:ln>
          </p:spPr>
          <p:txBody>
            <a:bodyPr spcFirstLastPara="1" wrap="square" lIns="121900" tIns="121900" rIns="121900" bIns="121900" anchor="ctr" anchorCtr="0">
              <a:noAutofit/>
            </a:bodyPr>
            <a:lstStyle/>
            <a:p>
              <a:endParaRPr sz="2400"/>
            </a:p>
          </p:txBody>
        </p:sp>
        <p:sp>
          <p:nvSpPr>
            <p:cNvPr id="151" name="Google Shape;151;p15"/>
            <p:cNvSpPr/>
            <p:nvPr/>
          </p:nvSpPr>
          <p:spPr>
            <a:xfrm>
              <a:off x="2915476" y="3506734"/>
              <a:ext cx="204028" cy="57118"/>
            </a:xfrm>
            <a:custGeom>
              <a:avLst/>
              <a:gdLst/>
              <a:ahLst/>
              <a:cxnLst/>
              <a:rect l="l" t="t" r="r" b="b"/>
              <a:pathLst>
                <a:path w="13781" h="3858" extrusionOk="0">
                  <a:moveTo>
                    <a:pt x="1" y="1"/>
                  </a:moveTo>
                  <a:lnTo>
                    <a:pt x="1" y="384"/>
                  </a:lnTo>
                  <a:lnTo>
                    <a:pt x="2325" y="384"/>
                  </a:lnTo>
                  <a:lnTo>
                    <a:pt x="3347" y="397"/>
                  </a:lnTo>
                  <a:lnTo>
                    <a:pt x="4254" y="422"/>
                  </a:lnTo>
                  <a:lnTo>
                    <a:pt x="5058" y="460"/>
                  </a:lnTo>
                  <a:lnTo>
                    <a:pt x="5748" y="511"/>
                  </a:lnTo>
                  <a:lnTo>
                    <a:pt x="6323" y="588"/>
                  </a:lnTo>
                  <a:lnTo>
                    <a:pt x="6578" y="626"/>
                  </a:lnTo>
                  <a:lnTo>
                    <a:pt x="6795" y="678"/>
                  </a:lnTo>
                  <a:lnTo>
                    <a:pt x="6987" y="716"/>
                  </a:lnTo>
                  <a:lnTo>
                    <a:pt x="7140" y="780"/>
                  </a:lnTo>
                  <a:lnTo>
                    <a:pt x="7268" y="831"/>
                  </a:lnTo>
                  <a:lnTo>
                    <a:pt x="7370" y="895"/>
                  </a:lnTo>
                  <a:lnTo>
                    <a:pt x="1" y="895"/>
                  </a:lnTo>
                  <a:lnTo>
                    <a:pt x="1" y="1188"/>
                  </a:lnTo>
                  <a:lnTo>
                    <a:pt x="7472" y="1188"/>
                  </a:lnTo>
                  <a:lnTo>
                    <a:pt x="7446" y="1227"/>
                  </a:lnTo>
                  <a:lnTo>
                    <a:pt x="7408" y="1265"/>
                  </a:lnTo>
                  <a:lnTo>
                    <a:pt x="7306" y="1329"/>
                  </a:lnTo>
                  <a:lnTo>
                    <a:pt x="7165" y="1393"/>
                  </a:lnTo>
                  <a:lnTo>
                    <a:pt x="6987" y="1457"/>
                  </a:lnTo>
                  <a:lnTo>
                    <a:pt x="6770" y="1520"/>
                  </a:lnTo>
                  <a:lnTo>
                    <a:pt x="6514" y="1571"/>
                  </a:lnTo>
                  <a:lnTo>
                    <a:pt x="6208" y="1623"/>
                  </a:lnTo>
                  <a:lnTo>
                    <a:pt x="5876" y="1674"/>
                  </a:lnTo>
                  <a:lnTo>
                    <a:pt x="5505" y="1712"/>
                  </a:lnTo>
                  <a:lnTo>
                    <a:pt x="5097" y="1750"/>
                  </a:lnTo>
                  <a:lnTo>
                    <a:pt x="4637" y="1776"/>
                  </a:lnTo>
                  <a:lnTo>
                    <a:pt x="4151" y="1801"/>
                  </a:lnTo>
                  <a:lnTo>
                    <a:pt x="3053" y="1840"/>
                  </a:lnTo>
                  <a:lnTo>
                    <a:pt x="1802" y="1852"/>
                  </a:lnTo>
                  <a:lnTo>
                    <a:pt x="1" y="1852"/>
                  </a:lnTo>
                  <a:lnTo>
                    <a:pt x="1" y="2223"/>
                  </a:lnTo>
                  <a:lnTo>
                    <a:pt x="2197" y="2644"/>
                  </a:lnTo>
                  <a:lnTo>
                    <a:pt x="4215" y="3053"/>
                  </a:lnTo>
                  <a:lnTo>
                    <a:pt x="6131" y="3449"/>
                  </a:lnTo>
                  <a:lnTo>
                    <a:pt x="8021" y="3858"/>
                  </a:lnTo>
                  <a:lnTo>
                    <a:pt x="11163" y="3858"/>
                  </a:lnTo>
                  <a:lnTo>
                    <a:pt x="9107" y="3411"/>
                  </a:lnTo>
                  <a:lnTo>
                    <a:pt x="7051" y="2976"/>
                  </a:lnTo>
                  <a:lnTo>
                    <a:pt x="5033" y="2568"/>
                  </a:lnTo>
                  <a:lnTo>
                    <a:pt x="3079" y="2185"/>
                  </a:lnTo>
                  <a:lnTo>
                    <a:pt x="3845" y="2185"/>
                  </a:lnTo>
                  <a:lnTo>
                    <a:pt x="4586" y="2159"/>
                  </a:lnTo>
                  <a:lnTo>
                    <a:pt x="5275" y="2133"/>
                  </a:lnTo>
                  <a:lnTo>
                    <a:pt x="5927" y="2108"/>
                  </a:lnTo>
                  <a:lnTo>
                    <a:pt x="6540" y="2070"/>
                  </a:lnTo>
                  <a:lnTo>
                    <a:pt x="7102" y="2018"/>
                  </a:lnTo>
                  <a:lnTo>
                    <a:pt x="7638" y="1967"/>
                  </a:lnTo>
                  <a:lnTo>
                    <a:pt x="8111" y="1904"/>
                  </a:lnTo>
                  <a:lnTo>
                    <a:pt x="8558" y="1840"/>
                  </a:lnTo>
                  <a:lnTo>
                    <a:pt x="8941" y="1763"/>
                  </a:lnTo>
                  <a:lnTo>
                    <a:pt x="9285" y="1674"/>
                  </a:lnTo>
                  <a:lnTo>
                    <a:pt x="9579" y="1597"/>
                  </a:lnTo>
                  <a:lnTo>
                    <a:pt x="9822" y="1495"/>
                  </a:lnTo>
                  <a:lnTo>
                    <a:pt x="10026" y="1405"/>
                  </a:lnTo>
                  <a:lnTo>
                    <a:pt x="10103" y="1354"/>
                  </a:lnTo>
                  <a:lnTo>
                    <a:pt x="10167" y="1291"/>
                  </a:lnTo>
                  <a:lnTo>
                    <a:pt x="10218" y="1239"/>
                  </a:lnTo>
                  <a:lnTo>
                    <a:pt x="10256" y="1188"/>
                  </a:lnTo>
                  <a:lnTo>
                    <a:pt x="13781" y="1188"/>
                  </a:lnTo>
                  <a:lnTo>
                    <a:pt x="13781" y="895"/>
                  </a:lnTo>
                  <a:lnTo>
                    <a:pt x="10218" y="895"/>
                  </a:lnTo>
                  <a:lnTo>
                    <a:pt x="10179" y="844"/>
                  </a:lnTo>
                  <a:lnTo>
                    <a:pt x="10128" y="792"/>
                  </a:lnTo>
                  <a:lnTo>
                    <a:pt x="9988" y="703"/>
                  </a:lnTo>
                  <a:lnTo>
                    <a:pt x="9809" y="626"/>
                  </a:lnTo>
                  <a:lnTo>
                    <a:pt x="9579" y="550"/>
                  </a:lnTo>
                  <a:lnTo>
                    <a:pt x="9337" y="473"/>
                  </a:lnTo>
                  <a:lnTo>
                    <a:pt x="9043" y="409"/>
                  </a:lnTo>
                  <a:lnTo>
                    <a:pt x="8724" y="345"/>
                  </a:lnTo>
                  <a:lnTo>
                    <a:pt x="8391" y="294"/>
                  </a:lnTo>
                  <a:lnTo>
                    <a:pt x="13781" y="294"/>
                  </a:lnTo>
                  <a:lnTo>
                    <a:pt x="13781" y="1"/>
                  </a:lnTo>
                  <a:close/>
                </a:path>
              </a:pathLst>
            </a:custGeom>
            <a:solidFill>
              <a:srgbClr val="A18044"/>
            </a:solidFill>
            <a:ln>
              <a:noFill/>
            </a:ln>
          </p:spPr>
          <p:txBody>
            <a:bodyPr spcFirstLastPara="1" wrap="square" lIns="121900" tIns="121900" rIns="121900" bIns="121900" anchor="ctr" anchorCtr="0">
              <a:noAutofit/>
            </a:bodyPr>
            <a:lstStyle/>
            <a:p>
              <a:endParaRPr sz="2400"/>
            </a:p>
          </p:txBody>
        </p:sp>
        <p:sp>
          <p:nvSpPr>
            <p:cNvPr id="152" name="Google Shape;152;p15"/>
            <p:cNvSpPr/>
            <p:nvPr/>
          </p:nvSpPr>
          <p:spPr>
            <a:xfrm>
              <a:off x="2629221" y="3435833"/>
              <a:ext cx="764071" cy="159790"/>
            </a:xfrm>
            <a:custGeom>
              <a:avLst/>
              <a:gdLst/>
              <a:ahLst/>
              <a:cxnLst/>
              <a:rect l="l" t="t" r="r" b="b"/>
              <a:pathLst>
                <a:path w="51609" h="10793" extrusionOk="0">
                  <a:moveTo>
                    <a:pt x="0" y="0"/>
                  </a:moveTo>
                  <a:lnTo>
                    <a:pt x="0" y="5403"/>
                  </a:lnTo>
                  <a:lnTo>
                    <a:pt x="13" y="5530"/>
                  </a:lnTo>
                  <a:lnTo>
                    <a:pt x="39" y="5671"/>
                  </a:lnTo>
                  <a:lnTo>
                    <a:pt x="77" y="5811"/>
                  </a:lnTo>
                  <a:lnTo>
                    <a:pt x="128" y="5952"/>
                  </a:lnTo>
                  <a:lnTo>
                    <a:pt x="205" y="6080"/>
                  </a:lnTo>
                  <a:lnTo>
                    <a:pt x="294" y="6220"/>
                  </a:lnTo>
                  <a:lnTo>
                    <a:pt x="396" y="6348"/>
                  </a:lnTo>
                  <a:lnTo>
                    <a:pt x="524" y="6488"/>
                  </a:lnTo>
                  <a:lnTo>
                    <a:pt x="664" y="6616"/>
                  </a:lnTo>
                  <a:lnTo>
                    <a:pt x="818" y="6744"/>
                  </a:lnTo>
                  <a:lnTo>
                    <a:pt x="984" y="6871"/>
                  </a:lnTo>
                  <a:lnTo>
                    <a:pt x="1162" y="6999"/>
                  </a:lnTo>
                  <a:lnTo>
                    <a:pt x="1354" y="7127"/>
                  </a:lnTo>
                  <a:lnTo>
                    <a:pt x="1571" y="7254"/>
                  </a:lnTo>
                  <a:lnTo>
                    <a:pt x="1788" y="7369"/>
                  </a:lnTo>
                  <a:lnTo>
                    <a:pt x="2031" y="7497"/>
                  </a:lnTo>
                  <a:lnTo>
                    <a:pt x="2542" y="7740"/>
                  </a:lnTo>
                  <a:lnTo>
                    <a:pt x="3116" y="7970"/>
                  </a:lnTo>
                  <a:lnTo>
                    <a:pt x="3729" y="8200"/>
                  </a:lnTo>
                  <a:lnTo>
                    <a:pt x="4406" y="8417"/>
                  </a:lnTo>
                  <a:lnTo>
                    <a:pt x="5122" y="8621"/>
                  </a:lnTo>
                  <a:lnTo>
                    <a:pt x="5888" y="8825"/>
                  </a:lnTo>
                  <a:lnTo>
                    <a:pt x="6705" y="9017"/>
                  </a:lnTo>
                  <a:lnTo>
                    <a:pt x="7561" y="9208"/>
                  </a:lnTo>
                  <a:lnTo>
                    <a:pt x="8455" y="9387"/>
                  </a:lnTo>
                  <a:lnTo>
                    <a:pt x="9387" y="9553"/>
                  </a:lnTo>
                  <a:lnTo>
                    <a:pt x="10370" y="9719"/>
                  </a:lnTo>
                  <a:lnTo>
                    <a:pt x="11379" y="9873"/>
                  </a:lnTo>
                  <a:lnTo>
                    <a:pt x="12427" y="10013"/>
                  </a:lnTo>
                  <a:lnTo>
                    <a:pt x="13499" y="10141"/>
                  </a:lnTo>
                  <a:lnTo>
                    <a:pt x="14623" y="10256"/>
                  </a:lnTo>
                  <a:lnTo>
                    <a:pt x="15760" y="10371"/>
                  </a:lnTo>
                  <a:lnTo>
                    <a:pt x="16935" y="10460"/>
                  </a:lnTo>
                  <a:lnTo>
                    <a:pt x="18135" y="10549"/>
                  </a:lnTo>
                  <a:lnTo>
                    <a:pt x="19361" y="10626"/>
                  </a:lnTo>
                  <a:lnTo>
                    <a:pt x="20600" y="10677"/>
                  </a:lnTo>
                  <a:lnTo>
                    <a:pt x="21877" y="10728"/>
                  </a:lnTo>
                  <a:lnTo>
                    <a:pt x="23167" y="10767"/>
                  </a:lnTo>
                  <a:lnTo>
                    <a:pt x="24483" y="10779"/>
                  </a:lnTo>
                  <a:lnTo>
                    <a:pt x="25811" y="10792"/>
                  </a:lnTo>
                  <a:lnTo>
                    <a:pt x="27139" y="10779"/>
                  </a:lnTo>
                  <a:lnTo>
                    <a:pt x="28442" y="10767"/>
                  </a:lnTo>
                  <a:lnTo>
                    <a:pt x="29732" y="10728"/>
                  </a:lnTo>
                  <a:lnTo>
                    <a:pt x="31009" y="10677"/>
                  </a:lnTo>
                  <a:lnTo>
                    <a:pt x="32260" y="10626"/>
                  </a:lnTo>
                  <a:lnTo>
                    <a:pt x="33486" y="10549"/>
                  </a:lnTo>
                  <a:lnTo>
                    <a:pt x="34674" y="10460"/>
                  </a:lnTo>
                  <a:lnTo>
                    <a:pt x="35849" y="10371"/>
                  </a:lnTo>
                  <a:lnTo>
                    <a:pt x="36998" y="10256"/>
                  </a:lnTo>
                  <a:lnTo>
                    <a:pt x="38109" y="10141"/>
                  </a:lnTo>
                  <a:lnTo>
                    <a:pt x="39182" y="10013"/>
                  </a:lnTo>
                  <a:lnTo>
                    <a:pt x="40229" y="9873"/>
                  </a:lnTo>
                  <a:lnTo>
                    <a:pt x="41251" y="9719"/>
                  </a:lnTo>
                  <a:lnTo>
                    <a:pt x="42222" y="9553"/>
                  </a:lnTo>
                  <a:lnTo>
                    <a:pt x="43154" y="9387"/>
                  </a:lnTo>
                  <a:lnTo>
                    <a:pt x="44061" y="9208"/>
                  </a:lnTo>
                  <a:lnTo>
                    <a:pt x="44904" y="9017"/>
                  </a:lnTo>
                  <a:lnTo>
                    <a:pt x="45721" y="8825"/>
                  </a:lnTo>
                  <a:lnTo>
                    <a:pt x="46487" y="8621"/>
                  </a:lnTo>
                  <a:lnTo>
                    <a:pt x="47203" y="8417"/>
                  </a:lnTo>
                  <a:lnTo>
                    <a:pt x="47879" y="8200"/>
                  </a:lnTo>
                  <a:lnTo>
                    <a:pt x="48505" y="7970"/>
                  </a:lnTo>
                  <a:lnTo>
                    <a:pt x="49067" y="7740"/>
                  </a:lnTo>
                  <a:lnTo>
                    <a:pt x="49591" y="7497"/>
                  </a:lnTo>
                  <a:lnTo>
                    <a:pt x="49821" y="7369"/>
                  </a:lnTo>
                  <a:lnTo>
                    <a:pt x="50050" y="7254"/>
                  </a:lnTo>
                  <a:lnTo>
                    <a:pt x="50255" y="7127"/>
                  </a:lnTo>
                  <a:lnTo>
                    <a:pt x="50459" y="6999"/>
                  </a:lnTo>
                  <a:lnTo>
                    <a:pt x="50638" y="6871"/>
                  </a:lnTo>
                  <a:lnTo>
                    <a:pt x="50804" y="6744"/>
                  </a:lnTo>
                  <a:lnTo>
                    <a:pt x="50957" y="6616"/>
                  </a:lnTo>
                  <a:lnTo>
                    <a:pt x="51085" y="6488"/>
                  </a:lnTo>
                  <a:lnTo>
                    <a:pt x="51213" y="6348"/>
                  </a:lnTo>
                  <a:lnTo>
                    <a:pt x="51315" y="6220"/>
                  </a:lnTo>
                  <a:lnTo>
                    <a:pt x="51404" y="6080"/>
                  </a:lnTo>
                  <a:lnTo>
                    <a:pt x="51481" y="5952"/>
                  </a:lnTo>
                  <a:lnTo>
                    <a:pt x="51545" y="5811"/>
                  </a:lnTo>
                  <a:lnTo>
                    <a:pt x="51583" y="5671"/>
                  </a:lnTo>
                  <a:lnTo>
                    <a:pt x="51609" y="5530"/>
                  </a:lnTo>
                  <a:lnTo>
                    <a:pt x="51609" y="5403"/>
                  </a:lnTo>
                  <a:lnTo>
                    <a:pt x="51609" y="0"/>
                  </a:lnTo>
                  <a:close/>
                </a:path>
              </a:pathLst>
            </a:custGeom>
            <a:solidFill>
              <a:srgbClr val="FFCB91"/>
            </a:solidFill>
            <a:ln>
              <a:noFill/>
            </a:ln>
          </p:spPr>
          <p:txBody>
            <a:bodyPr spcFirstLastPara="1" wrap="square" lIns="121900" tIns="121900" rIns="121900" bIns="121900" anchor="ctr" anchorCtr="0">
              <a:noAutofit/>
            </a:bodyPr>
            <a:lstStyle/>
            <a:p>
              <a:endParaRPr sz="2400"/>
            </a:p>
          </p:txBody>
        </p:sp>
        <p:sp>
          <p:nvSpPr>
            <p:cNvPr id="153" name="Google Shape;153;p15"/>
            <p:cNvSpPr/>
            <p:nvPr/>
          </p:nvSpPr>
          <p:spPr>
            <a:xfrm>
              <a:off x="2629221" y="3356034"/>
              <a:ext cx="764071" cy="159790"/>
            </a:xfrm>
            <a:custGeom>
              <a:avLst/>
              <a:gdLst/>
              <a:ahLst/>
              <a:cxnLst/>
              <a:rect l="l" t="t" r="r" b="b"/>
              <a:pathLst>
                <a:path w="51609" h="10793" extrusionOk="0">
                  <a:moveTo>
                    <a:pt x="25811" y="1"/>
                  </a:moveTo>
                  <a:lnTo>
                    <a:pt x="24483" y="14"/>
                  </a:lnTo>
                  <a:lnTo>
                    <a:pt x="23167" y="27"/>
                  </a:lnTo>
                  <a:lnTo>
                    <a:pt x="21877" y="65"/>
                  </a:lnTo>
                  <a:lnTo>
                    <a:pt x="20600" y="116"/>
                  </a:lnTo>
                  <a:lnTo>
                    <a:pt x="19361" y="167"/>
                  </a:lnTo>
                  <a:lnTo>
                    <a:pt x="18135" y="244"/>
                  </a:lnTo>
                  <a:lnTo>
                    <a:pt x="16935" y="333"/>
                  </a:lnTo>
                  <a:lnTo>
                    <a:pt x="15760" y="422"/>
                  </a:lnTo>
                  <a:lnTo>
                    <a:pt x="14623" y="537"/>
                  </a:lnTo>
                  <a:lnTo>
                    <a:pt x="13499" y="652"/>
                  </a:lnTo>
                  <a:lnTo>
                    <a:pt x="12427" y="780"/>
                  </a:lnTo>
                  <a:lnTo>
                    <a:pt x="11379" y="921"/>
                  </a:lnTo>
                  <a:lnTo>
                    <a:pt x="10370" y="1074"/>
                  </a:lnTo>
                  <a:lnTo>
                    <a:pt x="9387" y="1240"/>
                  </a:lnTo>
                  <a:lnTo>
                    <a:pt x="8455" y="1406"/>
                  </a:lnTo>
                  <a:lnTo>
                    <a:pt x="7561" y="1585"/>
                  </a:lnTo>
                  <a:lnTo>
                    <a:pt x="6705" y="1763"/>
                  </a:lnTo>
                  <a:lnTo>
                    <a:pt x="5888" y="1968"/>
                  </a:lnTo>
                  <a:lnTo>
                    <a:pt x="5122" y="2172"/>
                  </a:lnTo>
                  <a:lnTo>
                    <a:pt x="4406" y="2376"/>
                  </a:lnTo>
                  <a:lnTo>
                    <a:pt x="3729" y="2594"/>
                  </a:lnTo>
                  <a:lnTo>
                    <a:pt x="3116" y="2823"/>
                  </a:lnTo>
                  <a:lnTo>
                    <a:pt x="2542" y="3053"/>
                  </a:lnTo>
                  <a:lnTo>
                    <a:pt x="2031" y="3296"/>
                  </a:lnTo>
                  <a:lnTo>
                    <a:pt x="1788" y="3424"/>
                  </a:lnTo>
                  <a:lnTo>
                    <a:pt x="1571" y="3539"/>
                  </a:lnTo>
                  <a:lnTo>
                    <a:pt x="1354" y="3666"/>
                  </a:lnTo>
                  <a:lnTo>
                    <a:pt x="1162" y="3794"/>
                  </a:lnTo>
                  <a:lnTo>
                    <a:pt x="984" y="3922"/>
                  </a:lnTo>
                  <a:lnTo>
                    <a:pt x="818" y="4049"/>
                  </a:lnTo>
                  <a:lnTo>
                    <a:pt x="664" y="4177"/>
                  </a:lnTo>
                  <a:lnTo>
                    <a:pt x="524" y="4305"/>
                  </a:lnTo>
                  <a:lnTo>
                    <a:pt x="396" y="4445"/>
                  </a:lnTo>
                  <a:lnTo>
                    <a:pt x="294" y="4573"/>
                  </a:lnTo>
                  <a:lnTo>
                    <a:pt x="205" y="4714"/>
                  </a:lnTo>
                  <a:lnTo>
                    <a:pt x="128" y="4841"/>
                  </a:lnTo>
                  <a:lnTo>
                    <a:pt x="77" y="4982"/>
                  </a:lnTo>
                  <a:lnTo>
                    <a:pt x="39" y="5122"/>
                  </a:lnTo>
                  <a:lnTo>
                    <a:pt x="13" y="5250"/>
                  </a:lnTo>
                  <a:lnTo>
                    <a:pt x="0" y="5390"/>
                  </a:lnTo>
                  <a:lnTo>
                    <a:pt x="13" y="5531"/>
                  </a:lnTo>
                  <a:lnTo>
                    <a:pt x="39" y="5671"/>
                  </a:lnTo>
                  <a:lnTo>
                    <a:pt x="77" y="5812"/>
                  </a:lnTo>
                  <a:lnTo>
                    <a:pt x="128" y="5952"/>
                  </a:lnTo>
                  <a:lnTo>
                    <a:pt x="205" y="6080"/>
                  </a:lnTo>
                  <a:lnTo>
                    <a:pt x="294" y="6221"/>
                  </a:lnTo>
                  <a:lnTo>
                    <a:pt x="396" y="6348"/>
                  </a:lnTo>
                  <a:lnTo>
                    <a:pt x="524" y="6476"/>
                  </a:lnTo>
                  <a:lnTo>
                    <a:pt x="664" y="6616"/>
                  </a:lnTo>
                  <a:lnTo>
                    <a:pt x="818" y="6744"/>
                  </a:lnTo>
                  <a:lnTo>
                    <a:pt x="984" y="6872"/>
                  </a:lnTo>
                  <a:lnTo>
                    <a:pt x="1162" y="7000"/>
                  </a:lnTo>
                  <a:lnTo>
                    <a:pt x="1354" y="7127"/>
                  </a:lnTo>
                  <a:lnTo>
                    <a:pt x="1571" y="7255"/>
                  </a:lnTo>
                  <a:lnTo>
                    <a:pt x="1788" y="7370"/>
                  </a:lnTo>
                  <a:lnTo>
                    <a:pt x="2031" y="7498"/>
                  </a:lnTo>
                  <a:lnTo>
                    <a:pt x="2542" y="7728"/>
                  </a:lnTo>
                  <a:lnTo>
                    <a:pt x="3116" y="7970"/>
                  </a:lnTo>
                  <a:lnTo>
                    <a:pt x="3729" y="8187"/>
                  </a:lnTo>
                  <a:lnTo>
                    <a:pt x="4406" y="8404"/>
                  </a:lnTo>
                  <a:lnTo>
                    <a:pt x="5122" y="8622"/>
                  </a:lnTo>
                  <a:lnTo>
                    <a:pt x="5888" y="8826"/>
                  </a:lnTo>
                  <a:lnTo>
                    <a:pt x="6705" y="9017"/>
                  </a:lnTo>
                  <a:lnTo>
                    <a:pt x="7561" y="9209"/>
                  </a:lnTo>
                  <a:lnTo>
                    <a:pt x="8455" y="9388"/>
                  </a:lnTo>
                  <a:lnTo>
                    <a:pt x="9387" y="9554"/>
                  </a:lnTo>
                  <a:lnTo>
                    <a:pt x="10370" y="9720"/>
                  </a:lnTo>
                  <a:lnTo>
                    <a:pt x="11379" y="9860"/>
                  </a:lnTo>
                  <a:lnTo>
                    <a:pt x="12427" y="10001"/>
                  </a:lnTo>
                  <a:lnTo>
                    <a:pt x="13499" y="10141"/>
                  </a:lnTo>
                  <a:lnTo>
                    <a:pt x="14623" y="10256"/>
                  </a:lnTo>
                  <a:lnTo>
                    <a:pt x="15760" y="10358"/>
                  </a:lnTo>
                  <a:lnTo>
                    <a:pt x="16935" y="10461"/>
                  </a:lnTo>
                  <a:lnTo>
                    <a:pt x="18135" y="10550"/>
                  </a:lnTo>
                  <a:lnTo>
                    <a:pt x="19361" y="10614"/>
                  </a:lnTo>
                  <a:lnTo>
                    <a:pt x="20600" y="10678"/>
                  </a:lnTo>
                  <a:lnTo>
                    <a:pt x="21877" y="10729"/>
                  </a:lnTo>
                  <a:lnTo>
                    <a:pt x="23167" y="10754"/>
                  </a:lnTo>
                  <a:lnTo>
                    <a:pt x="24483" y="10780"/>
                  </a:lnTo>
                  <a:lnTo>
                    <a:pt x="25811" y="10793"/>
                  </a:lnTo>
                  <a:lnTo>
                    <a:pt x="27139" y="10780"/>
                  </a:lnTo>
                  <a:lnTo>
                    <a:pt x="28442" y="10754"/>
                  </a:lnTo>
                  <a:lnTo>
                    <a:pt x="29732" y="10729"/>
                  </a:lnTo>
                  <a:lnTo>
                    <a:pt x="31009" y="10678"/>
                  </a:lnTo>
                  <a:lnTo>
                    <a:pt x="32260" y="10614"/>
                  </a:lnTo>
                  <a:lnTo>
                    <a:pt x="33486" y="10550"/>
                  </a:lnTo>
                  <a:lnTo>
                    <a:pt x="34674" y="10461"/>
                  </a:lnTo>
                  <a:lnTo>
                    <a:pt x="35849" y="10358"/>
                  </a:lnTo>
                  <a:lnTo>
                    <a:pt x="36998" y="10256"/>
                  </a:lnTo>
                  <a:lnTo>
                    <a:pt x="38109" y="10141"/>
                  </a:lnTo>
                  <a:lnTo>
                    <a:pt x="39182" y="10001"/>
                  </a:lnTo>
                  <a:lnTo>
                    <a:pt x="40229" y="9860"/>
                  </a:lnTo>
                  <a:lnTo>
                    <a:pt x="41251" y="9720"/>
                  </a:lnTo>
                  <a:lnTo>
                    <a:pt x="42222" y="9554"/>
                  </a:lnTo>
                  <a:lnTo>
                    <a:pt x="43154" y="9388"/>
                  </a:lnTo>
                  <a:lnTo>
                    <a:pt x="44061" y="9209"/>
                  </a:lnTo>
                  <a:lnTo>
                    <a:pt x="44904" y="9017"/>
                  </a:lnTo>
                  <a:lnTo>
                    <a:pt x="45721" y="8826"/>
                  </a:lnTo>
                  <a:lnTo>
                    <a:pt x="46487" y="8622"/>
                  </a:lnTo>
                  <a:lnTo>
                    <a:pt x="47203" y="8404"/>
                  </a:lnTo>
                  <a:lnTo>
                    <a:pt x="47879" y="8187"/>
                  </a:lnTo>
                  <a:lnTo>
                    <a:pt x="48505" y="7970"/>
                  </a:lnTo>
                  <a:lnTo>
                    <a:pt x="49067" y="7728"/>
                  </a:lnTo>
                  <a:lnTo>
                    <a:pt x="49591" y="7498"/>
                  </a:lnTo>
                  <a:lnTo>
                    <a:pt x="49821" y="7370"/>
                  </a:lnTo>
                  <a:lnTo>
                    <a:pt x="50050" y="7255"/>
                  </a:lnTo>
                  <a:lnTo>
                    <a:pt x="50255" y="7127"/>
                  </a:lnTo>
                  <a:lnTo>
                    <a:pt x="50459" y="7000"/>
                  </a:lnTo>
                  <a:lnTo>
                    <a:pt x="50638" y="6872"/>
                  </a:lnTo>
                  <a:lnTo>
                    <a:pt x="50804" y="6744"/>
                  </a:lnTo>
                  <a:lnTo>
                    <a:pt x="50957" y="6616"/>
                  </a:lnTo>
                  <a:lnTo>
                    <a:pt x="51085" y="6476"/>
                  </a:lnTo>
                  <a:lnTo>
                    <a:pt x="51213" y="6348"/>
                  </a:lnTo>
                  <a:lnTo>
                    <a:pt x="51315" y="6221"/>
                  </a:lnTo>
                  <a:lnTo>
                    <a:pt x="51404" y="6080"/>
                  </a:lnTo>
                  <a:lnTo>
                    <a:pt x="51481" y="5952"/>
                  </a:lnTo>
                  <a:lnTo>
                    <a:pt x="51545" y="5812"/>
                  </a:lnTo>
                  <a:lnTo>
                    <a:pt x="51583" y="5671"/>
                  </a:lnTo>
                  <a:lnTo>
                    <a:pt x="51609" y="5531"/>
                  </a:lnTo>
                  <a:lnTo>
                    <a:pt x="51609" y="5390"/>
                  </a:lnTo>
                  <a:lnTo>
                    <a:pt x="51609" y="5250"/>
                  </a:lnTo>
                  <a:lnTo>
                    <a:pt x="51583" y="5122"/>
                  </a:lnTo>
                  <a:lnTo>
                    <a:pt x="51545" y="4982"/>
                  </a:lnTo>
                  <a:lnTo>
                    <a:pt x="51481" y="4841"/>
                  </a:lnTo>
                  <a:lnTo>
                    <a:pt x="51404" y="4714"/>
                  </a:lnTo>
                  <a:lnTo>
                    <a:pt x="51315" y="4573"/>
                  </a:lnTo>
                  <a:lnTo>
                    <a:pt x="51213" y="4445"/>
                  </a:lnTo>
                  <a:lnTo>
                    <a:pt x="51085" y="4305"/>
                  </a:lnTo>
                  <a:lnTo>
                    <a:pt x="50957" y="4177"/>
                  </a:lnTo>
                  <a:lnTo>
                    <a:pt x="50804" y="4049"/>
                  </a:lnTo>
                  <a:lnTo>
                    <a:pt x="50638" y="3922"/>
                  </a:lnTo>
                  <a:lnTo>
                    <a:pt x="50459" y="3794"/>
                  </a:lnTo>
                  <a:lnTo>
                    <a:pt x="50255" y="3666"/>
                  </a:lnTo>
                  <a:lnTo>
                    <a:pt x="50050" y="3539"/>
                  </a:lnTo>
                  <a:lnTo>
                    <a:pt x="49821" y="3424"/>
                  </a:lnTo>
                  <a:lnTo>
                    <a:pt x="49591" y="3296"/>
                  </a:lnTo>
                  <a:lnTo>
                    <a:pt x="49067" y="3053"/>
                  </a:lnTo>
                  <a:lnTo>
                    <a:pt x="48505" y="2823"/>
                  </a:lnTo>
                  <a:lnTo>
                    <a:pt x="47879" y="2594"/>
                  </a:lnTo>
                  <a:lnTo>
                    <a:pt x="47203" y="2376"/>
                  </a:lnTo>
                  <a:lnTo>
                    <a:pt x="46487" y="2172"/>
                  </a:lnTo>
                  <a:lnTo>
                    <a:pt x="45721" y="1968"/>
                  </a:lnTo>
                  <a:lnTo>
                    <a:pt x="44904" y="1763"/>
                  </a:lnTo>
                  <a:lnTo>
                    <a:pt x="44061" y="1585"/>
                  </a:lnTo>
                  <a:lnTo>
                    <a:pt x="43154" y="1406"/>
                  </a:lnTo>
                  <a:lnTo>
                    <a:pt x="42222" y="1240"/>
                  </a:lnTo>
                  <a:lnTo>
                    <a:pt x="41251" y="1074"/>
                  </a:lnTo>
                  <a:lnTo>
                    <a:pt x="40229" y="921"/>
                  </a:lnTo>
                  <a:lnTo>
                    <a:pt x="39182" y="780"/>
                  </a:lnTo>
                  <a:lnTo>
                    <a:pt x="38109" y="652"/>
                  </a:lnTo>
                  <a:lnTo>
                    <a:pt x="36998" y="537"/>
                  </a:lnTo>
                  <a:lnTo>
                    <a:pt x="35849" y="422"/>
                  </a:lnTo>
                  <a:lnTo>
                    <a:pt x="34674" y="333"/>
                  </a:lnTo>
                  <a:lnTo>
                    <a:pt x="33486" y="244"/>
                  </a:lnTo>
                  <a:lnTo>
                    <a:pt x="32260" y="167"/>
                  </a:lnTo>
                  <a:lnTo>
                    <a:pt x="31009" y="116"/>
                  </a:lnTo>
                  <a:lnTo>
                    <a:pt x="29732" y="65"/>
                  </a:lnTo>
                  <a:lnTo>
                    <a:pt x="28442" y="27"/>
                  </a:lnTo>
                  <a:lnTo>
                    <a:pt x="27139" y="14"/>
                  </a:lnTo>
                  <a:lnTo>
                    <a:pt x="25811"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54" name="Google Shape;154;p15"/>
            <p:cNvSpPr/>
            <p:nvPr/>
          </p:nvSpPr>
          <p:spPr>
            <a:xfrm>
              <a:off x="2697472" y="3370409"/>
              <a:ext cx="627569" cy="112133"/>
            </a:xfrm>
            <a:custGeom>
              <a:avLst/>
              <a:gdLst/>
              <a:ahLst/>
              <a:cxnLst/>
              <a:rect l="l" t="t" r="r" b="b"/>
              <a:pathLst>
                <a:path w="42389" h="7574" extrusionOk="0">
                  <a:moveTo>
                    <a:pt x="20102" y="1"/>
                  </a:moveTo>
                  <a:lnTo>
                    <a:pt x="19030" y="13"/>
                  </a:lnTo>
                  <a:lnTo>
                    <a:pt x="17970" y="39"/>
                  </a:lnTo>
                  <a:lnTo>
                    <a:pt x="16922" y="77"/>
                  </a:lnTo>
                  <a:lnTo>
                    <a:pt x="15901" y="116"/>
                  </a:lnTo>
                  <a:lnTo>
                    <a:pt x="14892" y="167"/>
                  </a:lnTo>
                  <a:lnTo>
                    <a:pt x="13908" y="230"/>
                  </a:lnTo>
                  <a:lnTo>
                    <a:pt x="12951" y="294"/>
                  </a:lnTo>
                  <a:lnTo>
                    <a:pt x="12006" y="371"/>
                  </a:lnTo>
                  <a:lnTo>
                    <a:pt x="11099" y="448"/>
                  </a:lnTo>
                  <a:lnTo>
                    <a:pt x="10205" y="550"/>
                  </a:lnTo>
                  <a:lnTo>
                    <a:pt x="9349" y="639"/>
                  </a:lnTo>
                  <a:lnTo>
                    <a:pt x="8519" y="754"/>
                  </a:lnTo>
                  <a:lnTo>
                    <a:pt x="7714" y="856"/>
                  </a:lnTo>
                  <a:lnTo>
                    <a:pt x="6948" y="984"/>
                  </a:lnTo>
                  <a:lnTo>
                    <a:pt x="6207" y="1099"/>
                  </a:lnTo>
                  <a:lnTo>
                    <a:pt x="5505" y="1239"/>
                  </a:lnTo>
                  <a:lnTo>
                    <a:pt x="4841" y="1380"/>
                  </a:lnTo>
                  <a:lnTo>
                    <a:pt x="4215" y="1520"/>
                  </a:lnTo>
                  <a:lnTo>
                    <a:pt x="3615" y="1661"/>
                  </a:lnTo>
                  <a:lnTo>
                    <a:pt x="3066" y="1814"/>
                  </a:lnTo>
                  <a:lnTo>
                    <a:pt x="2555" y="1980"/>
                  </a:lnTo>
                  <a:lnTo>
                    <a:pt x="2095" y="2146"/>
                  </a:lnTo>
                  <a:lnTo>
                    <a:pt x="1661" y="2312"/>
                  </a:lnTo>
                  <a:lnTo>
                    <a:pt x="1291" y="2478"/>
                  </a:lnTo>
                  <a:lnTo>
                    <a:pt x="959" y="2657"/>
                  </a:lnTo>
                  <a:lnTo>
                    <a:pt x="665" y="2836"/>
                  </a:lnTo>
                  <a:lnTo>
                    <a:pt x="550" y="2925"/>
                  </a:lnTo>
                  <a:lnTo>
                    <a:pt x="435" y="3015"/>
                  </a:lnTo>
                  <a:lnTo>
                    <a:pt x="333" y="3117"/>
                  </a:lnTo>
                  <a:lnTo>
                    <a:pt x="243" y="3206"/>
                  </a:lnTo>
                  <a:lnTo>
                    <a:pt x="167" y="3308"/>
                  </a:lnTo>
                  <a:lnTo>
                    <a:pt x="116" y="3398"/>
                  </a:lnTo>
                  <a:lnTo>
                    <a:pt x="65" y="3487"/>
                  </a:lnTo>
                  <a:lnTo>
                    <a:pt x="26" y="3589"/>
                  </a:lnTo>
                  <a:lnTo>
                    <a:pt x="13" y="3691"/>
                  </a:lnTo>
                  <a:lnTo>
                    <a:pt x="1" y="3781"/>
                  </a:lnTo>
                  <a:lnTo>
                    <a:pt x="13" y="3883"/>
                  </a:lnTo>
                  <a:lnTo>
                    <a:pt x="26" y="3985"/>
                  </a:lnTo>
                  <a:lnTo>
                    <a:pt x="65" y="4075"/>
                  </a:lnTo>
                  <a:lnTo>
                    <a:pt x="116" y="4177"/>
                  </a:lnTo>
                  <a:lnTo>
                    <a:pt x="167" y="4266"/>
                  </a:lnTo>
                  <a:lnTo>
                    <a:pt x="243" y="4356"/>
                  </a:lnTo>
                  <a:lnTo>
                    <a:pt x="333" y="4458"/>
                  </a:lnTo>
                  <a:lnTo>
                    <a:pt x="435" y="4547"/>
                  </a:lnTo>
                  <a:lnTo>
                    <a:pt x="550" y="4637"/>
                  </a:lnTo>
                  <a:lnTo>
                    <a:pt x="665" y="4726"/>
                  </a:lnTo>
                  <a:lnTo>
                    <a:pt x="959" y="4918"/>
                  </a:lnTo>
                  <a:lnTo>
                    <a:pt x="1291" y="5084"/>
                  </a:lnTo>
                  <a:lnTo>
                    <a:pt x="1661" y="5262"/>
                  </a:lnTo>
                  <a:lnTo>
                    <a:pt x="2095" y="5428"/>
                  </a:lnTo>
                  <a:lnTo>
                    <a:pt x="2555" y="5594"/>
                  </a:lnTo>
                  <a:lnTo>
                    <a:pt x="3066" y="5748"/>
                  </a:lnTo>
                  <a:lnTo>
                    <a:pt x="3615" y="5901"/>
                  </a:lnTo>
                  <a:lnTo>
                    <a:pt x="4215" y="6054"/>
                  </a:lnTo>
                  <a:lnTo>
                    <a:pt x="4841" y="6195"/>
                  </a:lnTo>
                  <a:lnTo>
                    <a:pt x="5505" y="6335"/>
                  </a:lnTo>
                  <a:lnTo>
                    <a:pt x="6207" y="6463"/>
                  </a:lnTo>
                  <a:lnTo>
                    <a:pt x="6948" y="6591"/>
                  </a:lnTo>
                  <a:lnTo>
                    <a:pt x="7714" y="6705"/>
                  </a:lnTo>
                  <a:lnTo>
                    <a:pt x="8519" y="6820"/>
                  </a:lnTo>
                  <a:lnTo>
                    <a:pt x="9349" y="6923"/>
                  </a:lnTo>
                  <a:lnTo>
                    <a:pt x="10205" y="7025"/>
                  </a:lnTo>
                  <a:lnTo>
                    <a:pt x="11099" y="7114"/>
                  </a:lnTo>
                  <a:lnTo>
                    <a:pt x="12006" y="7204"/>
                  </a:lnTo>
                  <a:lnTo>
                    <a:pt x="12951" y="7280"/>
                  </a:lnTo>
                  <a:lnTo>
                    <a:pt x="13908" y="7344"/>
                  </a:lnTo>
                  <a:lnTo>
                    <a:pt x="14892" y="7408"/>
                  </a:lnTo>
                  <a:lnTo>
                    <a:pt x="15901" y="7459"/>
                  </a:lnTo>
                  <a:lnTo>
                    <a:pt x="16922" y="7497"/>
                  </a:lnTo>
                  <a:lnTo>
                    <a:pt x="17970" y="7536"/>
                  </a:lnTo>
                  <a:lnTo>
                    <a:pt x="19030" y="7561"/>
                  </a:lnTo>
                  <a:lnTo>
                    <a:pt x="20102" y="7574"/>
                  </a:lnTo>
                  <a:lnTo>
                    <a:pt x="22286" y="7574"/>
                  </a:lnTo>
                  <a:lnTo>
                    <a:pt x="23359" y="7561"/>
                  </a:lnTo>
                  <a:lnTo>
                    <a:pt x="24419" y="7536"/>
                  </a:lnTo>
                  <a:lnTo>
                    <a:pt x="25466" y="7497"/>
                  </a:lnTo>
                  <a:lnTo>
                    <a:pt x="26488" y="7459"/>
                  </a:lnTo>
                  <a:lnTo>
                    <a:pt x="27497" y="7408"/>
                  </a:lnTo>
                  <a:lnTo>
                    <a:pt x="28480" y="7344"/>
                  </a:lnTo>
                  <a:lnTo>
                    <a:pt x="29451" y="7280"/>
                  </a:lnTo>
                  <a:lnTo>
                    <a:pt x="30383" y="7204"/>
                  </a:lnTo>
                  <a:lnTo>
                    <a:pt x="31303" y="7114"/>
                  </a:lnTo>
                  <a:lnTo>
                    <a:pt x="32184" y="7025"/>
                  </a:lnTo>
                  <a:lnTo>
                    <a:pt x="33052" y="6923"/>
                  </a:lnTo>
                  <a:lnTo>
                    <a:pt x="33883" y="6820"/>
                  </a:lnTo>
                  <a:lnTo>
                    <a:pt x="34674" y="6705"/>
                  </a:lnTo>
                  <a:lnTo>
                    <a:pt x="35453" y="6591"/>
                  </a:lnTo>
                  <a:lnTo>
                    <a:pt x="36181" y="6463"/>
                  </a:lnTo>
                  <a:lnTo>
                    <a:pt x="36884" y="6335"/>
                  </a:lnTo>
                  <a:lnTo>
                    <a:pt x="37548" y="6195"/>
                  </a:lnTo>
                  <a:lnTo>
                    <a:pt x="38186" y="6054"/>
                  </a:lnTo>
                  <a:lnTo>
                    <a:pt x="38774" y="5901"/>
                  </a:lnTo>
                  <a:lnTo>
                    <a:pt x="39323" y="5748"/>
                  </a:lnTo>
                  <a:lnTo>
                    <a:pt x="39834" y="5594"/>
                  </a:lnTo>
                  <a:lnTo>
                    <a:pt x="40306" y="5428"/>
                  </a:lnTo>
                  <a:lnTo>
                    <a:pt x="40728" y="5262"/>
                  </a:lnTo>
                  <a:lnTo>
                    <a:pt x="41111" y="5084"/>
                  </a:lnTo>
                  <a:lnTo>
                    <a:pt x="41443" y="4918"/>
                  </a:lnTo>
                  <a:lnTo>
                    <a:pt x="41724" y="4726"/>
                  </a:lnTo>
                  <a:lnTo>
                    <a:pt x="41852" y="4637"/>
                  </a:lnTo>
                  <a:lnTo>
                    <a:pt x="41967" y="4547"/>
                  </a:lnTo>
                  <a:lnTo>
                    <a:pt x="42056" y="4458"/>
                  </a:lnTo>
                  <a:lnTo>
                    <a:pt x="42146" y="4356"/>
                  </a:lnTo>
                  <a:lnTo>
                    <a:pt x="42222" y="4266"/>
                  </a:lnTo>
                  <a:lnTo>
                    <a:pt x="42286" y="4177"/>
                  </a:lnTo>
                  <a:lnTo>
                    <a:pt x="42324" y="4075"/>
                  </a:lnTo>
                  <a:lnTo>
                    <a:pt x="42363" y="3985"/>
                  </a:lnTo>
                  <a:lnTo>
                    <a:pt x="42388" y="3883"/>
                  </a:lnTo>
                  <a:lnTo>
                    <a:pt x="42388" y="3781"/>
                  </a:lnTo>
                  <a:lnTo>
                    <a:pt x="42388" y="3691"/>
                  </a:lnTo>
                  <a:lnTo>
                    <a:pt x="42363" y="3589"/>
                  </a:lnTo>
                  <a:lnTo>
                    <a:pt x="42324" y="3487"/>
                  </a:lnTo>
                  <a:lnTo>
                    <a:pt x="42286" y="3398"/>
                  </a:lnTo>
                  <a:lnTo>
                    <a:pt x="42222" y="3308"/>
                  </a:lnTo>
                  <a:lnTo>
                    <a:pt x="42146" y="3206"/>
                  </a:lnTo>
                  <a:lnTo>
                    <a:pt x="42056" y="3117"/>
                  </a:lnTo>
                  <a:lnTo>
                    <a:pt x="41967" y="3015"/>
                  </a:lnTo>
                  <a:lnTo>
                    <a:pt x="41852" y="2925"/>
                  </a:lnTo>
                  <a:lnTo>
                    <a:pt x="41724" y="2836"/>
                  </a:lnTo>
                  <a:lnTo>
                    <a:pt x="41443" y="2657"/>
                  </a:lnTo>
                  <a:lnTo>
                    <a:pt x="41111" y="2478"/>
                  </a:lnTo>
                  <a:lnTo>
                    <a:pt x="40728" y="2312"/>
                  </a:lnTo>
                  <a:lnTo>
                    <a:pt x="40306" y="2146"/>
                  </a:lnTo>
                  <a:lnTo>
                    <a:pt x="39834" y="1980"/>
                  </a:lnTo>
                  <a:lnTo>
                    <a:pt x="39323" y="1814"/>
                  </a:lnTo>
                  <a:lnTo>
                    <a:pt x="38774" y="1661"/>
                  </a:lnTo>
                  <a:lnTo>
                    <a:pt x="38186" y="1520"/>
                  </a:lnTo>
                  <a:lnTo>
                    <a:pt x="37548" y="1380"/>
                  </a:lnTo>
                  <a:lnTo>
                    <a:pt x="36884" y="1239"/>
                  </a:lnTo>
                  <a:lnTo>
                    <a:pt x="36181" y="1099"/>
                  </a:lnTo>
                  <a:lnTo>
                    <a:pt x="35453" y="984"/>
                  </a:lnTo>
                  <a:lnTo>
                    <a:pt x="34674" y="856"/>
                  </a:lnTo>
                  <a:lnTo>
                    <a:pt x="33883" y="754"/>
                  </a:lnTo>
                  <a:lnTo>
                    <a:pt x="33052" y="639"/>
                  </a:lnTo>
                  <a:lnTo>
                    <a:pt x="32184" y="550"/>
                  </a:lnTo>
                  <a:lnTo>
                    <a:pt x="31303" y="448"/>
                  </a:lnTo>
                  <a:lnTo>
                    <a:pt x="30383" y="371"/>
                  </a:lnTo>
                  <a:lnTo>
                    <a:pt x="29451" y="294"/>
                  </a:lnTo>
                  <a:lnTo>
                    <a:pt x="28480" y="230"/>
                  </a:lnTo>
                  <a:lnTo>
                    <a:pt x="27497" y="167"/>
                  </a:lnTo>
                  <a:lnTo>
                    <a:pt x="26488" y="116"/>
                  </a:lnTo>
                  <a:lnTo>
                    <a:pt x="25466" y="77"/>
                  </a:lnTo>
                  <a:lnTo>
                    <a:pt x="24419" y="39"/>
                  </a:lnTo>
                  <a:lnTo>
                    <a:pt x="23359" y="13"/>
                  </a:lnTo>
                  <a:lnTo>
                    <a:pt x="22286" y="1"/>
                  </a:lnTo>
                  <a:close/>
                </a:path>
              </a:pathLst>
            </a:custGeom>
            <a:solidFill>
              <a:srgbClr val="EFC072"/>
            </a:solidFill>
            <a:ln>
              <a:noFill/>
            </a:ln>
          </p:spPr>
          <p:txBody>
            <a:bodyPr spcFirstLastPara="1" wrap="square" lIns="121900" tIns="121900" rIns="121900" bIns="121900" anchor="ctr" anchorCtr="0">
              <a:noAutofit/>
            </a:bodyPr>
            <a:lstStyle/>
            <a:p>
              <a:endParaRPr sz="2400"/>
            </a:p>
          </p:txBody>
        </p:sp>
        <p:sp>
          <p:nvSpPr>
            <p:cNvPr id="155" name="Google Shape;155;p15"/>
            <p:cNvSpPr/>
            <p:nvPr/>
          </p:nvSpPr>
          <p:spPr>
            <a:xfrm>
              <a:off x="2706740" y="3370409"/>
              <a:ext cx="609226" cy="83204"/>
            </a:xfrm>
            <a:custGeom>
              <a:avLst/>
              <a:gdLst/>
              <a:ahLst/>
              <a:cxnLst/>
              <a:rect l="l" t="t" r="r" b="b"/>
              <a:pathLst>
                <a:path w="41150" h="5620" extrusionOk="0">
                  <a:moveTo>
                    <a:pt x="18238" y="1"/>
                  </a:moveTo>
                  <a:lnTo>
                    <a:pt x="16577" y="39"/>
                  </a:lnTo>
                  <a:lnTo>
                    <a:pt x="14943" y="103"/>
                  </a:lnTo>
                  <a:lnTo>
                    <a:pt x="13372" y="179"/>
                  </a:lnTo>
                  <a:lnTo>
                    <a:pt x="11839" y="282"/>
                  </a:lnTo>
                  <a:lnTo>
                    <a:pt x="10371" y="409"/>
                  </a:lnTo>
                  <a:lnTo>
                    <a:pt x="8966" y="537"/>
                  </a:lnTo>
                  <a:lnTo>
                    <a:pt x="7625" y="703"/>
                  </a:lnTo>
                  <a:lnTo>
                    <a:pt x="6361" y="882"/>
                  </a:lnTo>
                  <a:lnTo>
                    <a:pt x="5173" y="1073"/>
                  </a:lnTo>
                  <a:lnTo>
                    <a:pt x="4074" y="1278"/>
                  </a:lnTo>
                  <a:lnTo>
                    <a:pt x="3551" y="1380"/>
                  </a:lnTo>
                  <a:lnTo>
                    <a:pt x="3066" y="1495"/>
                  </a:lnTo>
                  <a:lnTo>
                    <a:pt x="2593" y="1610"/>
                  </a:lnTo>
                  <a:lnTo>
                    <a:pt x="2146" y="1725"/>
                  </a:lnTo>
                  <a:lnTo>
                    <a:pt x="1725" y="1852"/>
                  </a:lnTo>
                  <a:lnTo>
                    <a:pt x="1316" y="1980"/>
                  </a:lnTo>
                  <a:lnTo>
                    <a:pt x="946" y="2108"/>
                  </a:lnTo>
                  <a:lnTo>
                    <a:pt x="601" y="2236"/>
                  </a:lnTo>
                  <a:lnTo>
                    <a:pt x="281" y="2363"/>
                  </a:lnTo>
                  <a:lnTo>
                    <a:pt x="0" y="2504"/>
                  </a:lnTo>
                  <a:lnTo>
                    <a:pt x="716" y="2287"/>
                  </a:lnTo>
                  <a:lnTo>
                    <a:pt x="1507" y="2082"/>
                  </a:lnTo>
                  <a:lnTo>
                    <a:pt x="2363" y="1891"/>
                  </a:lnTo>
                  <a:lnTo>
                    <a:pt x="3295" y="1712"/>
                  </a:lnTo>
                  <a:lnTo>
                    <a:pt x="4292" y="1533"/>
                  </a:lnTo>
                  <a:lnTo>
                    <a:pt x="5352" y="1380"/>
                  </a:lnTo>
                  <a:lnTo>
                    <a:pt x="6463" y="1227"/>
                  </a:lnTo>
                  <a:lnTo>
                    <a:pt x="7625" y="1099"/>
                  </a:lnTo>
                  <a:lnTo>
                    <a:pt x="8851" y="971"/>
                  </a:lnTo>
                  <a:lnTo>
                    <a:pt x="10115" y="869"/>
                  </a:lnTo>
                  <a:lnTo>
                    <a:pt x="11431" y="767"/>
                  </a:lnTo>
                  <a:lnTo>
                    <a:pt x="12784" y="690"/>
                  </a:lnTo>
                  <a:lnTo>
                    <a:pt x="14164" y="639"/>
                  </a:lnTo>
                  <a:lnTo>
                    <a:pt x="15594" y="588"/>
                  </a:lnTo>
                  <a:lnTo>
                    <a:pt x="17050" y="563"/>
                  </a:lnTo>
                  <a:lnTo>
                    <a:pt x="18531" y="550"/>
                  </a:lnTo>
                  <a:lnTo>
                    <a:pt x="19617" y="563"/>
                  </a:lnTo>
                  <a:lnTo>
                    <a:pt x="20690" y="575"/>
                  </a:lnTo>
                  <a:lnTo>
                    <a:pt x="21750" y="601"/>
                  </a:lnTo>
                  <a:lnTo>
                    <a:pt x="22797" y="626"/>
                  </a:lnTo>
                  <a:lnTo>
                    <a:pt x="23819" y="677"/>
                  </a:lnTo>
                  <a:lnTo>
                    <a:pt x="24828" y="729"/>
                  </a:lnTo>
                  <a:lnTo>
                    <a:pt x="25811" y="780"/>
                  </a:lnTo>
                  <a:lnTo>
                    <a:pt x="26782" y="856"/>
                  </a:lnTo>
                  <a:lnTo>
                    <a:pt x="27714" y="933"/>
                  </a:lnTo>
                  <a:lnTo>
                    <a:pt x="28633" y="1010"/>
                  </a:lnTo>
                  <a:lnTo>
                    <a:pt x="29515" y="1099"/>
                  </a:lnTo>
                  <a:lnTo>
                    <a:pt x="30383" y="1201"/>
                  </a:lnTo>
                  <a:lnTo>
                    <a:pt x="31213" y="1303"/>
                  </a:lnTo>
                  <a:lnTo>
                    <a:pt x="32005" y="1418"/>
                  </a:lnTo>
                  <a:lnTo>
                    <a:pt x="32784" y="1533"/>
                  </a:lnTo>
                  <a:lnTo>
                    <a:pt x="33512" y="1661"/>
                  </a:lnTo>
                  <a:lnTo>
                    <a:pt x="34214" y="1801"/>
                  </a:lnTo>
                  <a:lnTo>
                    <a:pt x="34879" y="1929"/>
                  </a:lnTo>
                  <a:lnTo>
                    <a:pt x="35517" y="2082"/>
                  </a:lnTo>
                  <a:lnTo>
                    <a:pt x="36105" y="2223"/>
                  </a:lnTo>
                  <a:lnTo>
                    <a:pt x="36654" y="2376"/>
                  </a:lnTo>
                  <a:lnTo>
                    <a:pt x="37165" y="2542"/>
                  </a:lnTo>
                  <a:lnTo>
                    <a:pt x="37637" y="2695"/>
                  </a:lnTo>
                  <a:lnTo>
                    <a:pt x="38059" y="2874"/>
                  </a:lnTo>
                  <a:lnTo>
                    <a:pt x="38442" y="3040"/>
                  </a:lnTo>
                  <a:lnTo>
                    <a:pt x="38774" y="3219"/>
                  </a:lnTo>
                  <a:lnTo>
                    <a:pt x="39055" y="3398"/>
                  </a:lnTo>
                  <a:lnTo>
                    <a:pt x="39182" y="3487"/>
                  </a:lnTo>
                  <a:lnTo>
                    <a:pt x="39297" y="3577"/>
                  </a:lnTo>
                  <a:lnTo>
                    <a:pt x="39387" y="3679"/>
                  </a:lnTo>
                  <a:lnTo>
                    <a:pt x="39476" y="3768"/>
                  </a:lnTo>
                  <a:lnTo>
                    <a:pt x="39553" y="3858"/>
                  </a:lnTo>
                  <a:lnTo>
                    <a:pt x="39617" y="3960"/>
                  </a:lnTo>
                  <a:lnTo>
                    <a:pt x="39655" y="4049"/>
                  </a:lnTo>
                  <a:lnTo>
                    <a:pt x="39693" y="4151"/>
                  </a:lnTo>
                  <a:lnTo>
                    <a:pt x="39719" y="4241"/>
                  </a:lnTo>
                  <a:lnTo>
                    <a:pt x="39719" y="4343"/>
                  </a:lnTo>
                  <a:lnTo>
                    <a:pt x="39719" y="4432"/>
                  </a:lnTo>
                  <a:lnTo>
                    <a:pt x="39706" y="4509"/>
                  </a:lnTo>
                  <a:lnTo>
                    <a:pt x="39680" y="4598"/>
                  </a:lnTo>
                  <a:lnTo>
                    <a:pt x="39642" y="4675"/>
                  </a:lnTo>
                  <a:lnTo>
                    <a:pt x="39591" y="4764"/>
                  </a:lnTo>
                  <a:lnTo>
                    <a:pt x="39540" y="4841"/>
                  </a:lnTo>
                  <a:lnTo>
                    <a:pt x="39400" y="5007"/>
                  </a:lnTo>
                  <a:lnTo>
                    <a:pt x="39221" y="5160"/>
                  </a:lnTo>
                  <a:lnTo>
                    <a:pt x="39016" y="5313"/>
                  </a:lnTo>
                  <a:lnTo>
                    <a:pt x="38761" y="5467"/>
                  </a:lnTo>
                  <a:lnTo>
                    <a:pt x="38480" y="5620"/>
                  </a:lnTo>
                  <a:lnTo>
                    <a:pt x="38480" y="5620"/>
                  </a:lnTo>
                  <a:lnTo>
                    <a:pt x="39080" y="5416"/>
                  </a:lnTo>
                  <a:lnTo>
                    <a:pt x="39361" y="5313"/>
                  </a:lnTo>
                  <a:lnTo>
                    <a:pt x="39617" y="5198"/>
                  </a:lnTo>
                  <a:lnTo>
                    <a:pt x="39846" y="5096"/>
                  </a:lnTo>
                  <a:lnTo>
                    <a:pt x="40064" y="4981"/>
                  </a:lnTo>
                  <a:lnTo>
                    <a:pt x="40268" y="4866"/>
                  </a:lnTo>
                  <a:lnTo>
                    <a:pt x="40447" y="4751"/>
                  </a:lnTo>
                  <a:lnTo>
                    <a:pt x="40613" y="4637"/>
                  </a:lnTo>
                  <a:lnTo>
                    <a:pt x="40753" y="4522"/>
                  </a:lnTo>
                  <a:lnTo>
                    <a:pt x="40868" y="4394"/>
                  </a:lnTo>
                  <a:lnTo>
                    <a:pt x="40970" y="4279"/>
                  </a:lnTo>
                  <a:lnTo>
                    <a:pt x="41047" y="4151"/>
                  </a:lnTo>
                  <a:lnTo>
                    <a:pt x="41098" y="4036"/>
                  </a:lnTo>
                  <a:lnTo>
                    <a:pt x="41136" y="3909"/>
                  </a:lnTo>
                  <a:lnTo>
                    <a:pt x="41149" y="3781"/>
                  </a:lnTo>
                  <a:lnTo>
                    <a:pt x="41136" y="3691"/>
                  </a:lnTo>
                  <a:lnTo>
                    <a:pt x="41111" y="3589"/>
                  </a:lnTo>
                  <a:lnTo>
                    <a:pt x="41085" y="3487"/>
                  </a:lnTo>
                  <a:lnTo>
                    <a:pt x="41034" y="3398"/>
                  </a:lnTo>
                  <a:lnTo>
                    <a:pt x="40970" y="3308"/>
                  </a:lnTo>
                  <a:lnTo>
                    <a:pt x="40894" y="3206"/>
                  </a:lnTo>
                  <a:lnTo>
                    <a:pt x="40817" y="3117"/>
                  </a:lnTo>
                  <a:lnTo>
                    <a:pt x="40715" y="3015"/>
                  </a:lnTo>
                  <a:lnTo>
                    <a:pt x="40600" y="2925"/>
                  </a:lnTo>
                  <a:lnTo>
                    <a:pt x="40472" y="2836"/>
                  </a:lnTo>
                  <a:lnTo>
                    <a:pt x="40191" y="2657"/>
                  </a:lnTo>
                  <a:lnTo>
                    <a:pt x="39859" y="2478"/>
                  </a:lnTo>
                  <a:lnTo>
                    <a:pt x="39476" y="2312"/>
                  </a:lnTo>
                  <a:lnTo>
                    <a:pt x="39055" y="2146"/>
                  </a:lnTo>
                  <a:lnTo>
                    <a:pt x="38582" y="1980"/>
                  </a:lnTo>
                  <a:lnTo>
                    <a:pt x="38071" y="1814"/>
                  </a:lnTo>
                  <a:lnTo>
                    <a:pt x="37522" y="1661"/>
                  </a:lnTo>
                  <a:lnTo>
                    <a:pt x="36935" y="1520"/>
                  </a:lnTo>
                  <a:lnTo>
                    <a:pt x="36309" y="1380"/>
                  </a:lnTo>
                  <a:lnTo>
                    <a:pt x="35632" y="1239"/>
                  </a:lnTo>
                  <a:lnTo>
                    <a:pt x="34930" y="1099"/>
                  </a:lnTo>
                  <a:lnTo>
                    <a:pt x="34202" y="984"/>
                  </a:lnTo>
                  <a:lnTo>
                    <a:pt x="33435" y="856"/>
                  </a:lnTo>
                  <a:lnTo>
                    <a:pt x="32631" y="754"/>
                  </a:lnTo>
                  <a:lnTo>
                    <a:pt x="31801" y="639"/>
                  </a:lnTo>
                  <a:lnTo>
                    <a:pt x="30945" y="550"/>
                  </a:lnTo>
                  <a:lnTo>
                    <a:pt x="30051" y="448"/>
                  </a:lnTo>
                  <a:lnTo>
                    <a:pt x="29131" y="371"/>
                  </a:lnTo>
                  <a:lnTo>
                    <a:pt x="28199" y="294"/>
                  </a:lnTo>
                  <a:lnTo>
                    <a:pt x="27241" y="230"/>
                  </a:lnTo>
                  <a:lnTo>
                    <a:pt x="26245" y="167"/>
                  </a:lnTo>
                  <a:lnTo>
                    <a:pt x="25249" y="116"/>
                  </a:lnTo>
                  <a:lnTo>
                    <a:pt x="24215" y="77"/>
                  </a:lnTo>
                  <a:lnTo>
                    <a:pt x="23180" y="39"/>
                  </a:lnTo>
                  <a:lnTo>
                    <a:pt x="22120" y="13"/>
                  </a:lnTo>
                  <a:lnTo>
                    <a:pt x="21035" y="1"/>
                  </a:lnTo>
                  <a:close/>
                </a:path>
              </a:pathLst>
            </a:custGeom>
            <a:solidFill>
              <a:srgbClr val="D4A657"/>
            </a:solidFill>
            <a:ln>
              <a:noFill/>
            </a:ln>
          </p:spPr>
          <p:txBody>
            <a:bodyPr spcFirstLastPara="1" wrap="square" lIns="121900" tIns="121900" rIns="121900" bIns="121900" anchor="ctr" anchorCtr="0">
              <a:noAutofit/>
            </a:bodyPr>
            <a:lstStyle/>
            <a:p>
              <a:endParaRPr sz="2400"/>
            </a:p>
          </p:txBody>
        </p:sp>
        <p:sp>
          <p:nvSpPr>
            <p:cNvPr id="156" name="Google Shape;156;p15"/>
            <p:cNvSpPr/>
            <p:nvPr/>
          </p:nvSpPr>
          <p:spPr>
            <a:xfrm>
              <a:off x="2915476" y="3401233"/>
              <a:ext cx="204028" cy="57118"/>
            </a:xfrm>
            <a:custGeom>
              <a:avLst/>
              <a:gdLst/>
              <a:ahLst/>
              <a:cxnLst/>
              <a:rect l="l" t="t" r="r" b="b"/>
              <a:pathLst>
                <a:path w="13781" h="3858" extrusionOk="0">
                  <a:moveTo>
                    <a:pt x="1" y="0"/>
                  </a:moveTo>
                  <a:lnTo>
                    <a:pt x="1" y="383"/>
                  </a:lnTo>
                  <a:lnTo>
                    <a:pt x="2325" y="383"/>
                  </a:lnTo>
                  <a:lnTo>
                    <a:pt x="3347" y="396"/>
                  </a:lnTo>
                  <a:lnTo>
                    <a:pt x="4254" y="422"/>
                  </a:lnTo>
                  <a:lnTo>
                    <a:pt x="5058" y="460"/>
                  </a:lnTo>
                  <a:lnTo>
                    <a:pt x="5748" y="511"/>
                  </a:lnTo>
                  <a:lnTo>
                    <a:pt x="6323" y="588"/>
                  </a:lnTo>
                  <a:lnTo>
                    <a:pt x="6578" y="626"/>
                  </a:lnTo>
                  <a:lnTo>
                    <a:pt x="6795" y="677"/>
                  </a:lnTo>
                  <a:lnTo>
                    <a:pt x="6987" y="715"/>
                  </a:lnTo>
                  <a:lnTo>
                    <a:pt x="7140" y="779"/>
                  </a:lnTo>
                  <a:lnTo>
                    <a:pt x="7268" y="830"/>
                  </a:lnTo>
                  <a:lnTo>
                    <a:pt x="7370" y="894"/>
                  </a:lnTo>
                  <a:lnTo>
                    <a:pt x="1" y="894"/>
                  </a:lnTo>
                  <a:lnTo>
                    <a:pt x="1" y="1188"/>
                  </a:lnTo>
                  <a:lnTo>
                    <a:pt x="7472" y="1188"/>
                  </a:lnTo>
                  <a:lnTo>
                    <a:pt x="7446" y="1226"/>
                  </a:lnTo>
                  <a:lnTo>
                    <a:pt x="7408" y="1265"/>
                  </a:lnTo>
                  <a:lnTo>
                    <a:pt x="7306" y="1329"/>
                  </a:lnTo>
                  <a:lnTo>
                    <a:pt x="7165" y="1405"/>
                  </a:lnTo>
                  <a:lnTo>
                    <a:pt x="6987" y="1456"/>
                  </a:lnTo>
                  <a:lnTo>
                    <a:pt x="6770" y="1520"/>
                  </a:lnTo>
                  <a:lnTo>
                    <a:pt x="6514" y="1571"/>
                  </a:lnTo>
                  <a:lnTo>
                    <a:pt x="6208" y="1622"/>
                  </a:lnTo>
                  <a:lnTo>
                    <a:pt x="5876" y="1673"/>
                  </a:lnTo>
                  <a:lnTo>
                    <a:pt x="5505" y="1712"/>
                  </a:lnTo>
                  <a:lnTo>
                    <a:pt x="5097" y="1750"/>
                  </a:lnTo>
                  <a:lnTo>
                    <a:pt x="4637" y="1776"/>
                  </a:lnTo>
                  <a:lnTo>
                    <a:pt x="4151" y="1801"/>
                  </a:lnTo>
                  <a:lnTo>
                    <a:pt x="3053" y="1839"/>
                  </a:lnTo>
                  <a:lnTo>
                    <a:pt x="1802" y="1852"/>
                  </a:lnTo>
                  <a:lnTo>
                    <a:pt x="1" y="1852"/>
                  </a:lnTo>
                  <a:lnTo>
                    <a:pt x="1" y="2222"/>
                  </a:lnTo>
                  <a:lnTo>
                    <a:pt x="2197" y="2644"/>
                  </a:lnTo>
                  <a:lnTo>
                    <a:pt x="4215" y="3053"/>
                  </a:lnTo>
                  <a:lnTo>
                    <a:pt x="6131" y="3461"/>
                  </a:lnTo>
                  <a:lnTo>
                    <a:pt x="8021" y="3857"/>
                  </a:lnTo>
                  <a:lnTo>
                    <a:pt x="11163" y="3857"/>
                  </a:lnTo>
                  <a:lnTo>
                    <a:pt x="9107" y="3410"/>
                  </a:lnTo>
                  <a:lnTo>
                    <a:pt x="7051" y="2976"/>
                  </a:lnTo>
                  <a:lnTo>
                    <a:pt x="5033" y="2567"/>
                  </a:lnTo>
                  <a:lnTo>
                    <a:pt x="3079" y="2184"/>
                  </a:lnTo>
                  <a:lnTo>
                    <a:pt x="3845" y="2184"/>
                  </a:lnTo>
                  <a:lnTo>
                    <a:pt x="4586" y="2159"/>
                  </a:lnTo>
                  <a:lnTo>
                    <a:pt x="5275" y="2133"/>
                  </a:lnTo>
                  <a:lnTo>
                    <a:pt x="5927" y="2108"/>
                  </a:lnTo>
                  <a:lnTo>
                    <a:pt x="6540" y="2069"/>
                  </a:lnTo>
                  <a:lnTo>
                    <a:pt x="7102" y="2018"/>
                  </a:lnTo>
                  <a:lnTo>
                    <a:pt x="7638" y="1967"/>
                  </a:lnTo>
                  <a:lnTo>
                    <a:pt x="8111" y="1903"/>
                  </a:lnTo>
                  <a:lnTo>
                    <a:pt x="8558" y="1839"/>
                  </a:lnTo>
                  <a:lnTo>
                    <a:pt x="8941" y="1763"/>
                  </a:lnTo>
                  <a:lnTo>
                    <a:pt x="9285" y="1673"/>
                  </a:lnTo>
                  <a:lnTo>
                    <a:pt x="9579" y="1597"/>
                  </a:lnTo>
                  <a:lnTo>
                    <a:pt x="9822" y="1495"/>
                  </a:lnTo>
                  <a:lnTo>
                    <a:pt x="10026" y="1405"/>
                  </a:lnTo>
                  <a:lnTo>
                    <a:pt x="10103" y="1354"/>
                  </a:lnTo>
                  <a:lnTo>
                    <a:pt x="10167" y="1303"/>
                  </a:lnTo>
                  <a:lnTo>
                    <a:pt x="10218" y="1239"/>
                  </a:lnTo>
                  <a:lnTo>
                    <a:pt x="10256" y="1188"/>
                  </a:lnTo>
                  <a:lnTo>
                    <a:pt x="13781" y="1188"/>
                  </a:lnTo>
                  <a:lnTo>
                    <a:pt x="13781" y="894"/>
                  </a:lnTo>
                  <a:lnTo>
                    <a:pt x="10218" y="894"/>
                  </a:lnTo>
                  <a:lnTo>
                    <a:pt x="10179" y="843"/>
                  </a:lnTo>
                  <a:lnTo>
                    <a:pt x="10128" y="792"/>
                  </a:lnTo>
                  <a:lnTo>
                    <a:pt x="9988" y="703"/>
                  </a:lnTo>
                  <a:lnTo>
                    <a:pt x="9809" y="626"/>
                  </a:lnTo>
                  <a:lnTo>
                    <a:pt x="9579" y="549"/>
                  </a:lnTo>
                  <a:lnTo>
                    <a:pt x="9337" y="473"/>
                  </a:lnTo>
                  <a:lnTo>
                    <a:pt x="9043" y="409"/>
                  </a:lnTo>
                  <a:lnTo>
                    <a:pt x="8724" y="345"/>
                  </a:lnTo>
                  <a:lnTo>
                    <a:pt x="8391" y="294"/>
                  </a:lnTo>
                  <a:lnTo>
                    <a:pt x="13781" y="294"/>
                  </a:lnTo>
                  <a:lnTo>
                    <a:pt x="13781" y="0"/>
                  </a:lnTo>
                  <a:close/>
                </a:path>
              </a:pathLst>
            </a:custGeom>
            <a:solidFill>
              <a:srgbClr val="A18044"/>
            </a:solidFill>
            <a:ln>
              <a:noFill/>
            </a:ln>
          </p:spPr>
          <p:txBody>
            <a:bodyPr spcFirstLastPara="1" wrap="square" lIns="121900" tIns="121900" rIns="121900" bIns="121900" anchor="ctr" anchorCtr="0">
              <a:noAutofit/>
            </a:bodyPr>
            <a:lstStyle/>
            <a:p>
              <a:endParaRPr sz="2400"/>
            </a:p>
          </p:txBody>
        </p:sp>
        <p:sp>
          <p:nvSpPr>
            <p:cNvPr id="157" name="Google Shape;157;p15"/>
            <p:cNvSpPr/>
            <p:nvPr/>
          </p:nvSpPr>
          <p:spPr>
            <a:xfrm>
              <a:off x="2629221" y="3330332"/>
              <a:ext cx="764071" cy="159776"/>
            </a:xfrm>
            <a:custGeom>
              <a:avLst/>
              <a:gdLst/>
              <a:ahLst/>
              <a:cxnLst/>
              <a:rect l="l" t="t" r="r" b="b"/>
              <a:pathLst>
                <a:path w="51609" h="10792" extrusionOk="0">
                  <a:moveTo>
                    <a:pt x="0" y="0"/>
                  </a:moveTo>
                  <a:lnTo>
                    <a:pt x="0" y="5402"/>
                  </a:lnTo>
                  <a:lnTo>
                    <a:pt x="13" y="5543"/>
                  </a:lnTo>
                  <a:lnTo>
                    <a:pt x="39" y="5671"/>
                  </a:lnTo>
                  <a:lnTo>
                    <a:pt x="77" y="5811"/>
                  </a:lnTo>
                  <a:lnTo>
                    <a:pt x="128" y="5951"/>
                  </a:lnTo>
                  <a:lnTo>
                    <a:pt x="205" y="6079"/>
                  </a:lnTo>
                  <a:lnTo>
                    <a:pt x="294" y="6220"/>
                  </a:lnTo>
                  <a:lnTo>
                    <a:pt x="396" y="6347"/>
                  </a:lnTo>
                  <a:lnTo>
                    <a:pt x="524" y="6488"/>
                  </a:lnTo>
                  <a:lnTo>
                    <a:pt x="664" y="6616"/>
                  </a:lnTo>
                  <a:lnTo>
                    <a:pt x="818" y="6743"/>
                  </a:lnTo>
                  <a:lnTo>
                    <a:pt x="984" y="6871"/>
                  </a:lnTo>
                  <a:lnTo>
                    <a:pt x="1162" y="6999"/>
                  </a:lnTo>
                  <a:lnTo>
                    <a:pt x="1354" y="7126"/>
                  </a:lnTo>
                  <a:lnTo>
                    <a:pt x="1571" y="7254"/>
                  </a:lnTo>
                  <a:lnTo>
                    <a:pt x="1788" y="7369"/>
                  </a:lnTo>
                  <a:lnTo>
                    <a:pt x="2031" y="7497"/>
                  </a:lnTo>
                  <a:lnTo>
                    <a:pt x="2542" y="7739"/>
                  </a:lnTo>
                  <a:lnTo>
                    <a:pt x="3116" y="7969"/>
                  </a:lnTo>
                  <a:lnTo>
                    <a:pt x="3729" y="8199"/>
                  </a:lnTo>
                  <a:lnTo>
                    <a:pt x="4406" y="8416"/>
                  </a:lnTo>
                  <a:lnTo>
                    <a:pt x="5122" y="8621"/>
                  </a:lnTo>
                  <a:lnTo>
                    <a:pt x="5888" y="8825"/>
                  </a:lnTo>
                  <a:lnTo>
                    <a:pt x="6705" y="9029"/>
                  </a:lnTo>
                  <a:lnTo>
                    <a:pt x="7561" y="9208"/>
                  </a:lnTo>
                  <a:lnTo>
                    <a:pt x="8455" y="9387"/>
                  </a:lnTo>
                  <a:lnTo>
                    <a:pt x="9387" y="9553"/>
                  </a:lnTo>
                  <a:lnTo>
                    <a:pt x="10370" y="9719"/>
                  </a:lnTo>
                  <a:lnTo>
                    <a:pt x="11379" y="9872"/>
                  </a:lnTo>
                  <a:lnTo>
                    <a:pt x="12427" y="10013"/>
                  </a:lnTo>
                  <a:lnTo>
                    <a:pt x="13499" y="10140"/>
                  </a:lnTo>
                  <a:lnTo>
                    <a:pt x="14623" y="10255"/>
                  </a:lnTo>
                  <a:lnTo>
                    <a:pt x="15760" y="10370"/>
                  </a:lnTo>
                  <a:lnTo>
                    <a:pt x="16935" y="10460"/>
                  </a:lnTo>
                  <a:lnTo>
                    <a:pt x="18135" y="10549"/>
                  </a:lnTo>
                  <a:lnTo>
                    <a:pt x="19361" y="10626"/>
                  </a:lnTo>
                  <a:lnTo>
                    <a:pt x="20600" y="10677"/>
                  </a:lnTo>
                  <a:lnTo>
                    <a:pt x="21877" y="10728"/>
                  </a:lnTo>
                  <a:lnTo>
                    <a:pt x="23167" y="10766"/>
                  </a:lnTo>
                  <a:lnTo>
                    <a:pt x="24483" y="10779"/>
                  </a:lnTo>
                  <a:lnTo>
                    <a:pt x="25811" y="10792"/>
                  </a:lnTo>
                  <a:lnTo>
                    <a:pt x="27139" y="10779"/>
                  </a:lnTo>
                  <a:lnTo>
                    <a:pt x="28442" y="10766"/>
                  </a:lnTo>
                  <a:lnTo>
                    <a:pt x="29732" y="10728"/>
                  </a:lnTo>
                  <a:lnTo>
                    <a:pt x="31009" y="10677"/>
                  </a:lnTo>
                  <a:lnTo>
                    <a:pt x="32260" y="10626"/>
                  </a:lnTo>
                  <a:lnTo>
                    <a:pt x="33486" y="10549"/>
                  </a:lnTo>
                  <a:lnTo>
                    <a:pt x="34674" y="10460"/>
                  </a:lnTo>
                  <a:lnTo>
                    <a:pt x="35849" y="10370"/>
                  </a:lnTo>
                  <a:lnTo>
                    <a:pt x="36998" y="10255"/>
                  </a:lnTo>
                  <a:lnTo>
                    <a:pt x="38109" y="10140"/>
                  </a:lnTo>
                  <a:lnTo>
                    <a:pt x="39182" y="10013"/>
                  </a:lnTo>
                  <a:lnTo>
                    <a:pt x="40229" y="9872"/>
                  </a:lnTo>
                  <a:lnTo>
                    <a:pt x="41251" y="9719"/>
                  </a:lnTo>
                  <a:lnTo>
                    <a:pt x="42222" y="9553"/>
                  </a:lnTo>
                  <a:lnTo>
                    <a:pt x="43154" y="9387"/>
                  </a:lnTo>
                  <a:lnTo>
                    <a:pt x="44061" y="9208"/>
                  </a:lnTo>
                  <a:lnTo>
                    <a:pt x="44904" y="9029"/>
                  </a:lnTo>
                  <a:lnTo>
                    <a:pt x="45721" y="8825"/>
                  </a:lnTo>
                  <a:lnTo>
                    <a:pt x="46487" y="8621"/>
                  </a:lnTo>
                  <a:lnTo>
                    <a:pt x="47203" y="8416"/>
                  </a:lnTo>
                  <a:lnTo>
                    <a:pt x="47879" y="8199"/>
                  </a:lnTo>
                  <a:lnTo>
                    <a:pt x="48505" y="7969"/>
                  </a:lnTo>
                  <a:lnTo>
                    <a:pt x="49067" y="7739"/>
                  </a:lnTo>
                  <a:lnTo>
                    <a:pt x="49591" y="7497"/>
                  </a:lnTo>
                  <a:lnTo>
                    <a:pt x="49821" y="7369"/>
                  </a:lnTo>
                  <a:lnTo>
                    <a:pt x="50050" y="7254"/>
                  </a:lnTo>
                  <a:lnTo>
                    <a:pt x="50255" y="7126"/>
                  </a:lnTo>
                  <a:lnTo>
                    <a:pt x="50459" y="6999"/>
                  </a:lnTo>
                  <a:lnTo>
                    <a:pt x="50638" y="6871"/>
                  </a:lnTo>
                  <a:lnTo>
                    <a:pt x="50804" y="6743"/>
                  </a:lnTo>
                  <a:lnTo>
                    <a:pt x="50957" y="6616"/>
                  </a:lnTo>
                  <a:lnTo>
                    <a:pt x="51085" y="6488"/>
                  </a:lnTo>
                  <a:lnTo>
                    <a:pt x="51213" y="6347"/>
                  </a:lnTo>
                  <a:lnTo>
                    <a:pt x="51315" y="6220"/>
                  </a:lnTo>
                  <a:lnTo>
                    <a:pt x="51404" y="6079"/>
                  </a:lnTo>
                  <a:lnTo>
                    <a:pt x="51481" y="5951"/>
                  </a:lnTo>
                  <a:lnTo>
                    <a:pt x="51545" y="5811"/>
                  </a:lnTo>
                  <a:lnTo>
                    <a:pt x="51583" y="5671"/>
                  </a:lnTo>
                  <a:lnTo>
                    <a:pt x="51609" y="5543"/>
                  </a:lnTo>
                  <a:lnTo>
                    <a:pt x="51609" y="5402"/>
                  </a:lnTo>
                  <a:lnTo>
                    <a:pt x="51609" y="0"/>
                  </a:lnTo>
                  <a:close/>
                </a:path>
              </a:pathLst>
            </a:custGeom>
            <a:solidFill>
              <a:srgbClr val="FFCB91"/>
            </a:solidFill>
            <a:ln>
              <a:noFill/>
            </a:ln>
          </p:spPr>
          <p:txBody>
            <a:bodyPr spcFirstLastPara="1" wrap="square" lIns="121900" tIns="121900" rIns="121900" bIns="121900" anchor="ctr" anchorCtr="0">
              <a:noAutofit/>
            </a:bodyPr>
            <a:lstStyle/>
            <a:p>
              <a:endParaRPr sz="2400"/>
            </a:p>
          </p:txBody>
        </p:sp>
        <p:sp>
          <p:nvSpPr>
            <p:cNvPr id="158" name="Google Shape;158;p15"/>
            <p:cNvSpPr/>
            <p:nvPr/>
          </p:nvSpPr>
          <p:spPr>
            <a:xfrm>
              <a:off x="2629221" y="3250533"/>
              <a:ext cx="764071" cy="159790"/>
            </a:xfrm>
            <a:custGeom>
              <a:avLst/>
              <a:gdLst/>
              <a:ahLst/>
              <a:cxnLst/>
              <a:rect l="l" t="t" r="r" b="b"/>
              <a:pathLst>
                <a:path w="51609" h="10793" extrusionOk="0">
                  <a:moveTo>
                    <a:pt x="25811" y="1"/>
                  </a:moveTo>
                  <a:lnTo>
                    <a:pt x="24483" y="13"/>
                  </a:lnTo>
                  <a:lnTo>
                    <a:pt x="23167" y="26"/>
                  </a:lnTo>
                  <a:lnTo>
                    <a:pt x="21877" y="65"/>
                  </a:lnTo>
                  <a:lnTo>
                    <a:pt x="20600" y="116"/>
                  </a:lnTo>
                  <a:lnTo>
                    <a:pt x="19361" y="167"/>
                  </a:lnTo>
                  <a:lnTo>
                    <a:pt x="18135" y="243"/>
                  </a:lnTo>
                  <a:lnTo>
                    <a:pt x="16935" y="333"/>
                  </a:lnTo>
                  <a:lnTo>
                    <a:pt x="15760" y="422"/>
                  </a:lnTo>
                  <a:lnTo>
                    <a:pt x="14623" y="537"/>
                  </a:lnTo>
                  <a:lnTo>
                    <a:pt x="13499" y="652"/>
                  </a:lnTo>
                  <a:lnTo>
                    <a:pt x="12427" y="780"/>
                  </a:lnTo>
                  <a:lnTo>
                    <a:pt x="11379" y="920"/>
                  </a:lnTo>
                  <a:lnTo>
                    <a:pt x="10370" y="1073"/>
                  </a:lnTo>
                  <a:lnTo>
                    <a:pt x="9387" y="1239"/>
                  </a:lnTo>
                  <a:lnTo>
                    <a:pt x="8455" y="1405"/>
                  </a:lnTo>
                  <a:lnTo>
                    <a:pt x="7561" y="1584"/>
                  </a:lnTo>
                  <a:lnTo>
                    <a:pt x="6705" y="1776"/>
                  </a:lnTo>
                  <a:lnTo>
                    <a:pt x="5888" y="1967"/>
                  </a:lnTo>
                  <a:lnTo>
                    <a:pt x="5122" y="2172"/>
                  </a:lnTo>
                  <a:lnTo>
                    <a:pt x="4406" y="2376"/>
                  </a:lnTo>
                  <a:lnTo>
                    <a:pt x="3729" y="2593"/>
                  </a:lnTo>
                  <a:lnTo>
                    <a:pt x="3116" y="2823"/>
                  </a:lnTo>
                  <a:lnTo>
                    <a:pt x="2542" y="3053"/>
                  </a:lnTo>
                  <a:lnTo>
                    <a:pt x="2031" y="3296"/>
                  </a:lnTo>
                  <a:lnTo>
                    <a:pt x="1788" y="3423"/>
                  </a:lnTo>
                  <a:lnTo>
                    <a:pt x="1571" y="3538"/>
                  </a:lnTo>
                  <a:lnTo>
                    <a:pt x="1354" y="3666"/>
                  </a:lnTo>
                  <a:lnTo>
                    <a:pt x="1162" y="3794"/>
                  </a:lnTo>
                  <a:lnTo>
                    <a:pt x="984" y="3921"/>
                  </a:lnTo>
                  <a:lnTo>
                    <a:pt x="818" y="4049"/>
                  </a:lnTo>
                  <a:lnTo>
                    <a:pt x="664" y="4177"/>
                  </a:lnTo>
                  <a:lnTo>
                    <a:pt x="524" y="4305"/>
                  </a:lnTo>
                  <a:lnTo>
                    <a:pt x="396" y="4445"/>
                  </a:lnTo>
                  <a:lnTo>
                    <a:pt x="294" y="4573"/>
                  </a:lnTo>
                  <a:lnTo>
                    <a:pt x="205" y="4713"/>
                  </a:lnTo>
                  <a:lnTo>
                    <a:pt x="128" y="4841"/>
                  </a:lnTo>
                  <a:lnTo>
                    <a:pt x="77" y="4981"/>
                  </a:lnTo>
                  <a:lnTo>
                    <a:pt x="39" y="5122"/>
                  </a:lnTo>
                  <a:lnTo>
                    <a:pt x="13" y="5262"/>
                  </a:lnTo>
                  <a:lnTo>
                    <a:pt x="0" y="5390"/>
                  </a:lnTo>
                  <a:lnTo>
                    <a:pt x="13" y="5531"/>
                  </a:lnTo>
                  <a:lnTo>
                    <a:pt x="39" y="5671"/>
                  </a:lnTo>
                  <a:lnTo>
                    <a:pt x="77" y="5812"/>
                  </a:lnTo>
                  <a:lnTo>
                    <a:pt x="128" y="5952"/>
                  </a:lnTo>
                  <a:lnTo>
                    <a:pt x="205" y="6080"/>
                  </a:lnTo>
                  <a:lnTo>
                    <a:pt x="294" y="6220"/>
                  </a:lnTo>
                  <a:lnTo>
                    <a:pt x="396" y="6348"/>
                  </a:lnTo>
                  <a:lnTo>
                    <a:pt x="524" y="6488"/>
                  </a:lnTo>
                  <a:lnTo>
                    <a:pt x="664" y="6616"/>
                  </a:lnTo>
                  <a:lnTo>
                    <a:pt x="818" y="6744"/>
                  </a:lnTo>
                  <a:lnTo>
                    <a:pt x="984" y="6872"/>
                  </a:lnTo>
                  <a:lnTo>
                    <a:pt x="1162" y="6999"/>
                  </a:lnTo>
                  <a:lnTo>
                    <a:pt x="1354" y="7127"/>
                  </a:lnTo>
                  <a:lnTo>
                    <a:pt x="1571" y="7255"/>
                  </a:lnTo>
                  <a:lnTo>
                    <a:pt x="1788" y="7370"/>
                  </a:lnTo>
                  <a:lnTo>
                    <a:pt x="2031" y="7497"/>
                  </a:lnTo>
                  <a:lnTo>
                    <a:pt x="2542" y="7727"/>
                  </a:lnTo>
                  <a:lnTo>
                    <a:pt x="3116" y="7970"/>
                  </a:lnTo>
                  <a:lnTo>
                    <a:pt x="3729" y="8187"/>
                  </a:lnTo>
                  <a:lnTo>
                    <a:pt x="4406" y="8417"/>
                  </a:lnTo>
                  <a:lnTo>
                    <a:pt x="5122" y="8621"/>
                  </a:lnTo>
                  <a:lnTo>
                    <a:pt x="5888" y="8826"/>
                  </a:lnTo>
                  <a:lnTo>
                    <a:pt x="6705" y="9017"/>
                  </a:lnTo>
                  <a:lnTo>
                    <a:pt x="7561" y="9209"/>
                  </a:lnTo>
                  <a:lnTo>
                    <a:pt x="8455" y="9387"/>
                  </a:lnTo>
                  <a:lnTo>
                    <a:pt x="9387" y="9554"/>
                  </a:lnTo>
                  <a:lnTo>
                    <a:pt x="10370" y="9720"/>
                  </a:lnTo>
                  <a:lnTo>
                    <a:pt x="11379" y="9873"/>
                  </a:lnTo>
                  <a:lnTo>
                    <a:pt x="12427" y="10013"/>
                  </a:lnTo>
                  <a:lnTo>
                    <a:pt x="13499" y="10141"/>
                  </a:lnTo>
                  <a:lnTo>
                    <a:pt x="14623" y="10256"/>
                  </a:lnTo>
                  <a:lnTo>
                    <a:pt x="15760" y="10358"/>
                  </a:lnTo>
                  <a:lnTo>
                    <a:pt x="16935" y="10460"/>
                  </a:lnTo>
                  <a:lnTo>
                    <a:pt x="18135" y="10550"/>
                  </a:lnTo>
                  <a:lnTo>
                    <a:pt x="19361" y="10614"/>
                  </a:lnTo>
                  <a:lnTo>
                    <a:pt x="20600" y="10677"/>
                  </a:lnTo>
                  <a:lnTo>
                    <a:pt x="21877" y="10728"/>
                  </a:lnTo>
                  <a:lnTo>
                    <a:pt x="23167" y="10754"/>
                  </a:lnTo>
                  <a:lnTo>
                    <a:pt x="24483" y="10780"/>
                  </a:lnTo>
                  <a:lnTo>
                    <a:pt x="25811" y="10792"/>
                  </a:lnTo>
                  <a:lnTo>
                    <a:pt x="27139" y="10780"/>
                  </a:lnTo>
                  <a:lnTo>
                    <a:pt x="28442" y="10754"/>
                  </a:lnTo>
                  <a:lnTo>
                    <a:pt x="29732" y="10728"/>
                  </a:lnTo>
                  <a:lnTo>
                    <a:pt x="31009" y="10677"/>
                  </a:lnTo>
                  <a:lnTo>
                    <a:pt x="32260" y="10614"/>
                  </a:lnTo>
                  <a:lnTo>
                    <a:pt x="33486" y="10550"/>
                  </a:lnTo>
                  <a:lnTo>
                    <a:pt x="34674" y="10460"/>
                  </a:lnTo>
                  <a:lnTo>
                    <a:pt x="35849" y="10358"/>
                  </a:lnTo>
                  <a:lnTo>
                    <a:pt x="36998" y="10256"/>
                  </a:lnTo>
                  <a:lnTo>
                    <a:pt x="38109" y="10141"/>
                  </a:lnTo>
                  <a:lnTo>
                    <a:pt x="39182" y="10013"/>
                  </a:lnTo>
                  <a:lnTo>
                    <a:pt x="40229" y="9873"/>
                  </a:lnTo>
                  <a:lnTo>
                    <a:pt x="41251" y="9720"/>
                  </a:lnTo>
                  <a:lnTo>
                    <a:pt x="42222" y="9554"/>
                  </a:lnTo>
                  <a:lnTo>
                    <a:pt x="43154" y="9387"/>
                  </a:lnTo>
                  <a:lnTo>
                    <a:pt x="44061" y="9209"/>
                  </a:lnTo>
                  <a:lnTo>
                    <a:pt x="44904" y="9017"/>
                  </a:lnTo>
                  <a:lnTo>
                    <a:pt x="45721" y="8826"/>
                  </a:lnTo>
                  <a:lnTo>
                    <a:pt x="46487" y="8621"/>
                  </a:lnTo>
                  <a:lnTo>
                    <a:pt x="47203" y="8417"/>
                  </a:lnTo>
                  <a:lnTo>
                    <a:pt x="47879" y="8187"/>
                  </a:lnTo>
                  <a:lnTo>
                    <a:pt x="48505" y="7970"/>
                  </a:lnTo>
                  <a:lnTo>
                    <a:pt x="49067" y="7727"/>
                  </a:lnTo>
                  <a:lnTo>
                    <a:pt x="49591" y="7497"/>
                  </a:lnTo>
                  <a:lnTo>
                    <a:pt x="49821" y="7370"/>
                  </a:lnTo>
                  <a:lnTo>
                    <a:pt x="50050" y="7255"/>
                  </a:lnTo>
                  <a:lnTo>
                    <a:pt x="50255" y="7127"/>
                  </a:lnTo>
                  <a:lnTo>
                    <a:pt x="50459" y="6999"/>
                  </a:lnTo>
                  <a:lnTo>
                    <a:pt x="50638" y="6872"/>
                  </a:lnTo>
                  <a:lnTo>
                    <a:pt x="50804" y="6744"/>
                  </a:lnTo>
                  <a:lnTo>
                    <a:pt x="50957" y="6616"/>
                  </a:lnTo>
                  <a:lnTo>
                    <a:pt x="51085" y="6488"/>
                  </a:lnTo>
                  <a:lnTo>
                    <a:pt x="51213" y="6348"/>
                  </a:lnTo>
                  <a:lnTo>
                    <a:pt x="51315" y="6220"/>
                  </a:lnTo>
                  <a:lnTo>
                    <a:pt x="51404" y="6080"/>
                  </a:lnTo>
                  <a:lnTo>
                    <a:pt x="51481" y="5952"/>
                  </a:lnTo>
                  <a:lnTo>
                    <a:pt x="51545" y="5812"/>
                  </a:lnTo>
                  <a:lnTo>
                    <a:pt x="51583" y="5671"/>
                  </a:lnTo>
                  <a:lnTo>
                    <a:pt x="51609" y="5531"/>
                  </a:lnTo>
                  <a:lnTo>
                    <a:pt x="51609" y="5390"/>
                  </a:lnTo>
                  <a:lnTo>
                    <a:pt x="51609" y="5262"/>
                  </a:lnTo>
                  <a:lnTo>
                    <a:pt x="51583" y="5122"/>
                  </a:lnTo>
                  <a:lnTo>
                    <a:pt x="51545" y="4981"/>
                  </a:lnTo>
                  <a:lnTo>
                    <a:pt x="51481" y="4841"/>
                  </a:lnTo>
                  <a:lnTo>
                    <a:pt x="51404" y="4713"/>
                  </a:lnTo>
                  <a:lnTo>
                    <a:pt x="51315" y="4573"/>
                  </a:lnTo>
                  <a:lnTo>
                    <a:pt x="51213" y="4445"/>
                  </a:lnTo>
                  <a:lnTo>
                    <a:pt x="51085" y="4305"/>
                  </a:lnTo>
                  <a:lnTo>
                    <a:pt x="50957" y="4177"/>
                  </a:lnTo>
                  <a:lnTo>
                    <a:pt x="50804" y="4049"/>
                  </a:lnTo>
                  <a:lnTo>
                    <a:pt x="50638" y="3921"/>
                  </a:lnTo>
                  <a:lnTo>
                    <a:pt x="50459" y="3794"/>
                  </a:lnTo>
                  <a:lnTo>
                    <a:pt x="50255" y="3666"/>
                  </a:lnTo>
                  <a:lnTo>
                    <a:pt x="50050" y="3538"/>
                  </a:lnTo>
                  <a:lnTo>
                    <a:pt x="49821" y="3423"/>
                  </a:lnTo>
                  <a:lnTo>
                    <a:pt x="49591" y="3296"/>
                  </a:lnTo>
                  <a:lnTo>
                    <a:pt x="49067" y="3053"/>
                  </a:lnTo>
                  <a:lnTo>
                    <a:pt x="48505" y="2823"/>
                  </a:lnTo>
                  <a:lnTo>
                    <a:pt x="47879" y="2593"/>
                  </a:lnTo>
                  <a:lnTo>
                    <a:pt x="47203" y="2376"/>
                  </a:lnTo>
                  <a:lnTo>
                    <a:pt x="46487" y="2172"/>
                  </a:lnTo>
                  <a:lnTo>
                    <a:pt x="45721" y="1967"/>
                  </a:lnTo>
                  <a:lnTo>
                    <a:pt x="44904" y="1776"/>
                  </a:lnTo>
                  <a:lnTo>
                    <a:pt x="44061" y="1584"/>
                  </a:lnTo>
                  <a:lnTo>
                    <a:pt x="43154" y="1405"/>
                  </a:lnTo>
                  <a:lnTo>
                    <a:pt x="42222" y="1239"/>
                  </a:lnTo>
                  <a:lnTo>
                    <a:pt x="41251" y="1073"/>
                  </a:lnTo>
                  <a:lnTo>
                    <a:pt x="40229" y="920"/>
                  </a:lnTo>
                  <a:lnTo>
                    <a:pt x="39182" y="780"/>
                  </a:lnTo>
                  <a:lnTo>
                    <a:pt x="38109" y="652"/>
                  </a:lnTo>
                  <a:lnTo>
                    <a:pt x="36998" y="537"/>
                  </a:lnTo>
                  <a:lnTo>
                    <a:pt x="35849" y="422"/>
                  </a:lnTo>
                  <a:lnTo>
                    <a:pt x="34674" y="333"/>
                  </a:lnTo>
                  <a:lnTo>
                    <a:pt x="33486" y="243"/>
                  </a:lnTo>
                  <a:lnTo>
                    <a:pt x="32260" y="167"/>
                  </a:lnTo>
                  <a:lnTo>
                    <a:pt x="31009" y="116"/>
                  </a:lnTo>
                  <a:lnTo>
                    <a:pt x="29732" y="65"/>
                  </a:lnTo>
                  <a:lnTo>
                    <a:pt x="28442" y="26"/>
                  </a:lnTo>
                  <a:lnTo>
                    <a:pt x="27139" y="13"/>
                  </a:lnTo>
                  <a:lnTo>
                    <a:pt x="25811"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59" name="Google Shape;159;p15"/>
            <p:cNvSpPr/>
            <p:nvPr/>
          </p:nvSpPr>
          <p:spPr>
            <a:xfrm>
              <a:off x="2697472" y="3264909"/>
              <a:ext cx="627569" cy="112133"/>
            </a:xfrm>
            <a:custGeom>
              <a:avLst/>
              <a:gdLst/>
              <a:ahLst/>
              <a:cxnLst/>
              <a:rect l="l" t="t" r="r" b="b"/>
              <a:pathLst>
                <a:path w="42389" h="7574" extrusionOk="0">
                  <a:moveTo>
                    <a:pt x="20102" y="0"/>
                  </a:moveTo>
                  <a:lnTo>
                    <a:pt x="19030" y="13"/>
                  </a:lnTo>
                  <a:lnTo>
                    <a:pt x="17970" y="39"/>
                  </a:lnTo>
                  <a:lnTo>
                    <a:pt x="16922" y="77"/>
                  </a:lnTo>
                  <a:lnTo>
                    <a:pt x="15901" y="115"/>
                  </a:lnTo>
                  <a:lnTo>
                    <a:pt x="14892" y="166"/>
                  </a:lnTo>
                  <a:lnTo>
                    <a:pt x="13908" y="230"/>
                  </a:lnTo>
                  <a:lnTo>
                    <a:pt x="12951" y="294"/>
                  </a:lnTo>
                  <a:lnTo>
                    <a:pt x="12006" y="371"/>
                  </a:lnTo>
                  <a:lnTo>
                    <a:pt x="11099" y="447"/>
                  </a:lnTo>
                  <a:lnTo>
                    <a:pt x="10205" y="549"/>
                  </a:lnTo>
                  <a:lnTo>
                    <a:pt x="9349" y="639"/>
                  </a:lnTo>
                  <a:lnTo>
                    <a:pt x="8519" y="754"/>
                  </a:lnTo>
                  <a:lnTo>
                    <a:pt x="7714" y="856"/>
                  </a:lnTo>
                  <a:lnTo>
                    <a:pt x="6948" y="984"/>
                  </a:lnTo>
                  <a:lnTo>
                    <a:pt x="6207" y="1111"/>
                  </a:lnTo>
                  <a:lnTo>
                    <a:pt x="5505" y="1239"/>
                  </a:lnTo>
                  <a:lnTo>
                    <a:pt x="4841" y="1380"/>
                  </a:lnTo>
                  <a:lnTo>
                    <a:pt x="4215" y="1520"/>
                  </a:lnTo>
                  <a:lnTo>
                    <a:pt x="3615" y="1661"/>
                  </a:lnTo>
                  <a:lnTo>
                    <a:pt x="3066" y="1827"/>
                  </a:lnTo>
                  <a:lnTo>
                    <a:pt x="2555" y="1980"/>
                  </a:lnTo>
                  <a:lnTo>
                    <a:pt x="2095" y="2146"/>
                  </a:lnTo>
                  <a:lnTo>
                    <a:pt x="1661" y="2312"/>
                  </a:lnTo>
                  <a:lnTo>
                    <a:pt x="1291" y="2478"/>
                  </a:lnTo>
                  <a:lnTo>
                    <a:pt x="959" y="2657"/>
                  </a:lnTo>
                  <a:lnTo>
                    <a:pt x="665" y="2835"/>
                  </a:lnTo>
                  <a:lnTo>
                    <a:pt x="550" y="2925"/>
                  </a:lnTo>
                  <a:lnTo>
                    <a:pt x="435" y="3027"/>
                  </a:lnTo>
                  <a:lnTo>
                    <a:pt x="333" y="3116"/>
                  </a:lnTo>
                  <a:lnTo>
                    <a:pt x="243" y="3206"/>
                  </a:lnTo>
                  <a:lnTo>
                    <a:pt x="167" y="3308"/>
                  </a:lnTo>
                  <a:lnTo>
                    <a:pt x="116" y="3397"/>
                  </a:lnTo>
                  <a:lnTo>
                    <a:pt x="65" y="3500"/>
                  </a:lnTo>
                  <a:lnTo>
                    <a:pt x="26" y="3589"/>
                  </a:lnTo>
                  <a:lnTo>
                    <a:pt x="13" y="3691"/>
                  </a:lnTo>
                  <a:lnTo>
                    <a:pt x="1" y="3781"/>
                  </a:lnTo>
                  <a:lnTo>
                    <a:pt x="13" y="3883"/>
                  </a:lnTo>
                  <a:lnTo>
                    <a:pt x="26" y="3985"/>
                  </a:lnTo>
                  <a:lnTo>
                    <a:pt x="65" y="4074"/>
                  </a:lnTo>
                  <a:lnTo>
                    <a:pt x="116" y="4176"/>
                  </a:lnTo>
                  <a:lnTo>
                    <a:pt x="167" y="4266"/>
                  </a:lnTo>
                  <a:lnTo>
                    <a:pt x="243" y="4368"/>
                  </a:lnTo>
                  <a:lnTo>
                    <a:pt x="333" y="4457"/>
                  </a:lnTo>
                  <a:lnTo>
                    <a:pt x="435" y="4547"/>
                  </a:lnTo>
                  <a:lnTo>
                    <a:pt x="550" y="4636"/>
                  </a:lnTo>
                  <a:lnTo>
                    <a:pt x="665" y="4738"/>
                  </a:lnTo>
                  <a:lnTo>
                    <a:pt x="959" y="4917"/>
                  </a:lnTo>
                  <a:lnTo>
                    <a:pt x="1291" y="5083"/>
                  </a:lnTo>
                  <a:lnTo>
                    <a:pt x="1661" y="5262"/>
                  </a:lnTo>
                  <a:lnTo>
                    <a:pt x="2095" y="5428"/>
                  </a:lnTo>
                  <a:lnTo>
                    <a:pt x="2555" y="5594"/>
                  </a:lnTo>
                  <a:lnTo>
                    <a:pt x="3066" y="5747"/>
                  </a:lnTo>
                  <a:lnTo>
                    <a:pt x="3615" y="5901"/>
                  </a:lnTo>
                  <a:lnTo>
                    <a:pt x="4215" y="6054"/>
                  </a:lnTo>
                  <a:lnTo>
                    <a:pt x="4841" y="6194"/>
                  </a:lnTo>
                  <a:lnTo>
                    <a:pt x="5505" y="6335"/>
                  </a:lnTo>
                  <a:lnTo>
                    <a:pt x="6207" y="6462"/>
                  </a:lnTo>
                  <a:lnTo>
                    <a:pt x="6948" y="6590"/>
                  </a:lnTo>
                  <a:lnTo>
                    <a:pt x="7714" y="6705"/>
                  </a:lnTo>
                  <a:lnTo>
                    <a:pt x="8519" y="6820"/>
                  </a:lnTo>
                  <a:lnTo>
                    <a:pt x="9349" y="6922"/>
                  </a:lnTo>
                  <a:lnTo>
                    <a:pt x="10205" y="7024"/>
                  </a:lnTo>
                  <a:lnTo>
                    <a:pt x="11099" y="7114"/>
                  </a:lnTo>
                  <a:lnTo>
                    <a:pt x="12006" y="7203"/>
                  </a:lnTo>
                  <a:lnTo>
                    <a:pt x="12951" y="7280"/>
                  </a:lnTo>
                  <a:lnTo>
                    <a:pt x="13908" y="7344"/>
                  </a:lnTo>
                  <a:lnTo>
                    <a:pt x="14892" y="7408"/>
                  </a:lnTo>
                  <a:lnTo>
                    <a:pt x="15901" y="7459"/>
                  </a:lnTo>
                  <a:lnTo>
                    <a:pt x="16922" y="7497"/>
                  </a:lnTo>
                  <a:lnTo>
                    <a:pt x="17970" y="7535"/>
                  </a:lnTo>
                  <a:lnTo>
                    <a:pt x="19030" y="7561"/>
                  </a:lnTo>
                  <a:lnTo>
                    <a:pt x="20102" y="7574"/>
                  </a:lnTo>
                  <a:lnTo>
                    <a:pt x="22286" y="7574"/>
                  </a:lnTo>
                  <a:lnTo>
                    <a:pt x="23359" y="7561"/>
                  </a:lnTo>
                  <a:lnTo>
                    <a:pt x="24419" y="7535"/>
                  </a:lnTo>
                  <a:lnTo>
                    <a:pt x="25466" y="7497"/>
                  </a:lnTo>
                  <a:lnTo>
                    <a:pt x="26488" y="7459"/>
                  </a:lnTo>
                  <a:lnTo>
                    <a:pt x="27497" y="7408"/>
                  </a:lnTo>
                  <a:lnTo>
                    <a:pt x="28480" y="7344"/>
                  </a:lnTo>
                  <a:lnTo>
                    <a:pt x="29451" y="7280"/>
                  </a:lnTo>
                  <a:lnTo>
                    <a:pt x="30383" y="7203"/>
                  </a:lnTo>
                  <a:lnTo>
                    <a:pt x="31303" y="7114"/>
                  </a:lnTo>
                  <a:lnTo>
                    <a:pt x="32184" y="7024"/>
                  </a:lnTo>
                  <a:lnTo>
                    <a:pt x="33052" y="6922"/>
                  </a:lnTo>
                  <a:lnTo>
                    <a:pt x="33883" y="6820"/>
                  </a:lnTo>
                  <a:lnTo>
                    <a:pt x="34674" y="6705"/>
                  </a:lnTo>
                  <a:lnTo>
                    <a:pt x="35453" y="6590"/>
                  </a:lnTo>
                  <a:lnTo>
                    <a:pt x="36181" y="6462"/>
                  </a:lnTo>
                  <a:lnTo>
                    <a:pt x="36884" y="6335"/>
                  </a:lnTo>
                  <a:lnTo>
                    <a:pt x="37548" y="6194"/>
                  </a:lnTo>
                  <a:lnTo>
                    <a:pt x="38186" y="6054"/>
                  </a:lnTo>
                  <a:lnTo>
                    <a:pt x="38774" y="5901"/>
                  </a:lnTo>
                  <a:lnTo>
                    <a:pt x="39323" y="5747"/>
                  </a:lnTo>
                  <a:lnTo>
                    <a:pt x="39834" y="5594"/>
                  </a:lnTo>
                  <a:lnTo>
                    <a:pt x="40306" y="5428"/>
                  </a:lnTo>
                  <a:lnTo>
                    <a:pt x="40728" y="5262"/>
                  </a:lnTo>
                  <a:lnTo>
                    <a:pt x="41111" y="5083"/>
                  </a:lnTo>
                  <a:lnTo>
                    <a:pt x="41443" y="4917"/>
                  </a:lnTo>
                  <a:lnTo>
                    <a:pt x="41724" y="4738"/>
                  </a:lnTo>
                  <a:lnTo>
                    <a:pt x="41852" y="4636"/>
                  </a:lnTo>
                  <a:lnTo>
                    <a:pt x="41967" y="4547"/>
                  </a:lnTo>
                  <a:lnTo>
                    <a:pt x="42056" y="4457"/>
                  </a:lnTo>
                  <a:lnTo>
                    <a:pt x="42146" y="4368"/>
                  </a:lnTo>
                  <a:lnTo>
                    <a:pt x="42222" y="4266"/>
                  </a:lnTo>
                  <a:lnTo>
                    <a:pt x="42286" y="4176"/>
                  </a:lnTo>
                  <a:lnTo>
                    <a:pt x="42324" y="4074"/>
                  </a:lnTo>
                  <a:lnTo>
                    <a:pt x="42363" y="3985"/>
                  </a:lnTo>
                  <a:lnTo>
                    <a:pt x="42388" y="3883"/>
                  </a:lnTo>
                  <a:lnTo>
                    <a:pt x="42388" y="3781"/>
                  </a:lnTo>
                  <a:lnTo>
                    <a:pt x="42388" y="3691"/>
                  </a:lnTo>
                  <a:lnTo>
                    <a:pt x="42363" y="3589"/>
                  </a:lnTo>
                  <a:lnTo>
                    <a:pt x="42324" y="3500"/>
                  </a:lnTo>
                  <a:lnTo>
                    <a:pt x="42286" y="3397"/>
                  </a:lnTo>
                  <a:lnTo>
                    <a:pt x="42222" y="3308"/>
                  </a:lnTo>
                  <a:lnTo>
                    <a:pt x="42146" y="3206"/>
                  </a:lnTo>
                  <a:lnTo>
                    <a:pt x="42056" y="3116"/>
                  </a:lnTo>
                  <a:lnTo>
                    <a:pt x="41967" y="3027"/>
                  </a:lnTo>
                  <a:lnTo>
                    <a:pt x="41852" y="2925"/>
                  </a:lnTo>
                  <a:lnTo>
                    <a:pt x="41724" y="2835"/>
                  </a:lnTo>
                  <a:lnTo>
                    <a:pt x="41443" y="2657"/>
                  </a:lnTo>
                  <a:lnTo>
                    <a:pt x="41111" y="2478"/>
                  </a:lnTo>
                  <a:lnTo>
                    <a:pt x="40728" y="2312"/>
                  </a:lnTo>
                  <a:lnTo>
                    <a:pt x="40306" y="2146"/>
                  </a:lnTo>
                  <a:lnTo>
                    <a:pt x="39834" y="1980"/>
                  </a:lnTo>
                  <a:lnTo>
                    <a:pt x="39323" y="1827"/>
                  </a:lnTo>
                  <a:lnTo>
                    <a:pt x="38774" y="1661"/>
                  </a:lnTo>
                  <a:lnTo>
                    <a:pt x="38186" y="1520"/>
                  </a:lnTo>
                  <a:lnTo>
                    <a:pt x="37548" y="1380"/>
                  </a:lnTo>
                  <a:lnTo>
                    <a:pt x="36884" y="1239"/>
                  </a:lnTo>
                  <a:lnTo>
                    <a:pt x="36181" y="1111"/>
                  </a:lnTo>
                  <a:lnTo>
                    <a:pt x="35453" y="984"/>
                  </a:lnTo>
                  <a:lnTo>
                    <a:pt x="34674" y="856"/>
                  </a:lnTo>
                  <a:lnTo>
                    <a:pt x="33883" y="754"/>
                  </a:lnTo>
                  <a:lnTo>
                    <a:pt x="33052" y="639"/>
                  </a:lnTo>
                  <a:lnTo>
                    <a:pt x="32184" y="549"/>
                  </a:lnTo>
                  <a:lnTo>
                    <a:pt x="31303" y="447"/>
                  </a:lnTo>
                  <a:lnTo>
                    <a:pt x="30383" y="371"/>
                  </a:lnTo>
                  <a:lnTo>
                    <a:pt x="29451" y="294"/>
                  </a:lnTo>
                  <a:lnTo>
                    <a:pt x="28480" y="230"/>
                  </a:lnTo>
                  <a:lnTo>
                    <a:pt x="27497" y="166"/>
                  </a:lnTo>
                  <a:lnTo>
                    <a:pt x="26488" y="115"/>
                  </a:lnTo>
                  <a:lnTo>
                    <a:pt x="25466" y="77"/>
                  </a:lnTo>
                  <a:lnTo>
                    <a:pt x="24419" y="39"/>
                  </a:lnTo>
                  <a:lnTo>
                    <a:pt x="23359" y="13"/>
                  </a:lnTo>
                  <a:lnTo>
                    <a:pt x="22286" y="0"/>
                  </a:lnTo>
                  <a:close/>
                </a:path>
              </a:pathLst>
            </a:custGeom>
            <a:solidFill>
              <a:srgbClr val="EFC072"/>
            </a:solidFill>
            <a:ln>
              <a:noFill/>
            </a:ln>
          </p:spPr>
          <p:txBody>
            <a:bodyPr spcFirstLastPara="1" wrap="square" lIns="121900" tIns="121900" rIns="121900" bIns="121900" anchor="ctr" anchorCtr="0">
              <a:noAutofit/>
            </a:bodyPr>
            <a:lstStyle/>
            <a:p>
              <a:endParaRPr sz="2400"/>
            </a:p>
          </p:txBody>
        </p:sp>
        <p:sp>
          <p:nvSpPr>
            <p:cNvPr id="160" name="Google Shape;160;p15"/>
            <p:cNvSpPr/>
            <p:nvPr/>
          </p:nvSpPr>
          <p:spPr>
            <a:xfrm>
              <a:off x="2706740" y="3264909"/>
              <a:ext cx="609226" cy="83204"/>
            </a:xfrm>
            <a:custGeom>
              <a:avLst/>
              <a:gdLst/>
              <a:ahLst/>
              <a:cxnLst/>
              <a:rect l="l" t="t" r="r" b="b"/>
              <a:pathLst>
                <a:path w="41150" h="5620" extrusionOk="0">
                  <a:moveTo>
                    <a:pt x="19949" y="0"/>
                  </a:moveTo>
                  <a:lnTo>
                    <a:pt x="18238" y="13"/>
                  </a:lnTo>
                  <a:lnTo>
                    <a:pt x="16577" y="39"/>
                  </a:lnTo>
                  <a:lnTo>
                    <a:pt x="14943" y="102"/>
                  </a:lnTo>
                  <a:lnTo>
                    <a:pt x="13372" y="179"/>
                  </a:lnTo>
                  <a:lnTo>
                    <a:pt x="11839" y="281"/>
                  </a:lnTo>
                  <a:lnTo>
                    <a:pt x="10371" y="409"/>
                  </a:lnTo>
                  <a:lnTo>
                    <a:pt x="8966" y="549"/>
                  </a:lnTo>
                  <a:lnTo>
                    <a:pt x="7625" y="703"/>
                  </a:lnTo>
                  <a:lnTo>
                    <a:pt x="6361" y="881"/>
                  </a:lnTo>
                  <a:lnTo>
                    <a:pt x="5173" y="1073"/>
                  </a:lnTo>
                  <a:lnTo>
                    <a:pt x="4074" y="1277"/>
                  </a:lnTo>
                  <a:lnTo>
                    <a:pt x="3551" y="1380"/>
                  </a:lnTo>
                  <a:lnTo>
                    <a:pt x="3066" y="1494"/>
                  </a:lnTo>
                  <a:lnTo>
                    <a:pt x="2593" y="1609"/>
                  </a:lnTo>
                  <a:lnTo>
                    <a:pt x="2146" y="1724"/>
                  </a:lnTo>
                  <a:lnTo>
                    <a:pt x="1725" y="1852"/>
                  </a:lnTo>
                  <a:lnTo>
                    <a:pt x="1316" y="1980"/>
                  </a:lnTo>
                  <a:lnTo>
                    <a:pt x="946" y="2108"/>
                  </a:lnTo>
                  <a:lnTo>
                    <a:pt x="601" y="2235"/>
                  </a:lnTo>
                  <a:lnTo>
                    <a:pt x="281" y="2363"/>
                  </a:lnTo>
                  <a:lnTo>
                    <a:pt x="0" y="2503"/>
                  </a:lnTo>
                  <a:lnTo>
                    <a:pt x="0" y="2503"/>
                  </a:lnTo>
                  <a:lnTo>
                    <a:pt x="716" y="2286"/>
                  </a:lnTo>
                  <a:lnTo>
                    <a:pt x="1507" y="2082"/>
                  </a:lnTo>
                  <a:lnTo>
                    <a:pt x="2363" y="1890"/>
                  </a:lnTo>
                  <a:lnTo>
                    <a:pt x="3295" y="1712"/>
                  </a:lnTo>
                  <a:lnTo>
                    <a:pt x="4292" y="1533"/>
                  </a:lnTo>
                  <a:lnTo>
                    <a:pt x="5352" y="1380"/>
                  </a:lnTo>
                  <a:lnTo>
                    <a:pt x="6463" y="1226"/>
                  </a:lnTo>
                  <a:lnTo>
                    <a:pt x="7625" y="1099"/>
                  </a:lnTo>
                  <a:lnTo>
                    <a:pt x="8851" y="971"/>
                  </a:lnTo>
                  <a:lnTo>
                    <a:pt x="10115" y="869"/>
                  </a:lnTo>
                  <a:lnTo>
                    <a:pt x="11431" y="767"/>
                  </a:lnTo>
                  <a:lnTo>
                    <a:pt x="12784" y="690"/>
                  </a:lnTo>
                  <a:lnTo>
                    <a:pt x="14164" y="639"/>
                  </a:lnTo>
                  <a:lnTo>
                    <a:pt x="15594" y="588"/>
                  </a:lnTo>
                  <a:lnTo>
                    <a:pt x="17050" y="562"/>
                  </a:lnTo>
                  <a:lnTo>
                    <a:pt x="18531" y="549"/>
                  </a:lnTo>
                  <a:lnTo>
                    <a:pt x="19617" y="562"/>
                  </a:lnTo>
                  <a:lnTo>
                    <a:pt x="20690" y="575"/>
                  </a:lnTo>
                  <a:lnTo>
                    <a:pt x="21750" y="601"/>
                  </a:lnTo>
                  <a:lnTo>
                    <a:pt x="22797" y="626"/>
                  </a:lnTo>
                  <a:lnTo>
                    <a:pt x="23819" y="677"/>
                  </a:lnTo>
                  <a:lnTo>
                    <a:pt x="24828" y="728"/>
                  </a:lnTo>
                  <a:lnTo>
                    <a:pt x="25811" y="779"/>
                  </a:lnTo>
                  <a:lnTo>
                    <a:pt x="26782" y="856"/>
                  </a:lnTo>
                  <a:lnTo>
                    <a:pt x="27714" y="933"/>
                  </a:lnTo>
                  <a:lnTo>
                    <a:pt x="28633" y="1009"/>
                  </a:lnTo>
                  <a:lnTo>
                    <a:pt x="29515" y="1099"/>
                  </a:lnTo>
                  <a:lnTo>
                    <a:pt x="30383" y="1201"/>
                  </a:lnTo>
                  <a:lnTo>
                    <a:pt x="31213" y="1303"/>
                  </a:lnTo>
                  <a:lnTo>
                    <a:pt x="32005" y="1418"/>
                  </a:lnTo>
                  <a:lnTo>
                    <a:pt x="32784" y="1533"/>
                  </a:lnTo>
                  <a:lnTo>
                    <a:pt x="33512" y="1661"/>
                  </a:lnTo>
                  <a:lnTo>
                    <a:pt x="34214" y="1801"/>
                  </a:lnTo>
                  <a:lnTo>
                    <a:pt x="34879" y="1929"/>
                  </a:lnTo>
                  <a:lnTo>
                    <a:pt x="35517" y="2082"/>
                  </a:lnTo>
                  <a:lnTo>
                    <a:pt x="36105" y="2222"/>
                  </a:lnTo>
                  <a:lnTo>
                    <a:pt x="36654" y="2376"/>
                  </a:lnTo>
                  <a:lnTo>
                    <a:pt x="37165" y="2542"/>
                  </a:lnTo>
                  <a:lnTo>
                    <a:pt x="37637" y="2708"/>
                  </a:lnTo>
                  <a:lnTo>
                    <a:pt x="38059" y="2874"/>
                  </a:lnTo>
                  <a:lnTo>
                    <a:pt x="38442" y="3040"/>
                  </a:lnTo>
                  <a:lnTo>
                    <a:pt x="38774" y="3219"/>
                  </a:lnTo>
                  <a:lnTo>
                    <a:pt x="39055" y="3397"/>
                  </a:lnTo>
                  <a:lnTo>
                    <a:pt x="39182" y="3487"/>
                  </a:lnTo>
                  <a:lnTo>
                    <a:pt x="39297" y="3576"/>
                  </a:lnTo>
                  <a:lnTo>
                    <a:pt x="39387" y="3678"/>
                  </a:lnTo>
                  <a:lnTo>
                    <a:pt x="39476" y="3768"/>
                  </a:lnTo>
                  <a:lnTo>
                    <a:pt x="39553" y="3857"/>
                  </a:lnTo>
                  <a:lnTo>
                    <a:pt x="39617" y="3959"/>
                  </a:lnTo>
                  <a:lnTo>
                    <a:pt x="39655" y="4049"/>
                  </a:lnTo>
                  <a:lnTo>
                    <a:pt x="39693" y="4151"/>
                  </a:lnTo>
                  <a:lnTo>
                    <a:pt x="39719" y="4253"/>
                  </a:lnTo>
                  <a:lnTo>
                    <a:pt x="39719" y="4342"/>
                  </a:lnTo>
                  <a:lnTo>
                    <a:pt x="39719" y="4432"/>
                  </a:lnTo>
                  <a:lnTo>
                    <a:pt x="39706" y="4508"/>
                  </a:lnTo>
                  <a:lnTo>
                    <a:pt x="39680" y="4598"/>
                  </a:lnTo>
                  <a:lnTo>
                    <a:pt x="39642" y="4675"/>
                  </a:lnTo>
                  <a:lnTo>
                    <a:pt x="39591" y="4764"/>
                  </a:lnTo>
                  <a:lnTo>
                    <a:pt x="39540" y="4841"/>
                  </a:lnTo>
                  <a:lnTo>
                    <a:pt x="39400" y="5007"/>
                  </a:lnTo>
                  <a:lnTo>
                    <a:pt x="39221" y="5160"/>
                  </a:lnTo>
                  <a:lnTo>
                    <a:pt x="39016" y="5326"/>
                  </a:lnTo>
                  <a:lnTo>
                    <a:pt x="38761" y="5479"/>
                  </a:lnTo>
                  <a:lnTo>
                    <a:pt x="38480" y="5620"/>
                  </a:lnTo>
                  <a:lnTo>
                    <a:pt x="38480" y="5620"/>
                  </a:lnTo>
                  <a:lnTo>
                    <a:pt x="39080" y="5415"/>
                  </a:lnTo>
                  <a:lnTo>
                    <a:pt x="39361" y="5313"/>
                  </a:lnTo>
                  <a:lnTo>
                    <a:pt x="39617" y="5198"/>
                  </a:lnTo>
                  <a:lnTo>
                    <a:pt x="39846" y="5096"/>
                  </a:lnTo>
                  <a:lnTo>
                    <a:pt x="40064" y="4981"/>
                  </a:lnTo>
                  <a:lnTo>
                    <a:pt x="40268" y="4866"/>
                  </a:lnTo>
                  <a:lnTo>
                    <a:pt x="40447" y="4751"/>
                  </a:lnTo>
                  <a:lnTo>
                    <a:pt x="40613" y="4636"/>
                  </a:lnTo>
                  <a:lnTo>
                    <a:pt x="40753" y="4521"/>
                  </a:lnTo>
                  <a:lnTo>
                    <a:pt x="40868" y="4394"/>
                  </a:lnTo>
                  <a:lnTo>
                    <a:pt x="40970" y="4279"/>
                  </a:lnTo>
                  <a:lnTo>
                    <a:pt x="41047" y="4151"/>
                  </a:lnTo>
                  <a:lnTo>
                    <a:pt x="41098" y="4036"/>
                  </a:lnTo>
                  <a:lnTo>
                    <a:pt x="41136" y="3908"/>
                  </a:lnTo>
                  <a:lnTo>
                    <a:pt x="41149" y="3781"/>
                  </a:lnTo>
                  <a:lnTo>
                    <a:pt x="41136" y="3691"/>
                  </a:lnTo>
                  <a:lnTo>
                    <a:pt x="41111" y="3589"/>
                  </a:lnTo>
                  <a:lnTo>
                    <a:pt x="41085" y="3500"/>
                  </a:lnTo>
                  <a:lnTo>
                    <a:pt x="41034" y="3397"/>
                  </a:lnTo>
                  <a:lnTo>
                    <a:pt x="40970" y="3308"/>
                  </a:lnTo>
                  <a:lnTo>
                    <a:pt x="40894" y="3206"/>
                  </a:lnTo>
                  <a:lnTo>
                    <a:pt x="40817" y="3116"/>
                  </a:lnTo>
                  <a:lnTo>
                    <a:pt x="40715" y="3027"/>
                  </a:lnTo>
                  <a:lnTo>
                    <a:pt x="40600" y="2925"/>
                  </a:lnTo>
                  <a:lnTo>
                    <a:pt x="40472" y="2835"/>
                  </a:lnTo>
                  <a:lnTo>
                    <a:pt x="40191" y="2657"/>
                  </a:lnTo>
                  <a:lnTo>
                    <a:pt x="39859" y="2478"/>
                  </a:lnTo>
                  <a:lnTo>
                    <a:pt x="39476" y="2312"/>
                  </a:lnTo>
                  <a:lnTo>
                    <a:pt x="39055" y="2146"/>
                  </a:lnTo>
                  <a:lnTo>
                    <a:pt x="38582" y="1980"/>
                  </a:lnTo>
                  <a:lnTo>
                    <a:pt x="38071" y="1827"/>
                  </a:lnTo>
                  <a:lnTo>
                    <a:pt x="37522" y="1661"/>
                  </a:lnTo>
                  <a:lnTo>
                    <a:pt x="36935" y="1520"/>
                  </a:lnTo>
                  <a:lnTo>
                    <a:pt x="36309" y="1380"/>
                  </a:lnTo>
                  <a:lnTo>
                    <a:pt x="35632" y="1239"/>
                  </a:lnTo>
                  <a:lnTo>
                    <a:pt x="34930" y="1111"/>
                  </a:lnTo>
                  <a:lnTo>
                    <a:pt x="34202" y="984"/>
                  </a:lnTo>
                  <a:lnTo>
                    <a:pt x="33435" y="856"/>
                  </a:lnTo>
                  <a:lnTo>
                    <a:pt x="32631" y="754"/>
                  </a:lnTo>
                  <a:lnTo>
                    <a:pt x="31801" y="639"/>
                  </a:lnTo>
                  <a:lnTo>
                    <a:pt x="30945" y="549"/>
                  </a:lnTo>
                  <a:lnTo>
                    <a:pt x="30051" y="447"/>
                  </a:lnTo>
                  <a:lnTo>
                    <a:pt x="29131" y="371"/>
                  </a:lnTo>
                  <a:lnTo>
                    <a:pt x="28199" y="294"/>
                  </a:lnTo>
                  <a:lnTo>
                    <a:pt x="27241" y="230"/>
                  </a:lnTo>
                  <a:lnTo>
                    <a:pt x="26245" y="166"/>
                  </a:lnTo>
                  <a:lnTo>
                    <a:pt x="25249" y="115"/>
                  </a:lnTo>
                  <a:lnTo>
                    <a:pt x="24215" y="77"/>
                  </a:lnTo>
                  <a:lnTo>
                    <a:pt x="23180" y="39"/>
                  </a:lnTo>
                  <a:lnTo>
                    <a:pt x="22120" y="13"/>
                  </a:lnTo>
                  <a:lnTo>
                    <a:pt x="21035" y="0"/>
                  </a:lnTo>
                  <a:close/>
                </a:path>
              </a:pathLst>
            </a:custGeom>
            <a:solidFill>
              <a:srgbClr val="D4A657"/>
            </a:solidFill>
            <a:ln>
              <a:noFill/>
            </a:ln>
          </p:spPr>
          <p:txBody>
            <a:bodyPr spcFirstLastPara="1" wrap="square" lIns="121900" tIns="121900" rIns="121900" bIns="121900" anchor="ctr" anchorCtr="0">
              <a:noAutofit/>
            </a:bodyPr>
            <a:lstStyle/>
            <a:p>
              <a:endParaRPr sz="2400"/>
            </a:p>
          </p:txBody>
        </p:sp>
        <p:sp>
          <p:nvSpPr>
            <p:cNvPr id="161" name="Google Shape;161;p15"/>
            <p:cNvSpPr/>
            <p:nvPr/>
          </p:nvSpPr>
          <p:spPr>
            <a:xfrm>
              <a:off x="2915476" y="3295718"/>
              <a:ext cx="204028" cy="57118"/>
            </a:xfrm>
            <a:custGeom>
              <a:avLst/>
              <a:gdLst/>
              <a:ahLst/>
              <a:cxnLst/>
              <a:rect l="l" t="t" r="r" b="b"/>
              <a:pathLst>
                <a:path w="13781" h="3858" extrusionOk="0">
                  <a:moveTo>
                    <a:pt x="1" y="1"/>
                  </a:moveTo>
                  <a:lnTo>
                    <a:pt x="1" y="384"/>
                  </a:lnTo>
                  <a:lnTo>
                    <a:pt x="2325" y="384"/>
                  </a:lnTo>
                  <a:lnTo>
                    <a:pt x="3347" y="397"/>
                  </a:lnTo>
                  <a:lnTo>
                    <a:pt x="4254" y="422"/>
                  </a:lnTo>
                  <a:lnTo>
                    <a:pt x="5058" y="461"/>
                  </a:lnTo>
                  <a:lnTo>
                    <a:pt x="5748" y="512"/>
                  </a:lnTo>
                  <a:lnTo>
                    <a:pt x="6323" y="588"/>
                  </a:lnTo>
                  <a:lnTo>
                    <a:pt x="6578" y="627"/>
                  </a:lnTo>
                  <a:lnTo>
                    <a:pt x="6795" y="678"/>
                  </a:lnTo>
                  <a:lnTo>
                    <a:pt x="6987" y="729"/>
                  </a:lnTo>
                  <a:lnTo>
                    <a:pt x="7140" y="780"/>
                  </a:lnTo>
                  <a:lnTo>
                    <a:pt x="7268" y="831"/>
                  </a:lnTo>
                  <a:lnTo>
                    <a:pt x="7370" y="895"/>
                  </a:lnTo>
                  <a:lnTo>
                    <a:pt x="1" y="895"/>
                  </a:lnTo>
                  <a:lnTo>
                    <a:pt x="1" y="1189"/>
                  </a:lnTo>
                  <a:lnTo>
                    <a:pt x="7472" y="1189"/>
                  </a:lnTo>
                  <a:lnTo>
                    <a:pt x="7446" y="1227"/>
                  </a:lnTo>
                  <a:lnTo>
                    <a:pt x="7408" y="1265"/>
                  </a:lnTo>
                  <a:lnTo>
                    <a:pt x="7306" y="1329"/>
                  </a:lnTo>
                  <a:lnTo>
                    <a:pt x="7165" y="1406"/>
                  </a:lnTo>
                  <a:lnTo>
                    <a:pt x="6987" y="1470"/>
                  </a:lnTo>
                  <a:lnTo>
                    <a:pt x="6770" y="1521"/>
                  </a:lnTo>
                  <a:lnTo>
                    <a:pt x="6514" y="1572"/>
                  </a:lnTo>
                  <a:lnTo>
                    <a:pt x="6208" y="1623"/>
                  </a:lnTo>
                  <a:lnTo>
                    <a:pt x="5876" y="1674"/>
                  </a:lnTo>
                  <a:lnTo>
                    <a:pt x="5505" y="1712"/>
                  </a:lnTo>
                  <a:lnTo>
                    <a:pt x="5097" y="1751"/>
                  </a:lnTo>
                  <a:lnTo>
                    <a:pt x="4151" y="1814"/>
                  </a:lnTo>
                  <a:lnTo>
                    <a:pt x="3053" y="1840"/>
                  </a:lnTo>
                  <a:lnTo>
                    <a:pt x="1802" y="1853"/>
                  </a:lnTo>
                  <a:lnTo>
                    <a:pt x="1" y="1853"/>
                  </a:lnTo>
                  <a:lnTo>
                    <a:pt x="1" y="2223"/>
                  </a:lnTo>
                  <a:lnTo>
                    <a:pt x="2197" y="2645"/>
                  </a:lnTo>
                  <a:lnTo>
                    <a:pt x="4215" y="3053"/>
                  </a:lnTo>
                  <a:lnTo>
                    <a:pt x="6131" y="3462"/>
                  </a:lnTo>
                  <a:lnTo>
                    <a:pt x="8021" y="3858"/>
                  </a:lnTo>
                  <a:lnTo>
                    <a:pt x="11163" y="3858"/>
                  </a:lnTo>
                  <a:lnTo>
                    <a:pt x="9107" y="3411"/>
                  </a:lnTo>
                  <a:lnTo>
                    <a:pt x="7051" y="2977"/>
                  </a:lnTo>
                  <a:lnTo>
                    <a:pt x="5033" y="2568"/>
                  </a:lnTo>
                  <a:lnTo>
                    <a:pt x="3079" y="2185"/>
                  </a:lnTo>
                  <a:lnTo>
                    <a:pt x="3845" y="2185"/>
                  </a:lnTo>
                  <a:lnTo>
                    <a:pt x="4586" y="2159"/>
                  </a:lnTo>
                  <a:lnTo>
                    <a:pt x="5275" y="2134"/>
                  </a:lnTo>
                  <a:lnTo>
                    <a:pt x="5927" y="2108"/>
                  </a:lnTo>
                  <a:lnTo>
                    <a:pt x="6540" y="2070"/>
                  </a:lnTo>
                  <a:lnTo>
                    <a:pt x="7102" y="2019"/>
                  </a:lnTo>
                  <a:lnTo>
                    <a:pt x="7638" y="1968"/>
                  </a:lnTo>
                  <a:lnTo>
                    <a:pt x="8111" y="1904"/>
                  </a:lnTo>
                  <a:lnTo>
                    <a:pt x="8558" y="1840"/>
                  </a:lnTo>
                  <a:lnTo>
                    <a:pt x="8941" y="1763"/>
                  </a:lnTo>
                  <a:lnTo>
                    <a:pt x="9285" y="1687"/>
                  </a:lnTo>
                  <a:lnTo>
                    <a:pt x="9579" y="1597"/>
                  </a:lnTo>
                  <a:lnTo>
                    <a:pt x="9822" y="1495"/>
                  </a:lnTo>
                  <a:lnTo>
                    <a:pt x="10026" y="1406"/>
                  </a:lnTo>
                  <a:lnTo>
                    <a:pt x="10103" y="1355"/>
                  </a:lnTo>
                  <a:lnTo>
                    <a:pt x="10167" y="1304"/>
                  </a:lnTo>
                  <a:lnTo>
                    <a:pt x="10218" y="1240"/>
                  </a:lnTo>
                  <a:lnTo>
                    <a:pt x="10256" y="1189"/>
                  </a:lnTo>
                  <a:lnTo>
                    <a:pt x="13781" y="1189"/>
                  </a:lnTo>
                  <a:lnTo>
                    <a:pt x="13781" y="895"/>
                  </a:lnTo>
                  <a:lnTo>
                    <a:pt x="10218" y="895"/>
                  </a:lnTo>
                  <a:lnTo>
                    <a:pt x="10179" y="844"/>
                  </a:lnTo>
                  <a:lnTo>
                    <a:pt x="10128" y="793"/>
                  </a:lnTo>
                  <a:lnTo>
                    <a:pt x="9988" y="703"/>
                  </a:lnTo>
                  <a:lnTo>
                    <a:pt x="9809" y="627"/>
                  </a:lnTo>
                  <a:lnTo>
                    <a:pt x="9579" y="550"/>
                  </a:lnTo>
                  <a:lnTo>
                    <a:pt x="9337" y="474"/>
                  </a:lnTo>
                  <a:lnTo>
                    <a:pt x="9043" y="410"/>
                  </a:lnTo>
                  <a:lnTo>
                    <a:pt x="8724" y="359"/>
                  </a:lnTo>
                  <a:lnTo>
                    <a:pt x="8391" y="295"/>
                  </a:lnTo>
                  <a:lnTo>
                    <a:pt x="13781" y="295"/>
                  </a:lnTo>
                  <a:lnTo>
                    <a:pt x="13781" y="1"/>
                  </a:lnTo>
                  <a:close/>
                </a:path>
              </a:pathLst>
            </a:custGeom>
            <a:solidFill>
              <a:srgbClr val="A18044"/>
            </a:solidFill>
            <a:ln>
              <a:noFill/>
            </a:ln>
          </p:spPr>
          <p:txBody>
            <a:bodyPr spcFirstLastPara="1" wrap="square" lIns="121900" tIns="121900" rIns="121900" bIns="121900" anchor="ctr" anchorCtr="0">
              <a:noAutofit/>
            </a:bodyPr>
            <a:lstStyle/>
            <a:p>
              <a:endParaRPr sz="2400"/>
            </a:p>
          </p:txBody>
        </p:sp>
        <p:sp>
          <p:nvSpPr>
            <p:cNvPr id="162" name="Google Shape;162;p15"/>
            <p:cNvSpPr/>
            <p:nvPr/>
          </p:nvSpPr>
          <p:spPr>
            <a:xfrm>
              <a:off x="2629221" y="3225009"/>
              <a:ext cx="764071" cy="159598"/>
            </a:xfrm>
            <a:custGeom>
              <a:avLst/>
              <a:gdLst/>
              <a:ahLst/>
              <a:cxnLst/>
              <a:rect l="l" t="t" r="r" b="b"/>
              <a:pathLst>
                <a:path w="51609" h="10780" extrusionOk="0">
                  <a:moveTo>
                    <a:pt x="0" y="1"/>
                  </a:moveTo>
                  <a:lnTo>
                    <a:pt x="0" y="5390"/>
                  </a:lnTo>
                  <a:lnTo>
                    <a:pt x="13" y="5530"/>
                  </a:lnTo>
                  <a:lnTo>
                    <a:pt x="39" y="5658"/>
                  </a:lnTo>
                  <a:lnTo>
                    <a:pt x="77" y="5799"/>
                  </a:lnTo>
                  <a:lnTo>
                    <a:pt x="128" y="5939"/>
                  </a:lnTo>
                  <a:lnTo>
                    <a:pt x="205" y="6080"/>
                  </a:lnTo>
                  <a:lnTo>
                    <a:pt x="294" y="6207"/>
                  </a:lnTo>
                  <a:lnTo>
                    <a:pt x="396" y="6348"/>
                  </a:lnTo>
                  <a:lnTo>
                    <a:pt x="524" y="6476"/>
                  </a:lnTo>
                  <a:lnTo>
                    <a:pt x="664" y="6603"/>
                  </a:lnTo>
                  <a:lnTo>
                    <a:pt x="818" y="6731"/>
                  </a:lnTo>
                  <a:lnTo>
                    <a:pt x="984" y="6859"/>
                  </a:lnTo>
                  <a:lnTo>
                    <a:pt x="1162" y="6986"/>
                  </a:lnTo>
                  <a:lnTo>
                    <a:pt x="1354" y="7114"/>
                  </a:lnTo>
                  <a:lnTo>
                    <a:pt x="1571" y="7242"/>
                  </a:lnTo>
                  <a:lnTo>
                    <a:pt x="1788" y="7370"/>
                  </a:lnTo>
                  <a:lnTo>
                    <a:pt x="2031" y="7484"/>
                  </a:lnTo>
                  <a:lnTo>
                    <a:pt x="2542" y="7727"/>
                  </a:lnTo>
                  <a:lnTo>
                    <a:pt x="3116" y="7957"/>
                  </a:lnTo>
                  <a:lnTo>
                    <a:pt x="3729" y="8187"/>
                  </a:lnTo>
                  <a:lnTo>
                    <a:pt x="4406" y="8404"/>
                  </a:lnTo>
                  <a:lnTo>
                    <a:pt x="5122" y="8608"/>
                  </a:lnTo>
                  <a:lnTo>
                    <a:pt x="5888" y="8813"/>
                  </a:lnTo>
                  <a:lnTo>
                    <a:pt x="6705" y="9017"/>
                  </a:lnTo>
                  <a:lnTo>
                    <a:pt x="7561" y="9196"/>
                  </a:lnTo>
                  <a:lnTo>
                    <a:pt x="8455" y="9375"/>
                  </a:lnTo>
                  <a:lnTo>
                    <a:pt x="9387" y="9553"/>
                  </a:lnTo>
                  <a:lnTo>
                    <a:pt x="10370" y="9707"/>
                  </a:lnTo>
                  <a:lnTo>
                    <a:pt x="11379" y="9860"/>
                  </a:lnTo>
                  <a:lnTo>
                    <a:pt x="12427" y="10000"/>
                  </a:lnTo>
                  <a:lnTo>
                    <a:pt x="13499" y="10128"/>
                  </a:lnTo>
                  <a:lnTo>
                    <a:pt x="14623" y="10243"/>
                  </a:lnTo>
                  <a:lnTo>
                    <a:pt x="15760" y="10358"/>
                  </a:lnTo>
                  <a:lnTo>
                    <a:pt x="16935" y="10447"/>
                  </a:lnTo>
                  <a:lnTo>
                    <a:pt x="18135" y="10537"/>
                  </a:lnTo>
                  <a:lnTo>
                    <a:pt x="19361" y="10613"/>
                  </a:lnTo>
                  <a:lnTo>
                    <a:pt x="20600" y="10664"/>
                  </a:lnTo>
                  <a:lnTo>
                    <a:pt x="21877" y="10716"/>
                  </a:lnTo>
                  <a:lnTo>
                    <a:pt x="23167" y="10754"/>
                  </a:lnTo>
                  <a:lnTo>
                    <a:pt x="24483" y="10767"/>
                  </a:lnTo>
                  <a:lnTo>
                    <a:pt x="25811" y="10779"/>
                  </a:lnTo>
                  <a:lnTo>
                    <a:pt x="27139" y="10767"/>
                  </a:lnTo>
                  <a:lnTo>
                    <a:pt x="28442" y="10754"/>
                  </a:lnTo>
                  <a:lnTo>
                    <a:pt x="29732" y="10716"/>
                  </a:lnTo>
                  <a:lnTo>
                    <a:pt x="31009" y="10664"/>
                  </a:lnTo>
                  <a:lnTo>
                    <a:pt x="32260" y="10613"/>
                  </a:lnTo>
                  <a:lnTo>
                    <a:pt x="33486" y="10537"/>
                  </a:lnTo>
                  <a:lnTo>
                    <a:pt x="34674" y="10447"/>
                  </a:lnTo>
                  <a:lnTo>
                    <a:pt x="35849" y="10358"/>
                  </a:lnTo>
                  <a:lnTo>
                    <a:pt x="36998" y="10243"/>
                  </a:lnTo>
                  <a:lnTo>
                    <a:pt x="38109" y="10128"/>
                  </a:lnTo>
                  <a:lnTo>
                    <a:pt x="39182" y="10000"/>
                  </a:lnTo>
                  <a:lnTo>
                    <a:pt x="40229" y="9860"/>
                  </a:lnTo>
                  <a:lnTo>
                    <a:pt x="41251" y="9707"/>
                  </a:lnTo>
                  <a:lnTo>
                    <a:pt x="42222" y="9553"/>
                  </a:lnTo>
                  <a:lnTo>
                    <a:pt x="43154" y="9375"/>
                  </a:lnTo>
                  <a:lnTo>
                    <a:pt x="44061" y="9196"/>
                  </a:lnTo>
                  <a:lnTo>
                    <a:pt x="44904" y="9017"/>
                  </a:lnTo>
                  <a:lnTo>
                    <a:pt x="45721" y="8813"/>
                  </a:lnTo>
                  <a:lnTo>
                    <a:pt x="46487" y="8608"/>
                  </a:lnTo>
                  <a:lnTo>
                    <a:pt x="47203" y="8404"/>
                  </a:lnTo>
                  <a:lnTo>
                    <a:pt x="47879" y="8187"/>
                  </a:lnTo>
                  <a:lnTo>
                    <a:pt x="48505" y="7957"/>
                  </a:lnTo>
                  <a:lnTo>
                    <a:pt x="49067" y="7727"/>
                  </a:lnTo>
                  <a:lnTo>
                    <a:pt x="49591" y="7484"/>
                  </a:lnTo>
                  <a:lnTo>
                    <a:pt x="49821" y="7370"/>
                  </a:lnTo>
                  <a:lnTo>
                    <a:pt x="50050" y="7242"/>
                  </a:lnTo>
                  <a:lnTo>
                    <a:pt x="50255" y="7114"/>
                  </a:lnTo>
                  <a:lnTo>
                    <a:pt x="50459" y="6986"/>
                  </a:lnTo>
                  <a:lnTo>
                    <a:pt x="50638" y="6859"/>
                  </a:lnTo>
                  <a:lnTo>
                    <a:pt x="50804" y="6731"/>
                  </a:lnTo>
                  <a:lnTo>
                    <a:pt x="50957" y="6603"/>
                  </a:lnTo>
                  <a:lnTo>
                    <a:pt x="51085" y="6476"/>
                  </a:lnTo>
                  <a:lnTo>
                    <a:pt x="51213" y="6348"/>
                  </a:lnTo>
                  <a:lnTo>
                    <a:pt x="51315" y="6207"/>
                  </a:lnTo>
                  <a:lnTo>
                    <a:pt x="51404" y="6080"/>
                  </a:lnTo>
                  <a:lnTo>
                    <a:pt x="51481" y="5939"/>
                  </a:lnTo>
                  <a:lnTo>
                    <a:pt x="51545" y="5799"/>
                  </a:lnTo>
                  <a:lnTo>
                    <a:pt x="51583" y="5658"/>
                  </a:lnTo>
                  <a:lnTo>
                    <a:pt x="51609" y="5530"/>
                  </a:lnTo>
                  <a:lnTo>
                    <a:pt x="51609" y="5390"/>
                  </a:lnTo>
                  <a:lnTo>
                    <a:pt x="51609" y="1"/>
                  </a:lnTo>
                  <a:close/>
                </a:path>
              </a:pathLst>
            </a:custGeom>
            <a:solidFill>
              <a:srgbClr val="FFCB91"/>
            </a:solidFill>
            <a:ln>
              <a:noFill/>
            </a:ln>
          </p:spPr>
          <p:txBody>
            <a:bodyPr spcFirstLastPara="1" wrap="square" lIns="121900" tIns="121900" rIns="121900" bIns="121900" anchor="ctr" anchorCtr="0">
              <a:noAutofit/>
            </a:bodyPr>
            <a:lstStyle/>
            <a:p>
              <a:endParaRPr sz="2400"/>
            </a:p>
          </p:txBody>
        </p:sp>
        <p:sp>
          <p:nvSpPr>
            <p:cNvPr id="163" name="Google Shape;163;p15"/>
            <p:cNvSpPr/>
            <p:nvPr/>
          </p:nvSpPr>
          <p:spPr>
            <a:xfrm>
              <a:off x="2629221" y="3145033"/>
              <a:ext cx="764071" cy="159776"/>
            </a:xfrm>
            <a:custGeom>
              <a:avLst/>
              <a:gdLst/>
              <a:ahLst/>
              <a:cxnLst/>
              <a:rect l="l" t="t" r="r" b="b"/>
              <a:pathLst>
                <a:path w="51609" h="10792" extrusionOk="0">
                  <a:moveTo>
                    <a:pt x="25811" y="0"/>
                  </a:moveTo>
                  <a:lnTo>
                    <a:pt x="24483" y="13"/>
                  </a:lnTo>
                  <a:lnTo>
                    <a:pt x="23167" y="26"/>
                  </a:lnTo>
                  <a:lnTo>
                    <a:pt x="21877" y="64"/>
                  </a:lnTo>
                  <a:lnTo>
                    <a:pt x="20600" y="115"/>
                  </a:lnTo>
                  <a:lnTo>
                    <a:pt x="19361" y="179"/>
                  </a:lnTo>
                  <a:lnTo>
                    <a:pt x="18135" y="243"/>
                  </a:lnTo>
                  <a:lnTo>
                    <a:pt x="16935" y="332"/>
                  </a:lnTo>
                  <a:lnTo>
                    <a:pt x="15760" y="422"/>
                  </a:lnTo>
                  <a:lnTo>
                    <a:pt x="14623" y="537"/>
                  </a:lnTo>
                  <a:lnTo>
                    <a:pt x="13499" y="652"/>
                  </a:lnTo>
                  <a:lnTo>
                    <a:pt x="12427" y="779"/>
                  </a:lnTo>
                  <a:lnTo>
                    <a:pt x="11379" y="920"/>
                  </a:lnTo>
                  <a:lnTo>
                    <a:pt x="10370" y="1073"/>
                  </a:lnTo>
                  <a:lnTo>
                    <a:pt x="9387" y="1239"/>
                  </a:lnTo>
                  <a:lnTo>
                    <a:pt x="8455" y="1405"/>
                  </a:lnTo>
                  <a:lnTo>
                    <a:pt x="7561" y="1584"/>
                  </a:lnTo>
                  <a:lnTo>
                    <a:pt x="6705" y="1776"/>
                  </a:lnTo>
                  <a:lnTo>
                    <a:pt x="5888" y="1967"/>
                  </a:lnTo>
                  <a:lnTo>
                    <a:pt x="5122" y="2171"/>
                  </a:lnTo>
                  <a:lnTo>
                    <a:pt x="4406" y="2376"/>
                  </a:lnTo>
                  <a:lnTo>
                    <a:pt x="3729" y="2606"/>
                  </a:lnTo>
                  <a:lnTo>
                    <a:pt x="3116" y="2823"/>
                  </a:lnTo>
                  <a:lnTo>
                    <a:pt x="2542" y="3053"/>
                  </a:lnTo>
                  <a:lnTo>
                    <a:pt x="2031" y="3295"/>
                  </a:lnTo>
                  <a:lnTo>
                    <a:pt x="1788" y="3423"/>
                  </a:lnTo>
                  <a:lnTo>
                    <a:pt x="1571" y="3538"/>
                  </a:lnTo>
                  <a:lnTo>
                    <a:pt x="1354" y="3666"/>
                  </a:lnTo>
                  <a:lnTo>
                    <a:pt x="1162" y="3793"/>
                  </a:lnTo>
                  <a:lnTo>
                    <a:pt x="984" y="3921"/>
                  </a:lnTo>
                  <a:lnTo>
                    <a:pt x="818" y="4049"/>
                  </a:lnTo>
                  <a:lnTo>
                    <a:pt x="664" y="4176"/>
                  </a:lnTo>
                  <a:lnTo>
                    <a:pt x="524" y="4304"/>
                  </a:lnTo>
                  <a:lnTo>
                    <a:pt x="396" y="4445"/>
                  </a:lnTo>
                  <a:lnTo>
                    <a:pt x="294" y="4572"/>
                  </a:lnTo>
                  <a:lnTo>
                    <a:pt x="205" y="4713"/>
                  </a:lnTo>
                  <a:lnTo>
                    <a:pt x="128" y="4841"/>
                  </a:lnTo>
                  <a:lnTo>
                    <a:pt x="77" y="4981"/>
                  </a:lnTo>
                  <a:lnTo>
                    <a:pt x="39" y="5122"/>
                  </a:lnTo>
                  <a:lnTo>
                    <a:pt x="13" y="5262"/>
                  </a:lnTo>
                  <a:lnTo>
                    <a:pt x="0" y="5403"/>
                  </a:lnTo>
                  <a:lnTo>
                    <a:pt x="13" y="5530"/>
                  </a:lnTo>
                  <a:lnTo>
                    <a:pt x="39" y="5671"/>
                  </a:lnTo>
                  <a:lnTo>
                    <a:pt x="77" y="5811"/>
                  </a:lnTo>
                  <a:lnTo>
                    <a:pt x="128" y="5952"/>
                  </a:lnTo>
                  <a:lnTo>
                    <a:pt x="205" y="6079"/>
                  </a:lnTo>
                  <a:lnTo>
                    <a:pt x="294" y="6220"/>
                  </a:lnTo>
                  <a:lnTo>
                    <a:pt x="396" y="6348"/>
                  </a:lnTo>
                  <a:lnTo>
                    <a:pt x="524" y="6488"/>
                  </a:lnTo>
                  <a:lnTo>
                    <a:pt x="664" y="6616"/>
                  </a:lnTo>
                  <a:lnTo>
                    <a:pt x="818" y="6744"/>
                  </a:lnTo>
                  <a:lnTo>
                    <a:pt x="984" y="6871"/>
                  </a:lnTo>
                  <a:lnTo>
                    <a:pt x="1162" y="6999"/>
                  </a:lnTo>
                  <a:lnTo>
                    <a:pt x="1354" y="7127"/>
                  </a:lnTo>
                  <a:lnTo>
                    <a:pt x="1571" y="7254"/>
                  </a:lnTo>
                  <a:lnTo>
                    <a:pt x="1788" y="7369"/>
                  </a:lnTo>
                  <a:lnTo>
                    <a:pt x="2031" y="7497"/>
                  </a:lnTo>
                  <a:lnTo>
                    <a:pt x="2542" y="7740"/>
                  </a:lnTo>
                  <a:lnTo>
                    <a:pt x="3116" y="7970"/>
                  </a:lnTo>
                  <a:lnTo>
                    <a:pt x="3729" y="8187"/>
                  </a:lnTo>
                  <a:lnTo>
                    <a:pt x="4406" y="8417"/>
                  </a:lnTo>
                  <a:lnTo>
                    <a:pt x="5122" y="8621"/>
                  </a:lnTo>
                  <a:lnTo>
                    <a:pt x="5888" y="8825"/>
                  </a:lnTo>
                  <a:lnTo>
                    <a:pt x="6705" y="9017"/>
                  </a:lnTo>
                  <a:lnTo>
                    <a:pt x="7561" y="9208"/>
                  </a:lnTo>
                  <a:lnTo>
                    <a:pt x="8455" y="9387"/>
                  </a:lnTo>
                  <a:lnTo>
                    <a:pt x="9387" y="9553"/>
                  </a:lnTo>
                  <a:lnTo>
                    <a:pt x="10370" y="9719"/>
                  </a:lnTo>
                  <a:lnTo>
                    <a:pt x="11379" y="9872"/>
                  </a:lnTo>
                  <a:lnTo>
                    <a:pt x="12427" y="10013"/>
                  </a:lnTo>
                  <a:lnTo>
                    <a:pt x="13499" y="10141"/>
                  </a:lnTo>
                  <a:lnTo>
                    <a:pt x="14623" y="10256"/>
                  </a:lnTo>
                  <a:lnTo>
                    <a:pt x="15760" y="10371"/>
                  </a:lnTo>
                  <a:lnTo>
                    <a:pt x="16935" y="10460"/>
                  </a:lnTo>
                  <a:lnTo>
                    <a:pt x="18135" y="10549"/>
                  </a:lnTo>
                  <a:lnTo>
                    <a:pt x="19361" y="10613"/>
                  </a:lnTo>
                  <a:lnTo>
                    <a:pt x="20600" y="10677"/>
                  </a:lnTo>
                  <a:lnTo>
                    <a:pt x="21877" y="10728"/>
                  </a:lnTo>
                  <a:lnTo>
                    <a:pt x="23167" y="10766"/>
                  </a:lnTo>
                  <a:lnTo>
                    <a:pt x="24483" y="10779"/>
                  </a:lnTo>
                  <a:lnTo>
                    <a:pt x="25811" y="10792"/>
                  </a:lnTo>
                  <a:lnTo>
                    <a:pt x="27139" y="10779"/>
                  </a:lnTo>
                  <a:lnTo>
                    <a:pt x="28442" y="10766"/>
                  </a:lnTo>
                  <a:lnTo>
                    <a:pt x="29732" y="10728"/>
                  </a:lnTo>
                  <a:lnTo>
                    <a:pt x="31009" y="10677"/>
                  </a:lnTo>
                  <a:lnTo>
                    <a:pt x="32260" y="10613"/>
                  </a:lnTo>
                  <a:lnTo>
                    <a:pt x="33486" y="10549"/>
                  </a:lnTo>
                  <a:lnTo>
                    <a:pt x="34674" y="10460"/>
                  </a:lnTo>
                  <a:lnTo>
                    <a:pt x="35849" y="10371"/>
                  </a:lnTo>
                  <a:lnTo>
                    <a:pt x="36998" y="10256"/>
                  </a:lnTo>
                  <a:lnTo>
                    <a:pt x="38109" y="10141"/>
                  </a:lnTo>
                  <a:lnTo>
                    <a:pt x="39182" y="10013"/>
                  </a:lnTo>
                  <a:lnTo>
                    <a:pt x="40229" y="9872"/>
                  </a:lnTo>
                  <a:lnTo>
                    <a:pt x="41251" y="9719"/>
                  </a:lnTo>
                  <a:lnTo>
                    <a:pt x="42222" y="9553"/>
                  </a:lnTo>
                  <a:lnTo>
                    <a:pt x="43154" y="9387"/>
                  </a:lnTo>
                  <a:lnTo>
                    <a:pt x="44061" y="9208"/>
                  </a:lnTo>
                  <a:lnTo>
                    <a:pt x="44904" y="9017"/>
                  </a:lnTo>
                  <a:lnTo>
                    <a:pt x="45721" y="8825"/>
                  </a:lnTo>
                  <a:lnTo>
                    <a:pt x="46487" y="8621"/>
                  </a:lnTo>
                  <a:lnTo>
                    <a:pt x="47203" y="8417"/>
                  </a:lnTo>
                  <a:lnTo>
                    <a:pt x="47879" y="8187"/>
                  </a:lnTo>
                  <a:lnTo>
                    <a:pt x="48505" y="7970"/>
                  </a:lnTo>
                  <a:lnTo>
                    <a:pt x="49067" y="7740"/>
                  </a:lnTo>
                  <a:lnTo>
                    <a:pt x="49591" y="7497"/>
                  </a:lnTo>
                  <a:lnTo>
                    <a:pt x="49821" y="7369"/>
                  </a:lnTo>
                  <a:lnTo>
                    <a:pt x="50050" y="7254"/>
                  </a:lnTo>
                  <a:lnTo>
                    <a:pt x="50255" y="7127"/>
                  </a:lnTo>
                  <a:lnTo>
                    <a:pt x="50459" y="6999"/>
                  </a:lnTo>
                  <a:lnTo>
                    <a:pt x="50638" y="6871"/>
                  </a:lnTo>
                  <a:lnTo>
                    <a:pt x="50804" y="6744"/>
                  </a:lnTo>
                  <a:lnTo>
                    <a:pt x="50957" y="6616"/>
                  </a:lnTo>
                  <a:lnTo>
                    <a:pt x="51085" y="6488"/>
                  </a:lnTo>
                  <a:lnTo>
                    <a:pt x="51213" y="6348"/>
                  </a:lnTo>
                  <a:lnTo>
                    <a:pt x="51315" y="6220"/>
                  </a:lnTo>
                  <a:lnTo>
                    <a:pt x="51404" y="6079"/>
                  </a:lnTo>
                  <a:lnTo>
                    <a:pt x="51481" y="5952"/>
                  </a:lnTo>
                  <a:lnTo>
                    <a:pt x="51545" y="5811"/>
                  </a:lnTo>
                  <a:lnTo>
                    <a:pt x="51583" y="5671"/>
                  </a:lnTo>
                  <a:lnTo>
                    <a:pt x="51609" y="5530"/>
                  </a:lnTo>
                  <a:lnTo>
                    <a:pt x="51609" y="5403"/>
                  </a:lnTo>
                  <a:lnTo>
                    <a:pt x="51609" y="5262"/>
                  </a:lnTo>
                  <a:lnTo>
                    <a:pt x="51583" y="5122"/>
                  </a:lnTo>
                  <a:lnTo>
                    <a:pt x="51545" y="4981"/>
                  </a:lnTo>
                  <a:lnTo>
                    <a:pt x="51481" y="4841"/>
                  </a:lnTo>
                  <a:lnTo>
                    <a:pt x="51404" y="4713"/>
                  </a:lnTo>
                  <a:lnTo>
                    <a:pt x="51315" y="4572"/>
                  </a:lnTo>
                  <a:lnTo>
                    <a:pt x="51213" y="4445"/>
                  </a:lnTo>
                  <a:lnTo>
                    <a:pt x="51085" y="4304"/>
                  </a:lnTo>
                  <a:lnTo>
                    <a:pt x="50957" y="4176"/>
                  </a:lnTo>
                  <a:lnTo>
                    <a:pt x="50804" y="4049"/>
                  </a:lnTo>
                  <a:lnTo>
                    <a:pt x="50638" y="3921"/>
                  </a:lnTo>
                  <a:lnTo>
                    <a:pt x="50459" y="3793"/>
                  </a:lnTo>
                  <a:lnTo>
                    <a:pt x="50255" y="3666"/>
                  </a:lnTo>
                  <a:lnTo>
                    <a:pt x="50050" y="3538"/>
                  </a:lnTo>
                  <a:lnTo>
                    <a:pt x="49821" y="3423"/>
                  </a:lnTo>
                  <a:lnTo>
                    <a:pt x="49591" y="3295"/>
                  </a:lnTo>
                  <a:lnTo>
                    <a:pt x="49067" y="3053"/>
                  </a:lnTo>
                  <a:lnTo>
                    <a:pt x="48505" y="2823"/>
                  </a:lnTo>
                  <a:lnTo>
                    <a:pt x="47879" y="2606"/>
                  </a:lnTo>
                  <a:lnTo>
                    <a:pt x="47203" y="2376"/>
                  </a:lnTo>
                  <a:lnTo>
                    <a:pt x="46487" y="2171"/>
                  </a:lnTo>
                  <a:lnTo>
                    <a:pt x="45721" y="1967"/>
                  </a:lnTo>
                  <a:lnTo>
                    <a:pt x="44904" y="1776"/>
                  </a:lnTo>
                  <a:lnTo>
                    <a:pt x="44061" y="1584"/>
                  </a:lnTo>
                  <a:lnTo>
                    <a:pt x="43154" y="1405"/>
                  </a:lnTo>
                  <a:lnTo>
                    <a:pt x="42222" y="1239"/>
                  </a:lnTo>
                  <a:lnTo>
                    <a:pt x="41251" y="1073"/>
                  </a:lnTo>
                  <a:lnTo>
                    <a:pt x="40229" y="920"/>
                  </a:lnTo>
                  <a:lnTo>
                    <a:pt x="39182" y="779"/>
                  </a:lnTo>
                  <a:lnTo>
                    <a:pt x="38109" y="652"/>
                  </a:lnTo>
                  <a:lnTo>
                    <a:pt x="36998" y="537"/>
                  </a:lnTo>
                  <a:lnTo>
                    <a:pt x="35849" y="422"/>
                  </a:lnTo>
                  <a:lnTo>
                    <a:pt x="34674" y="332"/>
                  </a:lnTo>
                  <a:lnTo>
                    <a:pt x="33486" y="243"/>
                  </a:lnTo>
                  <a:lnTo>
                    <a:pt x="32260" y="179"/>
                  </a:lnTo>
                  <a:lnTo>
                    <a:pt x="31009" y="115"/>
                  </a:lnTo>
                  <a:lnTo>
                    <a:pt x="29732" y="64"/>
                  </a:lnTo>
                  <a:lnTo>
                    <a:pt x="28442" y="26"/>
                  </a:lnTo>
                  <a:lnTo>
                    <a:pt x="27139" y="13"/>
                  </a:lnTo>
                  <a:lnTo>
                    <a:pt x="25811"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64" name="Google Shape;164;p15"/>
            <p:cNvSpPr/>
            <p:nvPr/>
          </p:nvSpPr>
          <p:spPr>
            <a:xfrm>
              <a:off x="2697472" y="3159394"/>
              <a:ext cx="627569" cy="112148"/>
            </a:xfrm>
            <a:custGeom>
              <a:avLst/>
              <a:gdLst/>
              <a:ahLst/>
              <a:cxnLst/>
              <a:rect l="l" t="t" r="r" b="b"/>
              <a:pathLst>
                <a:path w="42389" h="7575" extrusionOk="0">
                  <a:moveTo>
                    <a:pt x="20102" y="1"/>
                  </a:moveTo>
                  <a:lnTo>
                    <a:pt x="19030" y="14"/>
                  </a:lnTo>
                  <a:lnTo>
                    <a:pt x="17970" y="39"/>
                  </a:lnTo>
                  <a:lnTo>
                    <a:pt x="16922" y="78"/>
                  </a:lnTo>
                  <a:lnTo>
                    <a:pt x="15901" y="116"/>
                  </a:lnTo>
                  <a:lnTo>
                    <a:pt x="14892" y="167"/>
                  </a:lnTo>
                  <a:lnTo>
                    <a:pt x="13908" y="231"/>
                  </a:lnTo>
                  <a:lnTo>
                    <a:pt x="12951" y="295"/>
                  </a:lnTo>
                  <a:lnTo>
                    <a:pt x="12006" y="371"/>
                  </a:lnTo>
                  <a:lnTo>
                    <a:pt x="11099" y="461"/>
                  </a:lnTo>
                  <a:lnTo>
                    <a:pt x="10205" y="550"/>
                  </a:lnTo>
                  <a:lnTo>
                    <a:pt x="9349" y="639"/>
                  </a:lnTo>
                  <a:lnTo>
                    <a:pt x="8519" y="754"/>
                  </a:lnTo>
                  <a:lnTo>
                    <a:pt x="7714" y="857"/>
                  </a:lnTo>
                  <a:lnTo>
                    <a:pt x="6948" y="984"/>
                  </a:lnTo>
                  <a:lnTo>
                    <a:pt x="6207" y="1112"/>
                  </a:lnTo>
                  <a:lnTo>
                    <a:pt x="5505" y="1240"/>
                  </a:lnTo>
                  <a:lnTo>
                    <a:pt x="4841" y="1380"/>
                  </a:lnTo>
                  <a:lnTo>
                    <a:pt x="4215" y="1521"/>
                  </a:lnTo>
                  <a:lnTo>
                    <a:pt x="3615" y="1674"/>
                  </a:lnTo>
                  <a:lnTo>
                    <a:pt x="3066" y="1827"/>
                  </a:lnTo>
                  <a:lnTo>
                    <a:pt x="2555" y="1980"/>
                  </a:lnTo>
                  <a:lnTo>
                    <a:pt x="2095" y="2146"/>
                  </a:lnTo>
                  <a:lnTo>
                    <a:pt x="1661" y="2313"/>
                  </a:lnTo>
                  <a:lnTo>
                    <a:pt x="1291" y="2479"/>
                  </a:lnTo>
                  <a:lnTo>
                    <a:pt x="959" y="2657"/>
                  </a:lnTo>
                  <a:lnTo>
                    <a:pt x="665" y="2836"/>
                  </a:lnTo>
                  <a:lnTo>
                    <a:pt x="550" y="2926"/>
                  </a:lnTo>
                  <a:lnTo>
                    <a:pt x="435" y="3028"/>
                  </a:lnTo>
                  <a:lnTo>
                    <a:pt x="333" y="3117"/>
                  </a:lnTo>
                  <a:lnTo>
                    <a:pt x="243" y="3206"/>
                  </a:lnTo>
                  <a:lnTo>
                    <a:pt x="167" y="3309"/>
                  </a:lnTo>
                  <a:lnTo>
                    <a:pt x="116" y="3398"/>
                  </a:lnTo>
                  <a:lnTo>
                    <a:pt x="65" y="3500"/>
                  </a:lnTo>
                  <a:lnTo>
                    <a:pt x="26" y="3590"/>
                  </a:lnTo>
                  <a:lnTo>
                    <a:pt x="13" y="3692"/>
                  </a:lnTo>
                  <a:lnTo>
                    <a:pt x="1" y="3781"/>
                  </a:lnTo>
                  <a:lnTo>
                    <a:pt x="13" y="3883"/>
                  </a:lnTo>
                  <a:lnTo>
                    <a:pt x="26" y="3986"/>
                  </a:lnTo>
                  <a:lnTo>
                    <a:pt x="65" y="4075"/>
                  </a:lnTo>
                  <a:lnTo>
                    <a:pt x="116" y="4177"/>
                  </a:lnTo>
                  <a:lnTo>
                    <a:pt x="167" y="4267"/>
                  </a:lnTo>
                  <a:lnTo>
                    <a:pt x="243" y="4369"/>
                  </a:lnTo>
                  <a:lnTo>
                    <a:pt x="333" y="4458"/>
                  </a:lnTo>
                  <a:lnTo>
                    <a:pt x="435" y="4547"/>
                  </a:lnTo>
                  <a:lnTo>
                    <a:pt x="550" y="4650"/>
                  </a:lnTo>
                  <a:lnTo>
                    <a:pt x="665" y="4739"/>
                  </a:lnTo>
                  <a:lnTo>
                    <a:pt x="959" y="4918"/>
                  </a:lnTo>
                  <a:lnTo>
                    <a:pt x="1291" y="5097"/>
                  </a:lnTo>
                  <a:lnTo>
                    <a:pt x="1661" y="5263"/>
                  </a:lnTo>
                  <a:lnTo>
                    <a:pt x="2095" y="5429"/>
                  </a:lnTo>
                  <a:lnTo>
                    <a:pt x="2555" y="5595"/>
                  </a:lnTo>
                  <a:lnTo>
                    <a:pt x="3066" y="5748"/>
                  </a:lnTo>
                  <a:lnTo>
                    <a:pt x="3615" y="5901"/>
                  </a:lnTo>
                  <a:lnTo>
                    <a:pt x="4215" y="6054"/>
                  </a:lnTo>
                  <a:lnTo>
                    <a:pt x="4841" y="6195"/>
                  </a:lnTo>
                  <a:lnTo>
                    <a:pt x="5505" y="6335"/>
                  </a:lnTo>
                  <a:lnTo>
                    <a:pt x="6207" y="6463"/>
                  </a:lnTo>
                  <a:lnTo>
                    <a:pt x="6948" y="6591"/>
                  </a:lnTo>
                  <a:lnTo>
                    <a:pt x="7714" y="6706"/>
                  </a:lnTo>
                  <a:lnTo>
                    <a:pt x="8519" y="6821"/>
                  </a:lnTo>
                  <a:lnTo>
                    <a:pt x="9349" y="6936"/>
                  </a:lnTo>
                  <a:lnTo>
                    <a:pt x="10205" y="7025"/>
                  </a:lnTo>
                  <a:lnTo>
                    <a:pt x="11099" y="7114"/>
                  </a:lnTo>
                  <a:lnTo>
                    <a:pt x="12006" y="7204"/>
                  </a:lnTo>
                  <a:lnTo>
                    <a:pt x="12951" y="7281"/>
                  </a:lnTo>
                  <a:lnTo>
                    <a:pt x="13908" y="7344"/>
                  </a:lnTo>
                  <a:lnTo>
                    <a:pt x="14892" y="7408"/>
                  </a:lnTo>
                  <a:lnTo>
                    <a:pt x="15901" y="7459"/>
                  </a:lnTo>
                  <a:lnTo>
                    <a:pt x="16922" y="7498"/>
                  </a:lnTo>
                  <a:lnTo>
                    <a:pt x="17970" y="7536"/>
                  </a:lnTo>
                  <a:lnTo>
                    <a:pt x="19030" y="7561"/>
                  </a:lnTo>
                  <a:lnTo>
                    <a:pt x="20102" y="7574"/>
                  </a:lnTo>
                  <a:lnTo>
                    <a:pt x="22286" y="7574"/>
                  </a:lnTo>
                  <a:lnTo>
                    <a:pt x="23359" y="7561"/>
                  </a:lnTo>
                  <a:lnTo>
                    <a:pt x="24419" y="7536"/>
                  </a:lnTo>
                  <a:lnTo>
                    <a:pt x="25466" y="7498"/>
                  </a:lnTo>
                  <a:lnTo>
                    <a:pt x="26488" y="7459"/>
                  </a:lnTo>
                  <a:lnTo>
                    <a:pt x="27497" y="7408"/>
                  </a:lnTo>
                  <a:lnTo>
                    <a:pt x="28480" y="7344"/>
                  </a:lnTo>
                  <a:lnTo>
                    <a:pt x="29451" y="7281"/>
                  </a:lnTo>
                  <a:lnTo>
                    <a:pt x="30383" y="7204"/>
                  </a:lnTo>
                  <a:lnTo>
                    <a:pt x="31303" y="7114"/>
                  </a:lnTo>
                  <a:lnTo>
                    <a:pt x="32184" y="7025"/>
                  </a:lnTo>
                  <a:lnTo>
                    <a:pt x="33052" y="6936"/>
                  </a:lnTo>
                  <a:lnTo>
                    <a:pt x="33883" y="6821"/>
                  </a:lnTo>
                  <a:lnTo>
                    <a:pt x="34674" y="6706"/>
                  </a:lnTo>
                  <a:lnTo>
                    <a:pt x="35453" y="6591"/>
                  </a:lnTo>
                  <a:lnTo>
                    <a:pt x="36181" y="6463"/>
                  </a:lnTo>
                  <a:lnTo>
                    <a:pt x="36884" y="6335"/>
                  </a:lnTo>
                  <a:lnTo>
                    <a:pt x="37548" y="6195"/>
                  </a:lnTo>
                  <a:lnTo>
                    <a:pt x="38186" y="6054"/>
                  </a:lnTo>
                  <a:lnTo>
                    <a:pt x="38774" y="5901"/>
                  </a:lnTo>
                  <a:lnTo>
                    <a:pt x="39323" y="5748"/>
                  </a:lnTo>
                  <a:lnTo>
                    <a:pt x="39834" y="5595"/>
                  </a:lnTo>
                  <a:lnTo>
                    <a:pt x="40306" y="5429"/>
                  </a:lnTo>
                  <a:lnTo>
                    <a:pt x="40728" y="5263"/>
                  </a:lnTo>
                  <a:lnTo>
                    <a:pt x="41111" y="5097"/>
                  </a:lnTo>
                  <a:lnTo>
                    <a:pt x="41443" y="4918"/>
                  </a:lnTo>
                  <a:lnTo>
                    <a:pt x="41724" y="4739"/>
                  </a:lnTo>
                  <a:lnTo>
                    <a:pt x="41852" y="4650"/>
                  </a:lnTo>
                  <a:lnTo>
                    <a:pt x="41967" y="4547"/>
                  </a:lnTo>
                  <a:lnTo>
                    <a:pt x="42056" y="4458"/>
                  </a:lnTo>
                  <a:lnTo>
                    <a:pt x="42146" y="4369"/>
                  </a:lnTo>
                  <a:lnTo>
                    <a:pt x="42222" y="4267"/>
                  </a:lnTo>
                  <a:lnTo>
                    <a:pt x="42286" y="4177"/>
                  </a:lnTo>
                  <a:lnTo>
                    <a:pt x="42324" y="4075"/>
                  </a:lnTo>
                  <a:lnTo>
                    <a:pt x="42363" y="3986"/>
                  </a:lnTo>
                  <a:lnTo>
                    <a:pt x="42388" y="3883"/>
                  </a:lnTo>
                  <a:lnTo>
                    <a:pt x="42388" y="3781"/>
                  </a:lnTo>
                  <a:lnTo>
                    <a:pt x="42388" y="3692"/>
                  </a:lnTo>
                  <a:lnTo>
                    <a:pt x="42363" y="3590"/>
                  </a:lnTo>
                  <a:lnTo>
                    <a:pt x="42324" y="3500"/>
                  </a:lnTo>
                  <a:lnTo>
                    <a:pt x="42286" y="3398"/>
                  </a:lnTo>
                  <a:lnTo>
                    <a:pt x="42222" y="3309"/>
                  </a:lnTo>
                  <a:lnTo>
                    <a:pt x="42146" y="3206"/>
                  </a:lnTo>
                  <a:lnTo>
                    <a:pt x="42056" y="3117"/>
                  </a:lnTo>
                  <a:lnTo>
                    <a:pt x="41967" y="3028"/>
                  </a:lnTo>
                  <a:lnTo>
                    <a:pt x="41852" y="2926"/>
                  </a:lnTo>
                  <a:lnTo>
                    <a:pt x="41724" y="2836"/>
                  </a:lnTo>
                  <a:lnTo>
                    <a:pt x="41443" y="2657"/>
                  </a:lnTo>
                  <a:lnTo>
                    <a:pt x="41111" y="2479"/>
                  </a:lnTo>
                  <a:lnTo>
                    <a:pt x="40728" y="2313"/>
                  </a:lnTo>
                  <a:lnTo>
                    <a:pt x="40306" y="2146"/>
                  </a:lnTo>
                  <a:lnTo>
                    <a:pt x="39834" y="1980"/>
                  </a:lnTo>
                  <a:lnTo>
                    <a:pt x="39323" y="1827"/>
                  </a:lnTo>
                  <a:lnTo>
                    <a:pt x="38774" y="1674"/>
                  </a:lnTo>
                  <a:lnTo>
                    <a:pt x="38186" y="1521"/>
                  </a:lnTo>
                  <a:lnTo>
                    <a:pt x="37548" y="1380"/>
                  </a:lnTo>
                  <a:lnTo>
                    <a:pt x="36884" y="1240"/>
                  </a:lnTo>
                  <a:lnTo>
                    <a:pt x="36181" y="1112"/>
                  </a:lnTo>
                  <a:lnTo>
                    <a:pt x="35453" y="984"/>
                  </a:lnTo>
                  <a:lnTo>
                    <a:pt x="34674" y="857"/>
                  </a:lnTo>
                  <a:lnTo>
                    <a:pt x="33883" y="754"/>
                  </a:lnTo>
                  <a:lnTo>
                    <a:pt x="33052" y="639"/>
                  </a:lnTo>
                  <a:lnTo>
                    <a:pt x="32184" y="550"/>
                  </a:lnTo>
                  <a:lnTo>
                    <a:pt x="31303" y="461"/>
                  </a:lnTo>
                  <a:lnTo>
                    <a:pt x="30383" y="371"/>
                  </a:lnTo>
                  <a:lnTo>
                    <a:pt x="29451" y="295"/>
                  </a:lnTo>
                  <a:lnTo>
                    <a:pt x="28480" y="231"/>
                  </a:lnTo>
                  <a:lnTo>
                    <a:pt x="27497" y="167"/>
                  </a:lnTo>
                  <a:lnTo>
                    <a:pt x="26488" y="116"/>
                  </a:lnTo>
                  <a:lnTo>
                    <a:pt x="25466" y="78"/>
                  </a:lnTo>
                  <a:lnTo>
                    <a:pt x="24419" y="39"/>
                  </a:lnTo>
                  <a:lnTo>
                    <a:pt x="23359" y="14"/>
                  </a:lnTo>
                  <a:lnTo>
                    <a:pt x="22286" y="1"/>
                  </a:lnTo>
                  <a:close/>
                </a:path>
              </a:pathLst>
            </a:custGeom>
            <a:solidFill>
              <a:srgbClr val="EFC072"/>
            </a:solidFill>
            <a:ln>
              <a:noFill/>
            </a:ln>
          </p:spPr>
          <p:txBody>
            <a:bodyPr spcFirstLastPara="1" wrap="square" lIns="121900" tIns="121900" rIns="121900" bIns="121900" anchor="ctr" anchorCtr="0">
              <a:noAutofit/>
            </a:bodyPr>
            <a:lstStyle/>
            <a:p>
              <a:endParaRPr sz="2400"/>
            </a:p>
          </p:txBody>
        </p:sp>
        <p:sp>
          <p:nvSpPr>
            <p:cNvPr id="165" name="Google Shape;165;p15"/>
            <p:cNvSpPr/>
            <p:nvPr/>
          </p:nvSpPr>
          <p:spPr>
            <a:xfrm>
              <a:off x="2706740" y="3159394"/>
              <a:ext cx="609226" cy="83411"/>
            </a:xfrm>
            <a:custGeom>
              <a:avLst/>
              <a:gdLst/>
              <a:ahLst/>
              <a:cxnLst/>
              <a:rect l="l" t="t" r="r" b="b"/>
              <a:pathLst>
                <a:path w="41150" h="5634" extrusionOk="0">
                  <a:moveTo>
                    <a:pt x="19949" y="1"/>
                  </a:moveTo>
                  <a:lnTo>
                    <a:pt x="18238" y="14"/>
                  </a:lnTo>
                  <a:lnTo>
                    <a:pt x="16577" y="39"/>
                  </a:lnTo>
                  <a:lnTo>
                    <a:pt x="14943" y="103"/>
                  </a:lnTo>
                  <a:lnTo>
                    <a:pt x="13372" y="180"/>
                  </a:lnTo>
                  <a:lnTo>
                    <a:pt x="11839" y="282"/>
                  </a:lnTo>
                  <a:lnTo>
                    <a:pt x="10371" y="410"/>
                  </a:lnTo>
                  <a:lnTo>
                    <a:pt x="8966" y="550"/>
                  </a:lnTo>
                  <a:lnTo>
                    <a:pt x="7625" y="703"/>
                  </a:lnTo>
                  <a:lnTo>
                    <a:pt x="6361" y="882"/>
                  </a:lnTo>
                  <a:lnTo>
                    <a:pt x="5173" y="1074"/>
                  </a:lnTo>
                  <a:lnTo>
                    <a:pt x="4074" y="1278"/>
                  </a:lnTo>
                  <a:lnTo>
                    <a:pt x="3551" y="1380"/>
                  </a:lnTo>
                  <a:lnTo>
                    <a:pt x="3066" y="1495"/>
                  </a:lnTo>
                  <a:lnTo>
                    <a:pt x="2593" y="1610"/>
                  </a:lnTo>
                  <a:lnTo>
                    <a:pt x="2146" y="1738"/>
                  </a:lnTo>
                  <a:lnTo>
                    <a:pt x="1725" y="1853"/>
                  </a:lnTo>
                  <a:lnTo>
                    <a:pt x="1316" y="1980"/>
                  </a:lnTo>
                  <a:lnTo>
                    <a:pt x="946" y="2108"/>
                  </a:lnTo>
                  <a:lnTo>
                    <a:pt x="601" y="2236"/>
                  </a:lnTo>
                  <a:lnTo>
                    <a:pt x="281" y="2376"/>
                  </a:lnTo>
                  <a:lnTo>
                    <a:pt x="0" y="2504"/>
                  </a:lnTo>
                  <a:lnTo>
                    <a:pt x="716" y="2287"/>
                  </a:lnTo>
                  <a:lnTo>
                    <a:pt x="1507" y="2095"/>
                  </a:lnTo>
                  <a:lnTo>
                    <a:pt x="2363" y="1891"/>
                  </a:lnTo>
                  <a:lnTo>
                    <a:pt x="3295" y="1712"/>
                  </a:lnTo>
                  <a:lnTo>
                    <a:pt x="4292" y="1533"/>
                  </a:lnTo>
                  <a:lnTo>
                    <a:pt x="5352" y="1380"/>
                  </a:lnTo>
                  <a:lnTo>
                    <a:pt x="6463" y="1227"/>
                  </a:lnTo>
                  <a:lnTo>
                    <a:pt x="7625" y="1099"/>
                  </a:lnTo>
                  <a:lnTo>
                    <a:pt x="8851" y="972"/>
                  </a:lnTo>
                  <a:lnTo>
                    <a:pt x="10115" y="869"/>
                  </a:lnTo>
                  <a:lnTo>
                    <a:pt x="11431" y="780"/>
                  </a:lnTo>
                  <a:lnTo>
                    <a:pt x="12784" y="703"/>
                  </a:lnTo>
                  <a:lnTo>
                    <a:pt x="14164" y="639"/>
                  </a:lnTo>
                  <a:lnTo>
                    <a:pt x="15594" y="588"/>
                  </a:lnTo>
                  <a:lnTo>
                    <a:pt x="17050" y="563"/>
                  </a:lnTo>
                  <a:lnTo>
                    <a:pt x="18531" y="550"/>
                  </a:lnTo>
                  <a:lnTo>
                    <a:pt x="19617" y="563"/>
                  </a:lnTo>
                  <a:lnTo>
                    <a:pt x="20690" y="576"/>
                  </a:lnTo>
                  <a:lnTo>
                    <a:pt x="21750" y="601"/>
                  </a:lnTo>
                  <a:lnTo>
                    <a:pt x="22797" y="639"/>
                  </a:lnTo>
                  <a:lnTo>
                    <a:pt x="23819" y="678"/>
                  </a:lnTo>
                  <a:lnTo>
                    <a:pt x="24828" y="729"/>
                  </a:lnTo>
                  <a:lnTo>
                    <a:pt x="25811" y="793"/>
                  </a:lnTo>
                  <a:lnTo>
                    <a:pt x="26782" y="857"/>
                  </a:lnTo>
                  <a:lnTo>
                    <a:pt x="27714" y="933"/>
                  </a:lnTo>
                  <a:lnTo>
                    <a:pt x="28633" y="1010"/>
                  </a:lnTo>
                  <a:lnTo>
                    <a:pt x="29515" y="1099"/>
                  </a:lnTo>
                  <a:lnTo>
                    <a:pt x="30383" y="1201"/>
                  </a:lnTo>
                  <a:lnTo>
                    <a:pt x="31213" y="1304"/>
                  </a:lnTo>
                  <a:lnTo>
                    <a:pt x="32005" y="1419"/>
                  </a:lnTo>
                  <a:lnTo>
                    <a:pt x="32784" y="1546"/>
                  </a:lnTo>
                  <a:lnTo>
                    <a:pt x="33512" y="1661"/>
                  </a:lnTo>
                  <a:lnTo>
                    <a:pt x="34214" y="1802"/>
                  </a:lnTo>
                  <a:lnTo>
                    <a:pt x="34879" y="1929"/>
                  </a:lnTo>
                  <a:lnTo>
                    <a:pt x="35517" y="2083"/>
                  </a:lnTo>
                  <a:lnTo>
                    <a:pt x="36105" y="2223"/>
                  </a:lnTo>
                  <a:lnTo>
                    <a:pt x="36654" y="2376"/>
                  </a:lnTo>
                  <a:lnTo>
                    <a:pt x="37165" y="2542"/>
                  </a:lnTo>
                  <a:lnTo>
                    <a:pt x="37637" y="2708"/>
                  </a:lnTo>
                  <a:lnTo>
                    <a:pt x="38059" y="2874"/>
                  </a:lnTo>
                  <a:lnTo>
                    <a:pt x="38442" y="3040"/>
                  </a:lnTo>
                  <a:lnTo>
                    <a:pt x="38774" y="3219"/>
                  </a:lnTo>
                  <a:lnTo>
                    <a:pt x="39055" y="3398"/>
                  </a:lnTo>
                  <a:lnTo>
                    <a:pt x="39182" y="3487"/>
                  </a:lnTo>
                  <a:lnTo>
                    <a:pt x="39297" y="3577"/>
                  </a:lnTo>
                  <a:lnTo>
                    <a:pt x="39387" y="3679"/>
                  </a:lnTo>
                  <a:lnTo>
                    <a:pt x="39476" y="3768"/>
                  </a:lnTo>
                  <a:lnTo>
                    <a:pt x="39553" y="3858"/>
                  </a:lnTo>
                  <a:lnTo>
                    <a:pt x="39617" y="3960"/>
                  </a:lnTo>
                  <a:lnTo>
                    <a:pt x="39655" y="4049"/>
                  </a:lnTo>
                  <a:lnTo>
                    <a:pt x="39693" y="4152"/>
                  </a:lnTo>
                  <a:lnTo>
                    <a:pt x="39719" y="4254"/>
                  </a:lnTo>
                  <a:lnTo>
                    <a:pt x="39719" y="4343"/>
                  </a:lnTo>
                  <a:lnTo>
                    <a:pt x="39719" y="4433"/>
                  </a:lnTo>
                  <a:lnTo>
                    <a:pt x="39706" y="4509"/>
                  </a:lnTo>
                  <a:lnTo>
                    <a:pt x="39680" y="4599"/>
                  </a:lnTo>
                  <a:lnTo>
                    <a:pt x="39642" y="4675"/>
                  </a:lnTo>
                  <a:lnTo>
                    <a:pt x="39591" y="4765"/>
                  </a:lnTo>
                  <a:lnTo>
                    <a:pt x="39540" y="4841"/>
                  </a:lnTo>
                  <a:lnTo>
                    <a:pt x="39400" y="5007"/>
                  </a:lnTo>
                  <a:lnTo>
                    <a:pt x="39221" y="5160"/>
                  </a:lnTo>
                  <a:lnTo>
                    <a:pt x="39016" y="5327"/>
                  </a:lnTo>
                  <a:lnTo>
                    <a:pt x="38761" y="5480"/>
                  </a:lnTo>
                  <a:lnTo>
                    <a:pt x="38480" y="5633"/>
                  </a:lnTo>
                  <a:lnTo>
                    <a:pt x="39080" y="5416"/>
                  </a:lnTo>
                  <a:lnTo>
                    <a:pt x="39361" y="5314"/>
                  </a:lnTo>
                  <a:lnTo>
                    <a:pt x="39617" y="5199"/>
                  </a:lnTo>
                  <a:lnTo>
                    <a:pt x="39846" y="5097"/>
                  </a:lnTo>
                  <a:lnTo>
                    <a:pt x="40064" y="4982"/>
                  </a:lnTo>
                  <a:lnTo>
                    <a:pt x="40268" y="4867"/>
                  </a:lnTo>
                  <a:lnTo>
                    <a:pt x="40447" y="4752"/>
                  </a:lnTo>
                  <a:lnTo>
                    <a:pt x="40613" y="4637"/>
                  </a:lnTo>
                  <a:lnTo>
                    <a:pt x="40753" y="4522"/>
                  </a:lnTo>
                  <a:lnTo>
                    <a:pt x="40868" y="4394"/>
                  </a:lnTo>
                  <a:lnTo>
                    <a:pt x="40970" y="4279"/>
                  </a:lnTo>
                  <a:lnTo>
                    <a:pt x="41047" y="4164"/>
                  </a:lnTo>
                  <a:lnTo>
                    <a:pt x="41098" y="4037"/>
                  </a:lnTo>
                  <a:lnTo>
                    <a:pt x="41136" y="3909"/>
                  </a:lnTo>
                  <a:lnTo>
                    <a:pt x="41149" y="3781"/>
                  </a:lnTo>
                  <a:lnTo>
                    <a:pt x="41136" y="3692"/>
                  </a:lnTo>
                  <a:lnTo>
                    <a:pt x="41111" y="3590"/>
                  </a:lnTo>
                  <a:lnTo>
                    <a:pt x="41085" y="3500"/>
                  </a:lnTo>
                  <a:lnTo>
                    <a:pt x="41034" y="3398"/>
                  </a:lnTo>
                  <a:lnTo>
                    <a:pt x="40970" y="3309"/>
                  </a:lnTo>
                  <a:lnTo>
                    <a:pt x="40894" y="3206"/>
                  </a:lnTo>
                  <a:lnTo>
                    <a:pt x="40817" y="3117"/>
                  </a:lnTo>
                  <a:lnTo>
                    <a:pt x="40715" y="3028"/>
                  </a:lnTo>
                  <a:lnTo>
                    <a:pt x="40600" y="2926"/>
                  </a:lnTo>
                  <a:lnTo>
                    <a:pt x="40472" y="2836"/>
                  </a:lnTo>
                  <a:lnTo>
                    <a:pt x="40191" y="2657"/>
                  </a:lnTo>
                  <a:lnTo>
                    <a:pt x="39859" y="2479"/>
                  </a:lnTo>
                  <a:lnTo>
                    <a:pt x="39476" y="2313"/>
                  </a:lnTo>
                  <a:lnTo>
                    <a:pt x="39055" y="2146"/>
                  </a:lnTo>
                  <a:lnTo>
                    <a:pt x="38582" y="1980"/>
                  </a:lnTo>
                  <a:lnTo>
                    <a:pt x="38071" y="1827"/>
                  </a:lnTo>
                  <a:lnTo>
                    <a:pt x="37522" y="1674"/>
                  </a:lnTo>
                  <a:lnTo>
                    <a:pt x="36935" y="1521"/>
                  </a:lnTo>
                  <a:lnTo>
                    <a:pt x="36309" y="1380"/>
                  </a:lnTo>
                  <a:lnTo>
                    <a:pt x="35632" y="1240"/>
                  </a:lnTo>
                  <a:lnTo>
                    <a:pt x="34930" y="1112"/>
                  </a:lnTo>
                  <a:lnTo>
                    <a:pt x="34202" y="984"/>
                  </a:lnTo>
                  <a:lnTo>
                    <a:pt x="33435" y="857"/>
                  </a:lnTo>
                  <a:lnTo>
                    <a:pt x="32631" y="754"/>
                  </a:lnTo>
                  <a:lnTo>
                    <a:pt x="31801" y="639"/>
                  </a:lnTo>
                  <a:lnTo>
                    <a:pt x="30945" y="550"/>
                  </a:lnTo>
                  <a:lnTo>
                    <a:pt x="30051" y="461"/>
                  </a:lnTo>
                  <a:lnTo>
                    <a:pt x="29131" y="371"/>
                  </a:lnTo>
                  <a:lnTo>
                    <a:pt x="28199" y="295"/>
                  </a:lnTo>
                  <a:lnTo>
                    <a:pt x="27241" y="231"/>
                  </a:lnTo>
                  <a:lnTo>
                    <a:pt x="26245" y="167"/>
                  </a:lnTo>
                  <a:lnTo>
                    <a:pt x="25249" y="116"/>
                  </a:lnTo>
                  <a:lnTo>
                    <a:pt x="24215" y="78"/>
                  </a:lnTo>
                  <a:lnTo>
                    <a:pt x="23180" y="39"/>
                  </a:lnTo>
                  <a:lnTo>
                    <a:pt x="22120" y="14"/>
                  </a:lnTo>
                  <a:lnTo>
                    <a:pt x="21035" y="1"/>
                  </a:lnTo>
                  <a:close/>
                </a:path>
              </a:pathLst>
            </a:custGeom>
            <a:solidFill>
              <a:srgbClr val="D4A657"/>
            </a:solidFill>
            <a:ln>
              <a:noFill/>
            </a:ln>
          </p:spPr>
          <p:txBody>
            <a:bodyPr spcFirstLastPara="1" wrap="square" lIns="121900" tIns="121900" rIns="121900" bIns="121900" anchor="ctr" anchorCtr="0">
              <a:noAutofit/>
            </a:bodyPr>
            <a:lstStyle/>
            <a:p>
              <a:endParaRPr sz="2400"/>
            </a:p>
          </p:txBody>
        </p:sp>
        <p:sp>
          <p:nvSpPr>
            <p:cNvPr id="166" name="Google Shape;166;p15"/>
            <p:cNvSpPr/>
            <p:nvPr/>
          </p:nvSpPr>
          <p:spPr>
            <a:xfrm>
              <a:off x="2915476" y="3190410"/>
              <a:ext cx="204028" cy="57118"/>
            </a:xfrm>
            <a:custGeom>
              <a:avLst/>
              <a:gdLst/>
              <a:ahLst/>
              <a:cxnLst/>
              <a:rect l="l" t="t" r="r" b="b"/>
              <a:pathLst>
                <a:path w="13781" h="3858" extrusionOk="0">
                  <a:moveTo>
                    <a:pt x="1" y="0"/>
                  </a:moveTo>
                  <a:lnTo>
                    <a:pt x="1" y="371"/>
                  </a:lnTo>
                  <a:lnTo>
                    <a:pt x="2325" y="371"/>
                  </a:lnTo>
                  <a:lnTo>
                    <a:pt x="3347" y="384"/>
                  </a:lnTo>
                  <a:lnTo>
                    <a:pt x="4254" y="409"/>
                  </a:lnTo>
                  <a:lnTo>
                    <a:pt x="5058" y="447"/>
                  </a:lnTo>
                  <a:lnTo>
                    <a:pt x="5748" y="498"/>
                  </a:lnTo>
                  <a:lnTo>
                    <a:pt x="6323" y="575"/>
                  </a:lnTo>
                  <a:lnTo>
                    <a:pt x="6578" y="613"/>
                  </a:lnTo>
                  <a:lnTo>
                    <a:pt x="6795" y="665"/>
                  </a:lnTo>
                  <a:lnTo>
                    <a:pt x="6987" y="716"/>
                  </a:lnTo>
                  <a:lnTo>
                    <a:pt x="7140" y="767"/>
                  </a:lnTo>
                  <a:lnTo>
                    <a:pt x="7268" y="818"/>
                  </a:lnTo>
                  <a:lnTo>
                    <a:pt x="7370" y="882"/>
                  </a:lnTo>
                  <a:lnTo>
                    <a:pt x="1" y="882"/>
                  </a:lnTo>
                  <a:lnTo>
                    <a:pt x="1" y="1175"/>
                  </a:lnTo>
                  <a:lnTo>
                    <a:pt x="7472" y="1175"/>
                  </a:lnTo>
                  <a:lnTo>
                    <a:pt x="7446" y="1214"/>
                  </a:lnTo>
                  <a:lnTo>
                    <a:pt x="7408" y="1252"/>
                  </a:lnTo>
                  <a:lnTo>
                    <a:pt x="7306" y="1316"/>
                  </a:lnTo>
                  <a:lnTo>
                    <a:pt x="7165" y="1392"/>
                  </a:lnTo>
                  <a:lnTo>
                    <a:pt x="6987" y="1456"/>
                  </a:lnTo>
                  <a:lnTo>
                    <a:pt x="6770" y="1507"/>
                  </a:lnTo>
                  <a:lnTo>
                    <a:pt x="6514" y="1571"/>
                  </a:lnTo>
                  <a:lnTo>
                    <a:pt x="6208" y="1622"/>
                  </a:lnTo>
                  <a:lnTo>
                    <a:pt x="5876" y="1661"/>
                  </a:lnTo>
                  <a:lnTo>
                    <a:pt x="5505" y="1699"/>
                  </a:lnTo>
                  <a:lnTo>
                    <a:pt x="5097" y="1737"/>
                  </a:lnTo>
                  <a:lnTo>
                    <a:pt x="4637" y="1776"/>
                  </a:lnTo>
                  <a:lnTo>
                    <a:pt x="4151" y="1801"/>
                  </a:lnTo>
                  <a:lnTo>
                    <a:pt x="3053" y="1827"/>
                  </a:lnTo>
                  <a:lnTo>
                    <a:pt x="1802" y="1839"/>
                  </a:lnTo>
                  <a:lnTo>
                    <a:pt x="1" y="1839"/>
                  </a:lnTo>
                  <a:lnTo>
                    <a:pt x="1" y="2210"/>
                  </a:lnTo>
                  <a:lnTo>
                    <a:pt x="2197" y="2631"/>
                  </a:lnTo>
                  <a:lnTo>
                    <a:pt x="4215" y="3040"/>
                  </a:lnTo>
                  <a:lnTo>
                    <a:pt x="6131" y="3449"/>
                  </a:lnTo>
                  <a:lnTo>
                    <a:pt x="8021" y="3857"/>
                  </a:lnTo>
                  <a:lnTo>
                    <a:pt x="11163" y="3857"/>
                  </a:lnTo>
                  <a:lnTo>
                    <a:pt x="9107" y="3398"/>
                  </a:lnTo>
                  <a:lnTo>
                    <a:pt x="7051" y="2963"/>
                  </a:lnTo>
                  <a:lnTo>
                    <a:pt x="5033" y="2555"/>
                  </a:lnTo>
                  <a:lnTo>
                    <a:pt x="3079" y="2172"/>
                  </a:lnTo>
                  <a:lnTo>
                    <a:pt x="3845" y="2172"/>
                  </a:lnTo>
                  <a:lnTo>
                    <a:pt x="4586" y="2159"/>
                  </a:lnTo>
                  <a:lnTo>
                    <a:pt x="5275" y="2133"/>
                  </a:lnTo>
                  <a:lnTo>
                    <a:pt x="5927" y="2095"/>
                  </a:lnTo>
                  <a:lnTo>
                    <a:pt x="6540" y="2057"/>
                  </a:lnTo>
                  <a:lnTo>
                    <a:pt x="7102" y="2005"/>
                  </a:lnTo>
                  <a:lnTo>
                    <a:pt x="7638" y="1954"/>
                  </a:lnTo>
                  <a:lnTo>
                    <a:pt x="8111" y="1891"/>
                  </a:lnTo>
                  <a:lnTo>
                    <a:pt x="8558" y="1827"/>
                  </a:lnTo>
                  <a:lnTo>
                    <a:pt x="8941" y="1750"/>
                  </a:lnTo>
                  <a:lnTo>
                    <a:pt x="9285" y="1673"/>
                  </a:lnTo>
                  <a:lnTo>
                    <a:pt x="9579" y="1584"/>
                  </a:lnTo>
                  <a:lnTo>
                    <a:pt x="9822" y="1495"/>
                  </a:lnTo>
                  <a:lnTo>
                    <a:pt x="10026" y="1392"/>
                  </a:lnTo>
                  <a:lnTo>
                    <a:pt x="10103" y="1341"/>
                  </a:lnTo>
                  <a:lnTo>
                    <a:pt x="10167" y="1290"/>
                  </a:lnTo>
                  <a:lnTo>
                    <a:pt x="10218" y="1226"/>
                  </a:lnTo>
                  <a:lnTo>
                    <a:pt x="10256" y="1175"/>
                  </a:lnTo>
                  <a:lnTo>
                    <a:pt x="13781" y="1175"/>
                  </a:lnTo>
                  <a:lnTo>
                    <a:pt x="13781" y="882"/>
                  </a:lnTo>
                  <a:lnTo>
                    <a:pt x="10218" y="882"/>
                  </a:lnTo>
                  <a:lnTo>
                    <a:pt x="10179" y="831"/>
                  </a:lnTo>
                  <a:lnTo>
                    <a:pt x="10128" y="792"/>
                  </a:lnTo>
                  <a:lnTo>
                    <a:pt x="9988" y="690"/>
                  </a:lnTo>
                  <a:lnTo>
                    <a:pt x="9809" y="613"/>
                  </a:lnTo>
                  <a:lnTo>
                    <a:pt x="9579" y="537"/>
                  </a:lnTo>
                  <a:lnTo>
                    <a:pt x="9337" y="460"/>
                  </a:lnTo>
                  <a:lnTo>
                    <a:pt x="9043" y="396"/>
                  </a:lnTo>
                  <a:lnTo>
                    <a:pt x="8724" y="345"/>
                  </a:lnTo>
                  <a:lnTo>
                    <a:pt x="8391" y="281"/>
                  </a:lnTo>
                  <a:lnTo>
                    <a:pt x="13781" y="281"/>
                  </a:lnTo>
                  <a:lnTo>
                    <a:pt x="13781" y="0"/>
                  </a:lnTo>
                  <a:close/>
                </a:path>
              </a:pathLst>
            </a:custGeom>
            <a:solidFill>
              <a:srgbClr val="A18044"/>
            </a:solidFill>
            <a:ln>
              <a:noFill/>
            </a:ln>
          </p:spPr>
          <p:txBody>
            <a:bodyPr spcFirstLastPara="1" wrap="square" lIns="121900" tIns="121900" rIns="121900" bIns="121900" anchor="ctr" anchorCtr="0">
              <a:noAutofit/>
            </a:bodyPr>
            <a:lstStyle/>
            <a:p>
              <a:endParaRPr sz="2400"/>
            </a:p>
          </p:txBody>
        </p:sp>
        <p:sp>
          <p:nvSpPr>
            <p:cNvPr id="167" name="Google Shape;167;p15"/>
            <p:cNvSpPr/>
            <p:nvPr/>
          </p:nvSpPr>
          <p:spPr>
            <a:xfrm>
              <a:off x="2629221" y="3119509"/>
              <a:ext cx="764071" cy="159598"/>
            </a:xfrm>
            <a:custGeom>
              <a:avLst/>
              <a:gdLst/>
              <a:ahLst/>
              <a:cxnLst/>
              <a:rect l="l" t="t" r="r" b="b"/>
              <a:pathLst>
                <a:path w="51609" h="10780" extrusionOk="0">
                  <a:moveTo>
                    <a:pt x="0" y="0"/>
                  </a:moveTo>
                  <a:lnTo>
                    <a:pt x="0" y="5390"/>
                  </a:lnTo>
                  <a:lnTo>
                    <a:pt x="13" y="5530"/>
                  </a:lnTo>
                  <a:lnTo>
                    <a:pt x="39" y="5671"/>
                  </a:lnTo>
                  <a:lnTo>
                    <a:pt x="77" y="5798"/>
                  </a:lnTo>
                  <a:lnTo>
                    <a:pt x="128" y="5939"/>
                  </a:lnTo>
                  <a:lnTo>
                    <a:pt x="205" y="6079"/>
                  </a:lnTo>
                  <a:lnTo>
                    <a:pt x="294" y="6207"/>
                  </a:lnTo>
                  <a:lnTo>
                    <a:pt x="396" y="6347"/>
                  </a:lnTo>
                  <a:lnTo>
                    <a:pt x="524" y="6475"/>
                  </a:lnTo>
                  <a:lnTo>
                    <a:pt x="664" y="6603"/>
                  </a:lnTo>
                  <a:lnTo>
                    <a:pt x="818" y="6731"/>
                  </a:lnTo>
                  <a:lnTo>
                    <a:pt x="984" y="6858"/>
                  </a:lnTo>
                  <a:lnTo>
                    <a:pt x="1162" y="6986"/>
                  </a:lnTo>
                  <a:lnTo>
                    <a:pt x="1354" y="7114"/>
                  </a:lnTo>
                  <a:lnTo>
                    <a:pt x="1571" y="7241"/>
                  </a:lnTo>
                  <a:lnTo>
                    <a:pt x="1788" y="7369"/>
                  </a:lnTo>
                  <a:lnTo>
                    <a:pt x="2031" y="7484"/>
                  </a:lnTo>
                  <a:lnTo>
                    <a:pt x="2542" y="7727"/>
                  </a:lnTo>
                  <a:lnTo>
                    <a:pt x="3116" y="7957"/>
                  </a:lnTo>
                  <a:lnTo>
                    <a:pt x="3729" y="8187"/>
                  </a:lnTo>
                  <a:lnTo>
                    <a:pt x="4406" y="8404"/>
                  </a:lnTo>
                  <a:lnTo>
                    <a:pt x="5122" y="8608"/>
                  </a:lnTo>
                  <a:lnTo>
                    <a:pt x="5888" y="8812"/>
                  </a:lnTo>
                  <a:lnTo>
                    <a:pt x="6705" y="9017"/>
                  </a:lnTo>
                  <a:lnTo>
                    <a:pt x="7561" y="9195"/>
                  </a:lnTo>
                  <a:lnTo>
                    <a:pt x="8455" y="9374"/>
                  </a:lnTo>
                  <a:lnTo>
                    <a:pt x="9387" y="9553"/>
                  </a:lnTo>
                  <a:lnTo>
                    <a:pt x="10370" y="9706"/>
                  </a:lnTo>
                  <a:lnTo>
                    <a:pt x="11379" y="9860"/>
                  </a:lnTo>
                  <a:lnTo>
                    <a:pt x="12427" y="10000"/>
                  </a:lnTo>
                  <a:lnTo>
                    <a:pt x="13499" y="10128"/>
                  </a:lnTo>
                  <a:lnTo>
                    <a:pt x="14623" y="10243"/>
                  </a:lnTo>
                  <a:lnTo>
                    <a:pt x="15760" y="10358"/>
                  </a:lnTo>
                  <a:lnTo>
                    <a:pt x="16935" y="10447"/>
                  </a:lnTo>
                  <a:lnTo>
                    <a:pt x="18135" y="10536"/>
                  </a:lnTo>
                  <a:lnTo>
                    <a:pt x="19361" y="10613"/>
                  </a:lnTo>
                  <a:lnTo>
                    <a:pt x="20600" y="10677"/>
                  </a:lnTo>
                  <a:lnTo>
                    <a:pt x="21877" y="10715"/>
                  </a:lnTo>
                  <a:lnTo>
                    <a:pt x="23167" y="10754"/>
                  </a:lnTo>
                  <a:lnTo>
                    <a:pt x="24483" y="10779"/>
                  </a:lnTo>
                  <a:lnTo>
                    <a:pt x="27139" y="10779"/>
                  </a:lnTo>
                  <a:lnTo>
                    <a:pt x="28442" y="10754"/>
                  </a:lnTo>
                  <a:lnTo>
                    <a:pt x="29732" y="10715"/>
                  </a:lnTo>
                  <a:lnTo>
                    <a:pt x="31009" y="10677"/>
                  </a:lnTo>
                  <a:lnTo>
                    <a:pt x="32260" y="10613"/>
                  </a:lnTo>
                  <a:lnTo>
                    <a:pt x="33486" y="10536"/>
                  </a:lnTo>
                  <a:lnTo>
                    <a:pt x="34674" y="10447"/>
                  </a:lnTo>
                  <a:lnTo>
                    <a:pt x="35849" y="10358"/>
                  </a:lnTo>
                  <a:lnTo>
                    <a:pt x="36998" y="10243"/>
                  </a:lnTo>
                  <a:lnTo>
                    <a:pt x="38109" y="10128"/>
                  </a:lnTo>
                  <a:lnTo>
                    <a:pt x="39182" y="10000"/>
                  </a:lnTo>
                  <a:lnTo>
                    <a:pt x="40229" y="9860"/>
                  </a:lnTo>
                  <a:lnTo>
                    <a:pt x="41251" y="9706"/>
                  </a:lnTo>
                  <a:lnTo>
                    <a:pt x="42222" y="9553"/>
                  </a:lnTo>
                  <a:lnTo>
                    <a:pt x="43154" y="9374"/>
                  </a:lnTo>
                  <a:lnTo>
                    <a:pt x="44061" y="9195"/>
                  </a:lnTo>
                  <a:lnTo>
                    <a:pt x="44904" y="9017"/>
                  </a:lnTo>
                  <a:lnTo>
                    <a:pt x="45721" y="8812"/>
                  </a:lnTo>
                  <a:lnTo>
                    <a:pt x="46487" y="8608"/>
                  </a:lnTo>
                  <a:lnTo>
                    <a:pt x="47203" y="8404"/>
                  </a:lnTo>
                  <a:lnTo>
                    <a:pt x="47879" y="8187"/>
                  </a:lnTo>
                  <a:lnTo>
                    <a:pt x="48505" y="7957"/>
                  </a:lnTo>
                  <a:lnTo>
                    <a:pt x="49067" y="7727"/>
                  </a:lnTo>
                  <a:lnTo>
                    <a:pt x="49591" y="7484"/>
                  </a:lnTo>
                  <a:lnTo>
                    <a:pt x="49821" y="7369"/>
                  </a:lnTo>
                  <a:lnTo>
                    <a:pt x="50050" y="7241"/>
                  </a:lnTo>
                  <a:lnTo>
                    <a:pt x="50255" y="7114"/>
                  </a:lnTo>
                  <a:lnTo>
                    <a:pt x="50459" y="6986"/>
                  </a:lnTo>
                  <a:lnTo>
                    <a:pt x="50638" y="6858"/>
                  </a:lnTo>
                  <a:lnTo>
                    <a:pt x="50804" y="6731"/>
                  </a:lnTo>
                  <a:lnTo>
                    <a:pt x="50957" y="6603"/>
                  </a:lnTo>
                  <a:lnTo>
                    <a:pt x="51085" y="6475"/>
                  </a:lnTo>
                  <a:lnTo>
                    <a:pt x="51213" y="6347"/>
                  </a:lnTo>
                  <a:lnTo>
                    <a:pt x="51315" y="6207"/>
                  </a:lnTo>
                  <a:lnTo>
                    <a:pt x="51404" y="6079"/>
                  </a:lnTo>
                  <a:lnTo>
                    <a:pt x="51481" y="5939"/>
                  </a:lnTo>
                  <a:lnTo>
                    <a:pt x="51545" y="5798"/>
                  </a:lnTo>
                  <a:lnTo>
                    <a:pt x="51583" y="5671"/>
                  </a:lnTo>
                  <a:lnTo>
                    <a:pt x="51609" y="5530"/>
                  </a:lnTo>
                  <a:lnTo>
                    <a:pt x="51609" y="5390"/>
                  </a:lnTo>
                  <a:lnTo>
                    <a:pt x="51609" y="0"/>
                  </a:lnTo>
                  <a:close/>
                </a:path>
              </a:pathLst>
            </a:custGeom>
            <a:solidFill>
              <a:srgbClr val="FFCB91"/>
            </a:solidFill>
            <a:ln>
              <a:noFill/>
            </a:ln>
          </p:spPr>
          <p:txBody>
            <a:bodyPr spcFirstLastPara="1" wrap="square" lIns="121900" tIns="121900" rIns="121900" bIns="121900" anchor="ctr" anchorCtr="0">
              <a:noAutofit/>
            </a:bodyPr>
            <a:lstStyle/>
            <a:p>
              <a:endParaRPr sz="2400"/>
            </a:p>
          </p:txBody>
        </p:sp>
        <p:sp>
          <p:nvSpPr>
            <p:cNvPr id="168" name="Google Shape;168;p15"/>
            <p:cNvSpPr/>
            <p:nvPr/>
          </p:nvSpPr>
          <p:spPr>
            <a:xfrm>
              <a:off x="2629221" y="3039518"/>
              <a:ext cx="764071" cy="159790"/>
            </a:xfrm>
            <a:custGeom>
              <a:avLst/>
              <a:gdLst/>
              <a:ahLst/>
              <a:cxnLst/>
              <a:rect l="l" t="t" r="r" b="b"/>
              <a:pathLst>
                <a:path w="51609" h="10793" extrusionOk="0">
                  <a:moveTo>
                    <a:pt x="25811" y="1"/>
                  </a:moveTo>
                  <a:lnTo>
                    <a:pt x="24483" y="14"/>
                  </a:lnTo>
                  <a:lnTo>
                    <a:pt x="23167" y="39"/>
                  </a:lnTo>
                  <a:lnTo>
                    <a:pt x="21877" y="65"/>
                  </a:lnTo>
                  <a:lnTo>
                    <a:pt x="20600" y="116"/>
                  </a:lnTo>
                  <a:lnTo>
                    <a:pt x="19361" y="180"/>
                  </a:lnTo>
                  <a:lnTo>
                    <a:pt x="18135" y="244"/>
                  </a:lnTo>
                  <a:lnTo>
                    <a:pt x="16935" y="333"/>
                  </a:lnTo>
                  <a:lnTo>
                    <a:pt x="15760" y="435"/>
                  </a:lnTo>
                  <a:lnTo>
                    <a:pt x="14623" y="537"/>
                  </a:lnTo>
                  <a:lnTo>
                    <a:pt x="13499" y="652"/>
                  </a:lnTo>
                  <a:lnTo>
                    <a:pt x="12427" y="780"/>
                  </a:lnTo>
                  <a:lnTo>
                    <a:pt x="11379" y="921"/>
                  </a:lnTo>
                  <a:lnTo>
                    <a:pt x="10370" y="1074"/>
                  </a:lnTo>
                  <a:lnTo>
                    <a:pt x="9387" y="1240"/>
                  </a:lnTo>
                  <a:lnTo>
                    <a:pt x="8455" y="1406"/>
                  </a:lnTo>
                  <a:lnTo>
                    <a:pt x="7561" y="1585"/>
                  </a:lnTo>
                  <a:lnTo>
                    <a:pt x="6705" y="1776"/>
                  </a:lnTo>
                  <a:lnTo>
                    <a:pt x="5888" y="1968"/>
                  </a:lnTo>
                  <a:lnTo>
                    <a:pt x="5122" y="2172"/>
                  </a:lnTo>
                  <a:lnTo>
                    <a:pt x="4406" y="2389"/>
                  </a:lnTo>
                  <a:lnTo>
                    <a:pt x="3729" y="2606"/>
                  </a:lnTo>
                  <a:lnTo>
                    <a:pt x="3116" y="2823"/>
                  </a:lnTo>
                  <a:lnTo>
                    <a:pt x="2542" y="3066"/>
                  </a:lnTo>
                  <a:lnTo>
                    <a:pt x="2031" y="3296"/>
                  </a:lnTo>
                  <a:lnTo>
                    <a:pt x="1788" y="3424"/>
                  </a:lnTo>
                  <a:lnTo>
                    <a:pt x="1571" y="3539"/>
                  </a:lnTo>
                  <a:lnTo>
                    <a:pt x="1354" y="3666"/>
                  </a:lnTo>
                  <a:lnTo>
                    <a:pt x="1162" y="3794"/>
                  </a:lnTo>
                  <a:lnTo>
                    <a:pt x="984" y="3922"/>
                  </a:lnTo>
                  <a:lnTo>
                    <a:pt x="818" y="4049"/>
                  </a:lnTo>
                  <a:lnTo>
                    <a:pt x="664" y="4177"/>
                  </a:lnTo>
                  <a:lnTo>
                    <a:pt x="524" y="4318"/>
                  </a:lnTo>
                  <a:lnTo>
                    <a:pt x="396" y="4445"/>
                  </a:lnTo>
                  <a:lnTo>
                    <a:pt x="294" y="4573"/>
                  </a:lnTo>
                  <a:lnTo>
                    <a:pt x="205" y="4714"/>
                  </a:lnTo>
                  <a:lnTo>
                    <a:pt x="128" y="4841"/>
                  </a:lnTo>
                  <a:lnTo>
                    <a:pt x="77" y="4982"/>
                  </a:lnTo>
                  <a:lnTo>
                    <a:pt x="39" y="5122"/>
                  </a:lnTo>
                  <a:lnTo>
                    <a:pt x="13" y="5263"/>
                  </a:lnTo>
                  <a:lnTo>
                    <a:pt x="0" y="5403"/>
                  </a:lnTo>
                  <a:lnTo>
                    <a:pt x="13" y="5544"/>
                  </a:lnTo>
                  <a:lnTo>
                    <a:pt x="39" y="5671"/>
                  </a:lnTo>
                  <a:lnTo>
                    <a:pt x="77" y="5812"/>
                  </a:lnTo>
                  <a:lnTo>
                    <a:pt x="128" y="5952"/>
                  </a:lnTo>
                  <a:lnTo>
                    <a:pt x="205" y="6080"/>
                  </a:lnTo>
                  <a:lnTo>
                    <a:pt x="294" y="6221"/>
                  </a:lnTo>
                  <a:lnTo>
                    <a:pt x="396" y="6348"/>
                  </a:lnTo>
                  <a:lnTo>
                    <a:pt x="524" y="6489"/>
                  </a:lnTo>
                  <a:lnTo>
                    <a:pt x="664" y="6616"/>
                  </a:lnTo>
                  <a:lnTo>
                    <a:pt x="818" y="6744"/>
                  </a:lnTo>
                  <a:lnTo>
                    <a:pt x="984" y="6872"/>
                  </a:lnTo>
                  <a:lnTo>
                    <a:pt x="1162" y="7000"/>
                  </a:lnTo>
                  <a:lnTo>
                    <a:pt x="1354" y="7127"/>
                  </a:lnTo>
                  <a:lnTo>
                    <a:pt x="1571" y="7255"/>
                  </a:lnTo>
                  <a:lnTo>
                    <a:pt x="1788" y="7370"/>
                  </a:lnTo>
                  <a:lnTo>
                    <a:pt x="2031" y="7498"/>
                  </a:lnTo>
                  <a:lnTo>
                    <a:pt x="2542" y="7740"/>
                  </a:lnTo>
                  <a:lnTo>
                    <a:pt x="3116" y="7970"/>
                  </a:lnTo>
                  <a:lnTo>
                    <a:pt x="3729" y="8200"/>
                  </a:lnTo>
                  <a:lnTo>
                    <a:pt x="4406" y="8417"/>
                  </a:lnTo>
                  <a:lnTo>
                    <a:pt x="5122" y="8622"/>
                  </a:lnTo>
                  <a:lnTo>
                    <a:pt x="5888" y="8826"/>
                  </a:lnTo>
                  <a:lnTo>
                    <a:pt x="6705" y="9030"/>
                  </a:lnTo>
                  <a:lnTo>
                    <a:pt x="7561" y="9209"/>
                  </a:lnTo>
                  <a:lnTo>
                    <a:pt x="8455" y="9388"/>
                  </a:lnTo>
                  <a:lnTo>
                    <a:pt x="9387" y="9554"/>
                  </a:lnTo>
                  <a:lnTo>
                    <a:pt x="10370" y="9720"/>
                  </a:lnTo>
                  <a:lnTo>
                    <a:pt x="11379" y="9873"/>
                  </a:lnTo>
                  <a:lnTo>
                    <a:pt x="12427" y="10014"/>
                  </a:lnTo>
                  <a:lnTo>
                    <a:pt x="13499" y="10141"/>
                  </a:lnTo>
                  <a:lnTo>
                    <a:pt x="14623" y="10256"/>
                  </a:lnTo>
                  <a:lnTo>
                    <a:pt x="15760" y="10371"/>
                  </a:lnTo>
                  <a:lnTo>
                    <a:pt x="16935" y="10461"/>
                  </a:lnTo>
                  <a:lnTo>
                    <a:pt x="18135" y="10550"/>
                  </a:lnTo>
                  <a:lnTo>
                    <a:pt x="19361" y="10627"/>
                  </a:lnTo>
                  <a:lnTo>
                    <a:pt x="20600" y="10678"/>
                  </a:lnTo>
                  <a:lnTo>
                    <a:pt x="21877" y="10729"/>
                  </a:lnTo>
                  <a:lnTo>
                    <a:pt x="23167" y="10767"/>
                  </a:lnTo>
                  <a:lnTo>
                    <a:pt x="24483" y="10780"/>
                  </a:lnTo>
                  <a:lnTo>
                    <a:pt x="25811" y="10793"/>
                  </a:lnTo>
                  <a:lnTo>
                    <a:pt x="27139" y="10780"/>
                  </a:lnTo>
                  <a:lnTo>
                    <a:pt x="28442" y="10767"/>
                  </a:lnTo>
                  <a:lnTo>
                    <a:pt x="29732" y="10729"/>
                  </a:lnTo>
                  <a:lnTo>
                    <a:pt x="31009" y="10678"/>
                  </a:lnTo>
                  <a:lnTo>
                    <a:pt x="32260" y="10627"/>
                  </a:lnTo>
                  <a:lnTo>
                    <a:pt x="33486" y="10550"/>
                  </a:lnTo>
                  <a:lnTo>
                    <a:pt x="34674" y="10461"/>
                  </a:lnTo>
                  <a:lnTo>
                    <a:pt x="35849" y="10371"/>
                  </a:lnTo>
                  <a:lnTo>
                    <a:pt x="36998" y="10256"/>
                  </a:lnTo>
                  <a:lnTo>
                    <a:pt x="38109" y="10141"/>
                  </a:lnTo>
                  <a:lnTo>
                    <a:pt x="39182" y="10014"/>
                  </a:lnTo>
                  <a:lnTo>
                    <a:pt x="40229" y="9873"/>
                  </a:lnTo>
                  <a:lnTo>
                    <a:pt x="41251" y="9720"/>
                  </a:lnTo>
                  <a:lnTo>
                    <a:pt x="42222" y="9554"/>
                  </a:lnTo>
                  <a:lnTo>
                    <a:pt x="43154" y="9388"/>
                  </a:lnTo>
                  <a:lnTo>
                    <a:pt x="44061" y="9209"/>
                  </a:lnTo>
                  <a:lnTo>
                    <a:pt x="44904" y="9030"/>
                  </a:lnTo>
                  <a:lnTo>
                    <a:pt x="45721" y="8826"/>
                  </a:lnTo>
                  <a:lnTo>
                    <a:pt x="46487" y="8622"/>
                  </a:lnTo>
                  <a:lnTo>
                    <a:pt x="47203" y="8417"/>
                  </a:lnTo>
                  <a:lnTo>
                    <a:pt x="47879" y="8200"/>
                  </a:lnTo>
                  <a:lnTo>
                    <a:pt x="48505" y="7970"/>
                  </a:lnTo>
                  <a:lnTo>
                    <a:pt x="49067" y="7740"/>
                  </a:lnTo>
                  <a:lnTo>
                    <a:pt x="49591" y="7498"/>
                  </a:lnTo>
                  <a:lnTo>
                    <a:pt x="49821" y="7370"/>
                  </a:lnTo>
                  <a:lnTo>
                    <a:pt x="50050" y="7255"/>
                  </a:lnTo>
                  <a:lnTo>
                    <a:pt x="50255" y="7127"/>
                  </a:lnTo>
                  <a:lnTo>
                    <a:pt x="50459" y="7000"/>
                  </a:lnTo>
                  <a:lnTo>
                    <a:pt x="50638" y="6872"/>
                  </a:lnTo>
                  <a:lnTo>
                    <a:pt x="50804" y="6744"/>
                  </a:lnTo>
                  <a:lnTo>
                    <a:pt x="50957" y="6616"/>
                  </a:lnTo>
                  <a:lnTo>
                    <a:pt x="51085" y="6489"/>
                  </a:lnTo>
                  <a:lnTo>
                    <a:pt x="51213" y="6348"/>
                  </a:lnTo>
                  <a:lnTo>
                    <a:pt x="51315" y="6221"/>
                  </a:lnTo>
                  <a:lnTo>
                    <a:pt x="51404" y="6080"/>
                  </a:lnTo>
                  <a:lnTo>
                    <a:pt x="51481" y="5952"/>
                  </a:lnTo>
                  <a:lnTo>
                    <a:pt x="51545" y="5812"/>
                  </a:lnTo>
                  <a:lnTo>
                    <a:pt x="51583" y="5671"/>
                  </a:lnTo>
                  <a:lnTo>
                    <a:pt x="51609" y="5544"/>
                  </a:lnTo>
                  <a:lnTo>
                    <a:pt x="51609" y="5403"/>
                  </a:lnTo>
                  <a:lnTo>
                    <a:pt x="51609" y="5263"/>
                  </a:lnTo>
                  <a:lnTo>
                    <a:pt x="51583" y="5122"/>
                  </a:lnTo>
                  <a:lnTo>
                    <a:pt x="51545" y="4982"/>
                  </a:lnTo>
                  <a:lnTo>
                    <a:pt x="51481" y="4841"/>
                  </a:lnTo>
                  <a:lnTo>
                    <a:pt x="51404" y="4714"/>
                  </a:lnTo>
                  <a:lnTo>
                    <a:pt x="51315" y="4573"/>
                  </a:lnTo>
                  <a:lnTo>
                    <a:pt x="51213" y="4445"/>
                  </a:lnTo>
                  <a:lnTo>
                    <a:pt x="51085" y="4318"/>
                  </a:lnTo>
                  <a:lnTo>
                    <a:pt x="50957" y="4177"/>
                  </a:lnTo>
                  <a:lnTo>
                    <a:pt x="50804" y="4049"/>
                  </a:lnTo>
                  <a:lnTo>
                    <a:pt x="50638" y="3922"/>
                  </a:lnTo>
                  <a:lnTo>
                    <a:pt x="50459" y="3794"/>
                  </a:lnTo>
                  <a:lnTo>
                    <a:pt x="50255" y="3666"/>
                  </a:lnTo>
                  <a:lnTo>
                    <a:pt x="50050" y="3539"/>
                  </a:lnTo>
                  <a:lnTo>
                    <a:pt x="49821" y="3424"/>
                  </a:lnTo>
                  <a:lnTo>
                    <a:pt x="49591" y="3296"/>
                  </a:lnTo>
                  <a:lnTo>
                    <a:pt x="49067" y="3066"/>
                  </a:lnTo>
                  <a:lnTo>
                    <a:pt x="48505" y="2823"/>
                  </a:lnTo>
                  <a:lnTo>
                    <a:pt x="47879" y="2606"/>
                  </a:lnTo>
                  <a:lnTo>
                    <a:pt x="47203" y="2389"/>
                  </a:lnTo>
                  <a:lnTo>
                    <a:pt x="46487" y="2172"/>
                  </a:lnTo>
                  <a:lnTo>
                    <a:pt x="45721" y="1968"/>
                  </a:lnTo>
                  <a:lnTo>
                    <a:pt x="44904" y="1776"/>
                  </a:lnTo>
                  <a:lnTo>
                    <a:pt x="44061" y="1585"/>
                  </a:lnTo>
                  <a:lnTo>
                    <a:pt x="43154" y="1406"/>
                  </a:lnTo>
                  <a:lnTo>
                    <a:pt x="42222" y="1240"/>
                  </a:lnTo>
                  <a:lnTo>
                    <a:pt x="41251" y="1074"/>
                  </a:lnTo>
                  <a:lnTo>
                    <a:pt x="40229" y="921"/>
                  </a:lnTo>
                  <a:lnTo>
                    <a:pt x="39182" y="780"/>
                  </a:lnTo>
                  <a:lnTo>
                    <a:pt x="38109" y="652"/>
                  </a:lnTo>
                  <a:lnTo>
                    <a:pt x="36998" y="537"/>
                  </a:lnTo>
                  <a:lnTo>
                    <a:pt x="35849" y="435"/>
                  </a:lnTo>
                  <a:lnTo>
                    <a:pt x="34674" y="333"/>
                  </a:lnTo>
                  <a:lnTo>
                    <a:pt x="33486" y="244"/>
                  </a:lnTo>
                  <a:lnTo>
                    <a:pt x="32260" y="180"/>
                  </a:lnTo>
                  <a:lnTo>
                    <a:pt x="31009" y="116"/>
                  </a:lnTo>
                  <a:lnTo>
                    <a:pt x="29732" y="65"/>
                  </a:lnTo>
                  <a:lnTo>
                    <a:pt x="28442" y="39"/>
                  </a:lnTo>
                  <a:lnTo>
                    <a:pt x="27139" y="14"/>
                  </a:lnTo>
                  <a:lnTo>
                    <a:pt x="25811"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69" name="Google Shape;169;p15"/>
            <p:cNvSpPr/>
            <p:nvPr/>
          </p:nvSpPr>
          <p:spPr>
            <a:xfrm>
              <a:off x="2697472" y="3053893"/>
              <a:ext cx="627569" cy="112133"/>
            </a:xfrm>
            <a:custGeom>
              <a:avLst/>
              <a:gdLst/>
              <a:ahLst/>
              <a:cxnLst/>
              <a:rect l="l" t="t" r="r" b="b"/>
              <a:pathLst>
                <a:path w="42389" h="7574" extrusionOk="0">
                  <a:moveTo>
                    <a:pt x="20102" y="1"/>
                  </a:moveTo>
                  <a:lnTo>
                    <a:pt x="19030" y="13"/>
                  </a:lnTo>
                  <a:lnTo>
                    <a:pt x="17970" y="39"/>
                  </a:lnTo>
                  <a:lnTo>
                    <a:pt x="16922" y="77"/>
                  </a:lnTo>
                  <a:lnTo>
                    <a:pt x="15901" y="116"/>
                  </a:lnTo>
                  <a:lnTo>
                    <a:pt x="14892" y="167"/>
                  </a:lnTo>
                  <a:lnTo>
                    <a:pt x="13908" y="230"/>
                  </a:lnTo>
                  <a:lnTo>
                    <a:pt x="12951" y="294"/>
                  </a:lnTo>
                  <a:lnTo>
                    <a:pt x="12006" y="371"/>
                  </a:lnTo>
                  <a:lnTo>
                    <a:pt x="11099" y="460"/>
                  </a:lnTo>
                  <a:lnTo>
                    <a:pt x="10205" y="550"/>
                  </a:lnTo>
                  <a:lnTo>
                    <a:pt x="9349" y="639"/>
                  </a:lnTo>
                  <a:lnTo>
                    <a:pt x="8519" y="754"/>
                  </a:lnTo>
                  <a:lnTo>
                    <a:pt x="7714" y="869"/>
                  </a:lnTo>
                  <a:lnTo>
                    <a:pt x="6948" y="984"/>
                  </a:lnTo>
                  <a:lnTo>
                    <a:pt x="6207" y="1112"/>
                  </a:lnTo>
                  <a:lnTo>
                    <a:pt x="5505" y="1239"/>
                  </a:lnTo>
                  <a:lnTo>
                    <a:pt x="4841" y="1380"/>
                  </a:lnTo>
                  <a:lnTo>
                    <a:pt x="4215" y="1520"/>
                  </a:lnTo>
                  <a:lnTo>
                    <a:pt x="3615" y="1674"/>
                  </a:lnTo>
                  <a:lnTo>
                    <a:pt x="3066" y="1827"/>
                  </a:lnTo>
                  <a:lnTo>
                    <a:pt x="2555" y="1980"/>
                  </a:lnTo>
                  <a:lnTo>
                    <a:pt x="2095" y="2146"/>
                  </a:lnTo>
                  <a:lnTo>
                    <a:pt x="1661" y="2312"/>
                  </a:lnTo>
                  <a:lnTo>
                    <a:pt x="1291" y="2491"/>
                  </a:lnTo>
                  <a:lnTo>
                    <a:pt x="959" y="2657"/>
                  </a:lnTo>
                  <a:lnTo>
                    <a:pt x="665" y="2836"/>
                  </a:lnTo>
                  <a:lnTo>
                    <a:pt x="550" y="2938"/>
                  </a:lnTo>
                  <a:lnTo>
                    <a:pt x="435" y="3027"/>
                  </a:lnTo>
                  <a:lnTo>
                    <a:pt x="333" y="3117"/>
                  </a:lnTo>
                  <a:lnTo>
                    <a:pt x="243" y="3206"/>
                  </a:lnTo>
                  <a:lnTo>
                    <a:pt x="167" y="3308"/>
                  </a:lnTo>
                  <a:lnTo>
                    <a:pt x="116" y="3398"/>
                  </a:lnTo>
                  <a:lnTo>
                    <a:pt x="65" y="3500"/>
                  </a:lnTo>
                  <a:lnTo>
                    <a:pt x="26" y="3589"/>
                  </a:lnTo>
                  <a:lnTo>
                    <a:pt x="13" y="3691"/>
                  </a:lnTo>
                  <a:lnTo>
                    <a:pt x="1" y="3794"/>
                  </a:lnTo>
                  <a:lnTo>
                    <a:pt x="13" y="3883"/>
                  </a:lnTo>
                  <a:lnTo>
                    <a:pt x="26" y="3985"/>
                  </a:lnTo>
                  <a:lnTo>
                    <a:pt x="65" y="4075"/>
                  </a:lnTo>
                  <a:lnTo>
                    <a:pt x="116" y="4177"/>
                  </a:lnTo>
                  <a:lnTo>
                    <a:pt x="167" y="4266"/>
                  </a:lnTo>
                  <a:lnTo>
                    <a:pt x="243" y="4368"/>
                  </a:lnTo>
                  <a:lnTo>
                    <a:pt x="333" y="4458"/>
                  </a:lnTo>
                  <a:lnTo>
                    <a:pt x="435" y="4547"/>
                  </a:lnTo>
                  <a:lnTo>
                    <a:pt x="550" y="4649"/>
                  </a:lnTo>
                  <a:lnTo>
                    <a:pt x="665" y="4739"/>
                  </a:lnTo>
                  <a:lnTo>
                    <a:pt x="959" y="4918"/>
                  </a:lnTo>
                  <a:lnTo>
                    <a:pt x="1291" y="5096"/>
                  </a:lnTo>
                  <a:lnTo>
                    <a:pt x="1661" y="5262"/>
                  </a:lnTo>
                  <a:lnTo>
                    <a:pt x="2095" y="5428"/>
                  </a:lnTo>
                  <a:lnTo>
                    <a:pt x="2555" y="5594"/>
                  </a:lnTo>
                  <a:lnTo>
                    <a:pt x="3066" y="5748"/>
                  </a:lnTo>
                  <a:lnTo>
                    <a:pt x="3615" y="5901"/>
                  </a:lnTo>
                  <a:lnTo>
                    <a:pt x="4215" y="6054"/>
                  </a:lnTo>
                  <a:lnTo>
                    <a:pt x="4841" y="6195"/>
                  </a:lnTo>
                  <a:lnTo>
                    <a:pt x="5505" y="6335"/>
                  </a:lnTo>
                  <a:lnTo>
                    <a:pt x="6207" y="6463"/>
                  </a:lnTo>
                  <a:lnTo>
                    <a:pt x="6948" y="6591"/>
                  </a:lnTo>
                  <a:lnTo>
                    <a:pt x="7714" y="6718"/>
                  </a:lnTo>
                  <a:lnTo>
                    <a:pt x="8519" y="6820"/>
                  </a:lnTo>
                  <a:lnTo>
                    <a:pt x="9349" y="6935"/>
                  </a:lnTo>
                  <a:lnTo>
                    <a:pt x="10205" y="7025"/>
                  </a:lnTo>
                  <a:lnTo>
                    <a:pt x="11099" y="7127"/>
                  </a:lnTo>
                  <a:lnTo>
                    <a:pt x="12006" y="7204"/>
                  </a:lnTo>
                  <a:lnTo>
                    <a:pt x="12951" y="7280"/>
                  </a:lnTo>
                  <a:lnTo>
                    <a:pt x="13908" y="7344"/>
                  </a:lnTo>
                  <a:lnTo>
                    <a:pt x="14892" y="7408"/>
                  </a:lnTo>
                  <a:lnTo>
                    <a:pt x="15901" y="7459"/>
                  </a:lnTo>
                  <a:lnTo>
                    <a:pt x="16922" y="7497"/>
                  </a:lnTo>
                  <a:lnTo>
                    <a:pt x="17970" y="7536"/>
                  </a:lnTo>
                  <a:lnTo>
                    <a:pt x="19030" y="7561"/>
                  </a:lnTo>
                  <a:lnTo>
                    <a:pt x="20102" y="7574"/>
                  </a:lnTo>
                  <a:lnTo>
                    <a:pt x="22286" y="7574"/>
                  </a:lnTo>
                  <a:lnTo>
                    <a:pt x="23359" y="7561"/>
                  </a:lnTo>
                  <a:lnTo>
                    <a:pt x="24419" y="7536"/>
                  </a:lnTo>
                  <a:lnTo>
                    <a:pt x="25466" y="7497"/>
                  </a:lnTo>
                  <a:lnTo>
                    <a:pt x="26488" y="7459"/>
                  </a:lnTo>
                  <a:lnTo>
                    <a:pt x="27497" y="7408"/>
                  </a:lnTo>
                  <a:lnTo>
                    <a:pt x="28480" y="7344"/>
                  </a:lnTo>
                  <a:lnTo>
                    <a:pt x="29451" y="7280"/>
                  </a:lnTo>
                  <a:lnTo>
                    <a:pt x="30383" y="7204"/>
                  </a:lnTo>
                  <a:lnTo>
                    <a:pt x="31303" y="7127"/>
                  </a:lnTo>
                  <a:lnTo>
                    <a:pt x="32184" y="7025"/>
                  </a:lnTo>
                  <a:lnTo>
                    <a:pt x="33052" y="6935"/>
                  </a:lnTo>
                  <a:lnTo>
                    <a:pt x="33883" y="6820"/>
                  </a:lnTo>
                  <a:lnTo>
                    <a:pt x="34674" y="6718"/>
                  </a:lnTo>
                  <a:lnTo>
                    <a:pt x="35453" y="6591"/>
                  </a:lnTo>
                  <a:lnTo>
                    <a:pt x="36181" y="6463"/>
                  </a:lnTo>
                  <a:lnTo>
                    <a:pt x="36884" y="6335"/>
                  </a:lnTo>
                  <a:lnTo>
                    <a:pt x="37548" y="6195"/>
                  </a:lnTo>
                  <a:lnTo>
                    <a:pt x="38186" y="6054"/>
                  </a:lnTo>
                  <a:lnTo>
                    <a:pt x="38774" y="5901"/>
                  </a:lnTo>
                  <a:lnTo>
                    <a:pt x="39323" y="5748"/>
                  </a:lnTo>
                  <a:lnTo>
                    <a:pt x="39834" y="5594"/>
                  </a:lnTo>
                  <a:lnTo>
                    <a:pt x="40306" y="5428"/>
                  </a:lnTo>
                  <a:lnTo>
                    <a:pt x="40728" y="5262"/>
                  </a:lnTo>
                  <a:lnTo>
                    <a:pt x="41111" y="5096"/>
                  </a:lnTo>
                  <a:lnTo>
                    <a:pt x="41443" y="4918"/>
                  </a:lnTo>
                  <a:lnTo>
                    <a:pt x="41724" y="4739"/>
                  </a:lnTo>
                  <a:lnTo>
                    <a:pt x="41852" y="4649"/>
                  </a:lnTo>
                  <a:lnTo>
                    <a:pt x="41967" y="4547"/>
                  </a:lnTo>
                  <a:lnTo>
                    <a:pt x="42056" y="4458"/>
                  </a:lnTo>
                  <a:lnTo>
                    <a:pt x="42146" y="4368"/>
                  </a:lnTo>
                  <a:lnTo>
                    <a:pt x="42222" y="4266"/>
                  </a:lnTo>
                  <a:lnTo>
                    <a:pt x="42286" y="4177"/>
                  </a:lnTo>
                  <a:lnTo>
                    <a:pt x="42324" y="4075"/>
                  </a:lnTo>
                  <a:lnTo>
                    <a:pt x="42363" y="3985"/>
                  </a:lnTo>
                  <a:lnTo>
                    <a:pt x="42388" y="3883"/>
                  </a:lnTo>
                  <a:lnTo>
                    <a:pt x="42388" y="3794"/>
                  </a:lnTo>
                  <a:lnTo>
                    <a:pt x="42388" y="3691"/>
                  </a:lnTo>
                  <a:lnTo>
                    <a:pt x="42363" y="3589"/>
                  </a:lnTo>
                  <a:lnTo>
                    <a:pt x="42324" y="3500"/>
                  </a:lnTo>
                  <a:lnTo>
                    <a:pt x="42286" y="3398"/>
                  </a:lnTo>
                  <a:lnTo>
                    <a:pt x="42222" y="3308"/>
                  </a:lnTo>
                  <a:lnTo>
                    <a:pt x="42146" y="3206"/>
                  </a:lnTo>
                  <a:lnTo>
                    <a:pt x="42056" y="3117"/>
                  </a:lnTo>
                  <a:lnTo>
                    <a:pt x="41967" y="3027"/>
                  </a:lnTo>
                  <a:lnTo>
                    <a:pt x="41852" y="2938"/>
                  </a:lnTo>
                  <a:lnTo>
                    <a:pt x="41724" y="2836"/>
                  </a:lnTo>
                  <a:lnTo>
                    <a:pt x="41443" y="2657"/>
                  </a:lnTo>
                  <a:lnTo>
                    <a:pt x="41111" y="2491"/>
                  </a:lnTo>
                  <a:lnTo>
                    <a:pt x="40728" y="2312"/>
                  </a:lnTo>
                  <a:lnTo>
                    <a:pt x="40306" y="2146"/>
                  </a:lnTo>
                  <a:lnTo>
                    <a:pt x="39834" y="1980"/>
                  </a:lnTo>
                  <a:lnTo>
                    <a:pt x="39323" y="1827"/>
                  </a:lnTo>
                  <a:lnTo>
                    <a:pt x="38774" y="1674"/>
                  </a:lnTo>
                  <a:lnTo>
                    <a:pt x="38186" y="1520"/>
                  </a:lnTo>
                  <a:lnTo>
                    <a:pt x="37548" y="1380"/>
                  </a:lnTo>
                  <a:lnTo>
                    <a:pt x="36884" y="1239"/>
                  </a:lnTo>
                  <a:lnTo>
                    <a:pt x="36181" y="1112"/>
                  </a:lnTo>
                  <a:lnTo>
                    <a:pt x="35453" y="984"/>
                  </a:lnTo>
                  <a:lnTo>
                    <a:pt x="34674" y="869"/>
                  </a:lnTo>
                  <a:lnTo>
                    <a:pt x="33883" y="754"/>
                  </a:lnTo>
                  <a:lnTo>
                    <a:pt x="33052" y="639"/>
                  </a:lnTo>
                  <a:lnTo>
                    <a:pt x="32184" y="550"/>
                  </a:lnTo>
                  <a:lnTo>
                    <a:pt x="31303" y="460"/>
                  </a:lnTo>
                  <a:lnTo>
                    <a:pt x="30383" y="371"/>
                  </a:lnTo>
                  <a:lnTo>
                    <a:pt x="29451" y="294"/>
                  </a:lnTo>
                  <a:lnTo>
                    <a:pt x="28480" y="230"/>
                  </a:lnTo>
                  <a:lnTo>
                    <a:pt x="27497" y="167"/>
                  </a:lnTo>
                  <a:lnTo>
                    <a:pt x="26488" y="116"/>
                  </a:lnTo>
                  <a:lnTo>
                    <a:pt x="25466" y="77"/>
                  </a:lnTo>
                  <a:lnTo>
                    <a:pt x="24419" y="39"/>
                  </a:lnTo>
                  <a:lnTo>
                    <a:pt x="23359" y="13"/>
                  </a:lnTo>
                  <a:lnTo>
                    <a:pt x="22286" y="1"/>
                  </a:lnTo>
                  <a:close/>
                </a:path>
              </a:pathLst>
            </a:custGeom>
            <a:solidFill>
              <a:srgbClr val="FFBB6F"/>
            </a:solidFill>
            <a:ln>
              <a:noFill/>
            </a:ln>
          </p:spPr>
          <p:txBody>
            <a:bodyPr spcFirstLastPara="1" wrap="square" lIns="121900" tIns="121900" rIns="121900" bIns="121900" anchor="ctr" anchorCtr="0">
              <a:noAutofit/>
            </a:bodyPr>
            <a:lstStyle/>
            <a:p>
              <a:endParaRPr sz="2400"/>
            </a:p>
          </p:txBody>
        </p:sp>
        <p:sp>
          <p:nvSpPr>
            <p:cNvPr id="170" name="Google Shape;170;p15"/>
            <p:cNvSpPr/>
            <p:nvPr/>
          </p:nvSpPr>
          <p:spPr>
            <a:xfrm>
              <a:off x="2717326" y="3052753"/>
              <a:ext cx="609226" cy="83411"/>
            </a:xfrm>
            <a:custGeom>
              <a:avLst/>
              <a:gdLst/>
              <a:ahLst/>
              <a:cxnLst/>
              <a:rect l="l" t="t" r="r" b="b"/>
              <a:pathLst>
                <a:path w="41150" h="5634" extrusionOk="0">
                  <a:moveTo>
                    <a:pt x="19949" y="1"/>
                  </a:moveTo>
                  <a:lnTo>
                    <a:pt x="18251" y="14"/>
                  </a:lnTo>
                  <a:lnTo>
                    <a:pt x="16578" y="52"/>
                  </a:lnTo>
                  <a:lnTo>
                    <a:pt x="14956" y="103"/>
                  </a:lnTo>
                  <a:lnTo>
                    <a:pt x="13372" y="193"/>
                  </a:lnTo>
                  <a:lnTo>
                    <a:pt x="11840" y="295"/>
                  </a:lnTo>
                  <a:lnTo>
                    <a:pt x="10371" y="410"/>
                  </a:lnTo>
                  <a:lnTo>
                    <a:pt x="8966" y="550"/>
                  </a:lnTo>
                  <a:lnTo>
                    <a:pt x="7638" y="703"/>
                  </a:lnTo>
                  <a:lnTo>
                    <a:pt x="6373" y="882"/>
                  </a:lnTo>
                  <a:lnTo>
                    <a:pt x="5186" y="1074"/>
                  </a:lnTo>
                  <a:lnTo>
                    <a:pt x="4075" y="1278"/>
                  </a:lnTo>
                  <a:lnTo>
                    <a:pt x="3564" y="1393"/>
                  </a:lnTo>
                  <a:lnTo>
                    <a:pt x="3066" y="1508"/>
                  </a:lnTo>
                  <a:lnTo>
                    <a:pt x="2593" y="1623"/>
                  </a:lnTo>
                  <a:lnTo>
                    <a:pt x="2146" y="1738"/>
                  </a:lnTo>
                  <a:lnTo>
                    <a:pt x="1725" y="1866"/>
                  </a:lnTo>
                  <a:lnTo>
                    <a:pt x="1329" y="1981"/>
                  </a:lnTo>
                  <a:lnTo>
                    <a:pt x="958" y="2108"/>
                  </a:lnTo>
                  <a:lnTo>
                    <a:pt x="614" y="2249"/>
                  </a:lnTo>
                  <a:lnTo>
                    <a:pt x="294" y="2376"/>
                  </a:lnTo>
                  <a:lnTo>
                    <a:pt x="1" y="2517"/>
                  </a:lnTo>
                  <a:lnTo>
                    <a:pt x="1" y="2517"/>
                  </a:lnTo>
                  <a:lnTo>
                    <a:pt x="716" y="2300"/>
                  </a:lnTo>
                  <a:lnTo>
                    <a:pt x="1508" y="2095"/>
                  </a:lnTo>
                  <a:lnTo>
                    <a:pt x="2376" y="1904"/>
                  </a:lnTo>
                  <a:lnTo>
                    <a:pt x="3308" y="1712"/>
                  </a:lnTo>
                  <a:lnTo>
                    <a:pt x="4305" y="1546"/>
                  </a:lnTo>
                  <a:lnTo>
                    <a:pt x="5352" y="1380"/>
                  </a:lnTo>
                  <a:lnTo>
                    <a:pt x="6463" y="1240"/>
                  </a:lnTo>
                  <a:lnTo>
                    <a:pt x="7638" y="1099"/>
                  </a:lnTo>
                  <a:lnTo>
                    <a:pt x="8851" y="984"/>
                  </a:lnTo>
                  <a:lnTo>
                    <a:pt x="10115" y="869"/>
                  </a:lnTo>
                  <a:lnTo>
                    <a:pt x="11431" y="780"/>
                  </a:lnTo>
                  <a:lnTo>
                    <a:pt x="12785" y="703"/>
                  </a:lnTo>
                  <a:lnTo>
                    <a:pt x="14177" y="640"/>
                  </a:lnTo>
                  <a:lnTo>
                    <a:pt x="15594" y="601"/>
                  </a:lnTo>
                  <a:lnTo>
                    <a:pt x="17050" y="576"/>
                  </a:lnTo>
                  <a:lnTo>
                    <a:pt x="18532" y="563"/>
                  </a:lnTo>
                  <a:lnTo>
                    <a:pt x="19630" y="563"/>
                  </a:lnTo>
                  <a:lnTo>
                    <a:pt x="20703" y="576"/>
                  </a:lnTo>
                  <a:lnTo>
                    <a:pt x="21763" y="601"/>
                  </a:lnTo>
                  <a:lnTo>
                    <a:pt x="22810" y="640"/>
                  </a:lnTo>
                  <a:lnTo>
                    <a:pt x="23832" y="678"/>
                  </a:lnTo>
                  <a:lnTo>
                    <a:pt x="24841" y="729"/>
                  </a:lnTo>
                  <a:lnTo>
                    <a:pt x="25824" y="793"/>
                  </a:lnTo>
                  <a:lnTo>
                    <a:pt x="26782" y="857"/>
                  </a:lnTo>
                  <a:lnTo>
                    <a:pt x="27727" y="933"/>
                  </a:lnTo>
                  <a:lnTo>
                    <a:pt x="28634" y="1023"/>
                  </a:lnTo>
                  <a:lnTo>
                    <a:pt x="29528" y="1112"/>
                  </a:lnTo>
                  <a:lnTo>
                    <a:pt x="30383" y="1214"/>
                  </a:lnTo>
                  <a:lnTo>
                    <a:pt x="31213" y="1316"/>
                  </a:lnTo>
                  <a:lnTo>
                    <a:pt x="32018" y="1431"/>
                  </a:lnTo>
                  <a:lnTo>
                    <a:pt x="32784" y="1546"/>
                  </a:lnTo>
                  <a:lnTo>
                    <a:pt x="33525" y="1674"/>
                  </a:lnTo>
                  <a:lnTo>
                    <a:pt x="34227" y="1802"/>
                  </a:lnTo>
                  <a:lnTo>
                    <a:pt x="34891" y="1942"/>
                  </a:lnTo>
                  <a:lnTo>
                    <a:pt x="35517" y="2083"/>
                  </a:lnTo>
                  <a:lnTo>
                    <a:pt x="36105" y="2236"/>
                  </a:lnTo>
                  <a:lnTo>
                    <a:pt x="36654" y="2389"/>
                  </a:lnTo>
                  <a:lnTo>
                    <a:pt x="37165" y="2542"/>
                  </a:lnTo>
                  <a:lnTo>
                    <a:pt x="37637" y="2708"/>
                  </a:lnTo>
                  <a:lnTo>
                    <a:pt x="38059" y="2874"/>
                  </a:lnTo>
                  <a:lnTo>
                    <a:pt x="38442" y="3053"/>
                  </a:lnTo>
                  <a:lnTo>
                    <a:pt x="38774" y="3219"/>
                  </a:lnTo>
                  <a:lnTo>
                    <a:pt x="39068" y="3411"/>
                  </a:lnTo>
                  <a:lnTo>
                    <a:pt x="39183" y="3500"/>
                  </a:lnTo>
                  <a:lnTo>
                    <a:pt x="39298" y="3590"/>
                  </a:lnTo>
                  <a:lnTo>
                    <a:pt x="39400" y="3679"/>
                  </a:lnTo>
                  <a:lnTo>
                    <a:pt x="39489" y="3781"/>
                  </a:lnTo>
                  <a:lnTo>
                    <a:pt x="39553" y="3871"/>
                  </a:lnTo>
                  <a:lnTo>
                    <a:pt x="39617" y="3960"/>
                  </a:lnTo>
                  <a:lnTo>
                    <a:pt x="39668" y="4062"/>
                  </a:lnTo>
                  <a:lnTo>
                    <a:pt x="39706" y="4152"/>
                  </a:lnTo>
                  <a:lnTo>
                    <a:pt x="39719" y="4254"/>
                  </a:lnTo>
                  <a:lnTo>
                    <a:pt x="39732" y="4356"/>
                  </a:lnTo>
                  <a:lnTo>
                    <a:pt x="39719" y="4433"/>
                  </a:lnTo>
                  <a:lnTo>
                    <a:pt x="39706" y="4522"/>
                  </a:lnTo>
                  <a:lnTo>
                    <a:pt x="39681" y="4599"/>
                  </a:lnTo>
                  <a:lnTo>
                    <a:pt x="39642" y="4688"/>
                  </a:lnTo>
                  <a:lnTo>
                    <a:pt x="39604" y="4765"/>
                  </a:lnTo>
                  <a:lnTo>
                    <a:pt x="39553" y="4854"/>
                  </a:lnTo>
                  <a:lnTo>
                    <a:pt x="39412" y="5007"/>
                  </a:lnTo>
                  <a:lnTo>
                    <a:pt x="39234" y="5173"/>
                  </a:lnTo>
                  <a:lnTo>
                    <a:pt x="39017" y="5327"/>
                  </a:lnTo>
                  <a:lnTo>
                    <a:pt x="38774" y="5480"/>
                  </a:lnTo>
                  <a:lnTo>
                    <a:pt x="38480" y="5633"/>
                  </a:lnTo>
                  <a:lnTo>
                    <a:pt x="39080" y="5429"/>
                  </a:lnTo>
                  <a:lnTo>
                    <a:pt x="39361" y="5314"/>
                  </a:lnTo>
                  <a:lnTo>
                    <a:pt x="39617" y="5212"/>
                  </a:lnTo>
                  <a:lnTo>
                    <a:pt x="39859" y="5097"/>
                  </a:lnTo>
                  <a:lnTo>
                    <a:pt x="40077" y="4982"/>
                  </a:lnTo>
                  <a:lnTo>
                    <a:pt x="40268" y="4880"/>
                  </a:lnTo>
                  <a:lnTo>
                    <a:pt x="40447" y="4765"/>
                  </a:lnTo>
                  <a:lnTo>
                    <a:pt x="40613" y="4637"/>
                  </a:lnTo>
                  <a:lnTo>
                    <a:pt x="40753" y="4522"/>
                  </a:lnTo>
                  <a:lnTo>
                    <a:pt x="40868" y="4407"/>
                  </a:lnTo>
                  <a:lnTo>
                    <a:pt x="40971" y="4279"/>
                  </a:lnTo>
                  <a:lnTo>
                    <a:pt x="41047" y="4164"/>
                  </a:lnTo>
                  <a:lnTo>
                    <a:pt x="41098" y="4037"/>
                  </a:lnTo>
                  <a:lnTo>
                    <a:pt x="41137" y="3922"/>
                  </a:lnTo>
                  <a:lnTo>
                    <a:pt x="41149" y="3794"/>
                  </a:lnTo>
                  <a:lnTo>
                    <a:pt x="41137" y="3692"/>
                  </a:lnTo>
                  <a:lnTo>
                    <a:pt x="41124" y="3602"/>
                  </a:lnTo>
                  <a:lnTo>
                    <a:pt x="41085" y="3500"/>
                  </a:lnTo>
                  <a:lnTo>
                    <a:pt x="41034" y="3411"/>
                  </a:lnTo>
                  <a:lnTo>
                    <a:pt x="40983" y="3309"/>
                  </a:lnTo>
                  <a:lnTo>
                    <a:pt x="40907" y="3219"/>
                  </a:lnTo>
                  <a:lnTo>
                    <a:pt x="40817" y="3117"/>
                  </a:lnTo>
                  <a:lnTo>
                    <a:pt x="40715" y="3028"/>
                  </a:lnTo>
                  <a:lnTo>
                    <a:pt x="40613" y="2938"/>
                  </a:lnTo>
                  <a:lnTo>
                    <a:pt x="40485" y="2849"/>
                  </a:lnTo>
                  <a:lnTo>
                    <a:pt x="40192" y="2670"/>
                  </a:lnTo>
                  <a:lnTo>
                    <a:pt x="39859" y="2491"/>
                  </a:lnTo>
                  <a:lnTo>
                    <a:pt x="39489" y="2313"/>
                  </a:lnTo>
                  <a:lnTo>
                    <a:pt x="39055" y="2147"/>
                  </a:lnTo>
                  <a:lnTo>
                    <a:pt x="38595" y="1981"/>
                  </a:lnTo>
                  <a:lnTo>
                    <a:pt x="38084" y="1827"/>
                  </a:lnTo>
                  <a:lnTo>
                    <a:pt x="37535" y="1674"/>
                  </a:lnTo>
                  <a:lnTo>
                    <a:pt x="36935" y="1521"/>
                  </a:lnTo>
                  <a:lnTo>
                    <a:pt x="36309" y="1380"/>
                  </a:lnTo>
                  <a:lnTo>
                    <a:pt x="35645" y="1240"/>
                  </a:lnTo>
                  <a:lnTo>
                    <a:pt x="34943" y="1112"/>
                  </a:lnTo>
                  <a:lnTo>
                    <a:pt x="34202" y="984"/>
                  </a:lnTo>
                  <a:lnTo>
                    <a:pt x="33436" y="869"/>
                  </a:lnTo>
                  <a:lnTo>
                    <a:pt x="32631" y="754"/>
                  </a:lnTo>
                  <a:lnTo>
                    <a:pt x="31801" y="652"/>
                  </a:lnTo>
                  <a:lnTo>
                    <a:pt x="30945" y="550"/>
                  </a:lnTo>
                  <a:lnTo>
                    <a:pt x="30051" y="461"/>
                  </a:lnTo>
                  <a:lnTo>
                    <a:pt x="29144" y="371"/>
                  </a:lnTo>
                  <a:lnTo>
                    <a:pt x="28199" y="295"/>
                  </a:lnTo>
                  <a:lnTo>
                    <a:pt x="27242" y="231"/>
                  </a:lnTo>
                  <a:lnTo>
                    <a:pt x="26258" y="180"/>
                  </a:lnTo>
                  <a:lnTo>
                    <a:pt x="25249" y="129"/>
                  </a:lnTo>
                  <a:lnTo>
                    <a:pt x="24228" y="78"/>
                  </a:lnTo>
                  <a:lnTo>
                    <a:pt x="23180" y="52"/>
                  </a:lnTo>
                  <a:lnTo>
                    <a:pt x="22120" y="27"/>
                  </a:lnTo>
                  <a:lnTo>
                    <a:pt x="21048" y="14"/>
                  </a:lnTo>
                  <a:lnTo>
                    <a:pt x="19949" y="1"/>
                  </a:lnTo>
                  <a:close/>
                </a:path>
              </a:pathLst>
            </a:custGeom>
            <a:solidFill>
              <a:srgbClr val="FFCB91"/>
            </a:solidFill>
            <a:ln>
              <a:noFill/>
            </a:ln>
          </p:spPr>
          <p:txBody>
            <a:bodyPr spcFirstLastPara="1" wrap="square" lIns="121900" tIns="121900" rIns="121900" bIns="121900" anchor="ctr" anchorCtr="0">
              <a:noAutofit/>
            </a:bodyPr>
            <a:lstStyle/>
            <a:p>
              <a:endParaRPr sz="2400"/>
            </a:p>
          </p:txBody>
        </p:sp>
        <p:sp>
          <p:nvSpPr>
            <p:cNvPr id="171" name="Google Shape;171;p15"/>
            <p:cNvSpPr/>
            <p:nvPr/>
          </p:nvSpPr>
          <p:spPr>
            <a:xfrm>
              <a:off x="1462987" y="3963364"/>
              <a:ext cx="764264" cy="159583"/>
            </a:xfrm>
            <a:custGeom>
              <a:avLst/>
              <a:gdLst/>
              <a:ahLst/>
              <a:cxnLst/>
              <a:rect l="l" t="t" r="r" b="b"/>
              <a:pathLst>
                <a:path w="51622" h="10779" extrusionOk="0">
                  <a:moveTo>
                    <a:pt x="1" y="0"/>
                  </a:moveTo>
                  <a:lnTo>
                    <a:pt x="1" y="5390"/>
                  </a:lnTo>
                  <a:lnTo>
                    <a:pt x="14" y="5530"/>
                  </a:lnTo>
                  <a:lnTo>
                    <a:pt x="39" y="5671"/>
                  </a:lnTo>
                  <a:lnTo>
                    <a:pt x="77" y="5811"/>
                  </a:lnTo>
                  <a:lnTo>
                    <a:pt x="141" y="5939"/>
                  </a:lnTo>
                  <a:lnTo>
                    <a:pt x="205" y="6079"/>
                  </a:lnTo>
                  <a:lnTo>
                    <a:pt x="294" y="6207"/>
                  </a:lnTo>
                  <a:lnTo>
                    <a:pt x="409" y="6347"/>
                  </a:lnTo>
                  <a:lnTo>
                    <a:pt x="524" y="6475"/>
                  </a:lnTo>
                  <a:lnTo>
                    <a:pt x="665" y="6603"/>
                  </a:lnTo>
                  <a:lnTo>
                    <a:pt x="818" y="6743"/>
                  </a:lnTo>
                  <a:lnTo>
                    <a:pt x="984" y="6871"/>
                  </a:lnTo>
                  <a:lnTo>
                    <a:pt x="1163" y="6999"/>
                  </a:lnTo>
                  <a:lnTo>
                    <a:pt x="1354" y="7126"/>
                  </a:lnTo>
                  <a:lnTo>
                    <a:pt x="1572" y="7241"/>
                  </a:lnTo>
                  <a:lnTo>
                    <a:pt x="1789" y="7369"/>
                  </a:lnTo>
                  <a:lnTo>
                    <a:pt x="2031" y="7484"/>
                  </a:lnTo>
                  <a:lnTo>
                    <a:pt x="2542" y="7727"/>
                  </a:lnTo>
                  <a:lnTo>
                    <a:pt x="3117" y="7957"/>
                  </a:lnTo>
                  <a:lnTo>
                    <a:pt x="3743" y="8186"/>
                  </a:lnTo>
                  <a:lnTo>
                    <a:pt x="4407" y="8404"/>
                  </a:lnTo>
                  <a:lnTo>
                    <a:pt x="5135" y="8621"/>
                  </a:lnTo>
                  <a:lnTo>
                    <a:pt x="5901" y="8825"/>
                  </a:lnTo>
                  <a:lnTo>
                    <a:pt x="6706" y="9017"/>
                  </a:lnTo>
                  <a:lnTo>
                    <a:pt x="7561" y="9208"/>
                  </a:lnTo>
                  <a:lnTo>
                    <a:pt x="8455" y="9387"/>
                  </a:lnTo>
                  <a:lnTo>
                    <a:pt x="9400" y="9553"/>
                  </a:lnTo>
                  <a:lnTo>
                    <a:pt x="10371" y="9706"/>
                  </a:lnTo>
                  <a:lnTo>
                    <a:pt x="11380" y="9859"/>
                  </a:lnTo>
                  <a:lnTo>
                    <a:pt x="12427" y="10000"/>
                  </a:lnTo>
                  <a:lnTo>
                    <a:pt x="13513" y="10128"/>
                  </a:lnTo>
                  <a:lnTo>
                    <a:pt x="14624" y="10255"/>
                  </a:lnTo>
                  <a:lnTo>
                    <a:pt x="15760" y="10358"/>
                  </a:lnTo>
                  <a:lnTo>
                    <a:pt x="16935" y="10460"/>
                  </a:lnTo>
                  <a:lnTo>
                    <a:pt x="18136" y="10536"/>
                  </a:lnTo>
                  <a:lnTo>
                    <a:pt x="19362" y="10613"/>
                  </a:lnTo>
                  <a:lnTo>
                    <a:pt x="20613" y="10677"/>
                  </a:lnTo>
                  <a:lnTo>
                    <a:pt x="21878" y="10728"/>
                  </a:lnTo>
                  <a:lnTo>
                    <a:pt x="23168" y="10753"/>
                  </a:lnTo>
                  <a:lnTo>
                    <a:pt x="24483" y="10779"/>
                  </a:lnTo>
                  <a:lnTo>
                    <a:pt x="27139" y="10779"/>
                  </a:lnTo>
                  <a:lnTo>
                    <a:pt x="28455" y="10753"/>
                  </a:lnTo>
                  <a:lnTo>
                    <a:pt x="29745" y="10728"/>
                  </a:lnTo>
                  <a:lnTo>
                    <a:pt x="31009" y="10677"/>
                  </a:lnTo>
                  <a:lnTo>
                    <a:pt x="32261" y="10613"/>
                  </a:lnTo>
                  <a:lnTo>
                    <a:pt x="33487" y="10536"/>
                  </a:lnTo>
                  <a:lnTo>
                    <a:pt x="34687" y="10460"/>
                  </a:lnTo>
                  <a:lnTo>
                    <a:pt x="35849" y="10358"/>
                  </a:lnTo>
                  <a:lnTo>
                    <a:pt x="36999" y="10255"/>
                  </a:lnTo>
                  <a:lnTo>
                    <a:pt x="38110" y="10128"/>
                  </a:lnTo>
                  <a:lnTo>
                    <a:pt x="39195" y="10000"/>
                  </a:lnTo>
                  <a:lnTo>
                    <a:pt x="40243" y="9859"/>
                  </a:lnTo>
                  <a:lnTo>
                    <a:pt x="41252" y="9706"/>
                  </a:lnTo>
                  <a:lnTo>
                    <a:pt x="42222" y="9553"/>
                  </a:lnTo>
                  <a:lnTo>
                    <a:pt x="43167" y="9387"/>
                  </a:lnTo>
                  <a:lnTo>
                    <a:pt x="44061" y="9208"/>
                  </a:lnTo>
                  <a:lnTo>
                    <a:pt x="44917" y="9017"/>
                  </a:lnTo>
                  <a:lnTo>
                    <a:pt x="45722" y="8825"/>
                  </a:lnTo>
                  <a:lnTo>
                    <a:pt x="46488" y="8621"/>
                  </a:lnTo>
                  <a:lnTo>
                    <a:pt x="47216" y="8404"/>
                  </a:lnTo>
                  <a:lnTo>
                    <a:pt x="47880" y="8186"/>
                  </a:lnTo>
                  <a:lnTo>
                    <a:pt x="48506" y="7957"/>
                  </a:lnTo>
                  <a:lnTo>
                    <a:pt x="49068" y="7727"/>
                  </a:lnTo>
                  <a:lnTo>
                    <a:pt x="49591" y="7484"/>
                  </a:lnTo>
                  <a:lnTo>
                    <a:pt x="49834" y="7369"/>
                  </a:lnTo>
                  <a:lnTo>
                    <a:pt x="50051" y="7241"/>
                  </a:lnTo>
                  <a:lnTo>
                    <a:pt x="50268" y="7126"/>
                  </a:lnTo>
                  <a:lnTo>
                    <a:pt x="50460" y="6999"/>
                  </a:lnTo>
                  <a:lnTo>
                    <a:pt x="50638" y="6871"/>
                  </a:lnTo>
                  <a:lnTo>
                    <a:pt x="50804" y="6743"/>
                  </a:lnTo>
                  <a:lnTo>
                    <a:pt x="50958" y="6603"/>
                  </a:lnTo>
                  <a:lnTo>
                    <a:pt x="51098" y="6475"/>
                  </a:lnTo>
                  <a:lnTo>
                    <a:pt x="51213" y="6347"/>
                  </a:lnTo>
                  <a:lnTo>
                    <a:pt x="51315" y="6207"/>
                  </a:lnTo>
                  <a:lnTo>
                    <a:pt x="51405" y="6079"/>
                  </a:lnTo>
                  <a:lnTo>
                    <a:pt x="51481" y="5939"/>
                  </a:lnTo>
                  <a:lnTo>
                    <a:pt x="51545" y="5811"/>
                  </a:lnTo>
                  <a:lnTo>
                    <a:pt x="51583" y="5671"/>
                  </a:lnTo>
                  <a:lnTo>
                    <a:pt x="51609" y="5530"/>
                  </a:lnTo>
                  <a:lnTo>
                    <a:pt x="51622" y="5390"/>
                  </a:lnTo>
                  <a:lnTo>
                    <a:pt x="51622" y="0"/>
                  </a:lnTo>
                  <a:close/>
                </a:path>
              </a:pathLst>
            </a:custGeom>
            <a:solidFill>
              <a:srgbClr val="FFCB91"/>
            </a:solidFill>
            <a:ln>
              <a:noFill/>
            </a:ln>
          </p:spPr>
          <p:txBody>
            <a:bodyPr spcFirstLastPara="1" wrap="square" lIns="121900" tIns="121900" rIns="121900" bIns="121900" anchor="ctr" anchorCtr="0">
              <a:noAutofit/>
            </a:bodyPr>
            <a:lstStyle/>
            <a:p>
              <a:endParaRPr sz="2400"/>
            </a:p>
          </p:txBody>
        </p:sp>
        <p:sp>
          <p:nvSpPr>
            <p:cNvPr id="172" name="Google Shape;172;p15"/>
            <p:cNvSpPr/>
            <p:nvPr/>
          </p:nvSpPr>
          <p:spPr>
            <a:xfrm>
              <a:off x="1462987" y="3883565"/>
              <a:ext cx="764264" cy="159598"/>
            </a:xfrm>
            <a:custGeom>
              <a:avLst/>
              <a:gdLst/>
              <a:ahLst/>
              <a:cxnLst/>
              <a:rect l="l" t="t" r="r" b="b"/>
              <a:pathLst>
                <a:path w="51622" h="10780" extrusionOk="0">
                  <a:moveTo>
                    <a:pt x="24483" y="1"/>
                  </a:moveTo>
                  <a:lnTo>
                    <a:pt x="23168" y="26"/>
                  </a:lnTo>
                  <a:lnTo>
                    <a:pt x="21878" y="65"/>
                  </a:lnTo>
                  <a:lnTo>
                    <a:pt x="20613" y="103"/>
                  </a:lnTo>
                  <a:lnTo>
                    <a:pt x="19362" y="167"/>
                  </a:lnTo>
                  <a:lnTo>
                    <a:pt x="18136" y="243"/>
                  </a:lnTo>
                  <a:lnTo>
                    <a:pt x="16935" y="320"/>
                  </a:lnTo>
                  <a:lnTo>
                    <a:pt x="15760" y="422"/>
                  </a:lnTo>
                  <a:lnTo>
                    <a:pt x="14624" y="524"/>
                  </a:lnTo>
                  <a:lnTo>
                    <a:pt x="13513" y="652"/>
                  </a:lnTo>
                  <a:lnTo>
                    <a:pt x="12427" y="780"/>
                  </a:lnTo>
                  <a:lnTo>
                    <a:pt x="11380" y="920"/>
                  </a:lnTo>
                  <a:lnTo>
                    <a:pt x="10371" y="1073"/>
                  </a:lnTo>
                  <a:lnTo>
                    <a:pt x="9400" y="1227"/>
                  </a:lnTo>
                  <a:lnTo>
                    <a:pt x="8455" y="1393"/>
                  </a:lnTo>
                  <a:lnTo>
                    <a:pt x="7561" y="1572"/>
                  </a:lnTo>
                  <a:lnTo>
                    <a:pt x="6706" y="1763"/>
                  </a:lnTo>
                  <a:lnTo>
                    <a:pt x="5901" y="1955"/>
                  </a:lnTo>
                  <a:lnTo>
                    <a:pt x="5135" y="2159"/>
                  </a:lnTo>
                  <a:lnTo>
                    <a:pt x="4407" y="2376"/>
                  </a:lnTo>
                  <a:lnTo>
                    <a:pt x="3743" y="2593"/>
                  </a:lnTo>
                  <a:lnTo>
                    <a:pt x="3117" y="2823"/>
                  </a:lnTo>
                  <a:lnTo>
                    <a:pt x="2542" y="3053"/>
                  </a:lnTo>
                  <a:lnTo>
                    <a:pt x="2031" y="3296"/>
                  </a:lnTo>
                  <a:lnTo>
                    <a:pt x="1789" y="3411"/>
                  </a:lnTo>
                  <a:lnTo>
                    <a:pt x="1572" y="3538"/>
                  </a:lnTo>
                  <a:lnTo>
                    <a:pt x="1354" y="3653"/>
                  </a:lnTo>
                  <a:lnTo>
                    <a:pt x="1163" y="3781"/>
                  </a:lnTo>
                  <a:lnTo>
                    <a:pt x="984" y="3909"/>
                  </a:lnTo>
                  <a:lnTo>
                    <a:pt x="818" y="4036"/>
                  </a:lnTo>
                  <a:lnTo>
                    <a:pt x="665" y="4177"/>
                  </a:lnTo>
                  <a:lnTo>
                    <a:pt x="524" y="4305"/>
                  </a:lnTo>
                  <a:lnTo>
                    <a:pt x="409" y="4432"/>
                  </a:lnTo>
                  <a:lnTo>
                    <a:pt x="294" y="4573"/>
                  </a:lnTo>
                  <a:lnTo>
                    <a:pt x="205" y="4700"/>
                  </a:lnTo>
                  <a:lnTo>
                    <a:pt x="141" y="4841"/>
                  </a:lnTo>
                  <a:lnTo>
                    <a:pt x="77" y="4969"/>
                  </a:lnTo>
                  <a:lnTo>
                    <a:pt x="39" y="5109"/>
                  </a:lnTo>
                  <a:lnTo>
                    <a:pt x="14" y="5250"/>
                  </a:lnTo>
                  <a:lnTo>
                    <a:pt x="1" y="5390"/>
                  </a:lnTo>
                  <a:lnTo>
                    <a:pt x="14" y="5531"/>
                  </a:lnTo>
                  <a:lnTo>
                    <a:pt x="39" y="5671"/>
                  </a:lnTo>
                  <a:lnTo>
                    <a:pt x="77" y="5799"/>
                  </a:lnTo>
                  <a:lnTo>
                    <a:pt x="141" y="5939"/>
                  </a:lnTo>
                  <a:lnTo>
                    <a:pt x="205" y="6080"/>
                  </a:lnTo>
                  <a:lnTo>
                    <a:pt x="294" y="6207"/>
                  </a:lnTo>
                  <a:lnTo>
                    <a:pt x="409" y="6348"/>
                  </a:lnTo>
                  <a:lnTo>
                    <a:pt x="524" y="6476"/>
                  </a:lnTo>
                  <a:lnTo>
                    <a:pt x="665" y="6603"/>
                  </a:lnTo>
                  <a:lnTo>
                    <a:pt x="818" y="6731"/>
                  </a:lnTo>
                  <a:lnTo>
                    <a:pt x="984" y="6859"/>
                  </a:lnTo>
                  <a:lnTo>
                    <a:pt x="1163" y="6987"/>
                  </a:lnTo>
                  <a:lnTo>
                    <a:pt x="1354" y="7114"/>
                  </a:lnTo>
                  <a:lnTo>
                    <a:pt x="1572" y="7242"/>
                  </a:lnTo>
                  <a:lnTo>
                    <a:pt x="1789" y="7370"/>
                  </a:lnTo>
                  <a:lnTo>
                    <a:pt x="2031" y="7485"/>
                  </a:lnTo>
                  <a:lnTo>
                    <a:pt x="2542" y="7727"/>
                  </a:lnTo>
                  <a:lnTo>
                    <a:pt x="3117" y="7957"/>
                  </a:lnTo>
                  <a:lnTo>
                    <a:pt x="3743" y="8187"/>
                  </a:lnTo>
                  <a:lnTo>
                    <a:pt x="4407" y="8404"/>
                  </a:lnTo>
                  <a:lnTo>
                    <a:pt x="5135" y="8621"/>
                  </a:lnTo>
                  <a:lnTo>
                    <a:pt x="5901" y="8813"/>
                  </a:lnTo>
                  <a:lnTo>
                    <a:pt x="6706" y="9017"/>
                  </a:lnTo>
                  <a:lnTo>
                    <a:pt x="7561" y="9196"/>
                  </a:lnTo>
                  <a:lnTo>
                    <a:pt x="8455" y="9375"/>
                  </a:lnTo>
                  <a:lnTo>
                    <a:pt x="9400" y="9554"/>
                  </a:lnTo>
                  <a:lnTo>
                    <a:pt x="10371" y="9707"/>
                  </a:lnTo>
                  <a:lnTo>
                    <a:pt x="11380" y="9860"/>
                  </a:lnTo>
                  <a:lnTo>
                    <a:pt x="12427" y="10001"/>
                  </a:lnTo>
                  <a:lnTo>
                    <a:pt x="13513" y="10128"/>
                  </a:lnTo>
                  <a:lnTo>
                    <a:pt x="14624" y="10243"/>
                  </a:lnTo>
                  <a:lnTo>
                    <a:pt x="15760" y="10358"/>
                  </a:lnTo>
                  <a:lnTo>
                    <a:pt x="16935" y="10460"/>
                  </a:lnTo>
                  <a:lnTo>
                    <a:pt x="18136" y="10537"/>
                  </a:lnTo>
                  <a:lnTo>
                    <a:pt x="19362" y="10614"/>
                  </a:lnTo>
                  <a:lnTo>
                    <a:pt x="20613" y="10677"/>
                  </a:lnTo>
                  <a:lnTo>
                    <a:pt x="21878" y="10716"/>
                  </a:lnTo>
                  <a:lnTo>
                    <a:pt x="23168" y="10754"/>
                  </a:lnTo>
                  <a:lnTo>
                    <a:pt x="24483" y="10780"/>
                  </a:lnTo>
                  <a:lnTo>
                    <a:pt x="27139" y="10780"/>
                  </a:lnTo>
                  <a:lnTo>
                    <a:pt x="28455" y="10754"/>
                  </a:lnTo>
                  <a:lnTo>
                    <a:pt x="29745" y="10716"/>
                  </a:lnTo>
                  <a:lnTo>
                    <a:pt x="31009" y="10677"/>
                  </a:lnTo>
                  <a:lnTo>
                    <a:pt x="32261" y="10614"/>
                  </a:lnTo>
                  <a:lnTo>
                    <a:pt x="33487" y="10537"/>
                  </a:lnTo>
                  <a:lnTo>
                    <a:pt x="34687" y="10460"/>
                  </a:lnTo>
                  <a:lnTo>
                    <a:pt x="35849" y="10358"/>
                  </a:lnTo>
                  <a:lnTo>
                    <a:pt x="36999" y="10243"/>
                  </a:lnTo>
                  <a:lnTo>
                    <a:pt x="38110" y="10128"/>
                  </a:lnTo>
                  <a:lnTo>
                    <a:pt x="39195" y="10001"/>
                  </a:lnTo>
                  <a:lnTo>
                    <a:pt x="40243" y="9860"/>
                  </a:lnTo>
                  <a:lnTo>
                    <a:pt x="41252" y="9707"/>
                  </a:lnTo>
                  <a:lnTo>
                    <a:pt x="42222" y="9554"/>
                  </a:lnTo>
                  <a:lnTo>
                    <a:pt x="43167" y="9375"/>
                  </a:lnTo>
                  <a:lnTo>
                    <a:pt x="44061" y="9196"/>
                  </a:lnTo>
                  <a:lnTo>
                    <a:pt x="44917" y="9017"/>
                  </a:lnTo>
                  <a:lnTo>
                    <a:pt x="45722" y="8813"/>
                  </a:lnTo>
                  <a:lnTo>
                    <a:pt x="46488" y="8621"/>
                  </a:lnTo>
                  <a:lnTo>
                    <a:pt x="47216" y="8404"/>
                  </a:lnTo>
                  <a:lnTo>
                    <a:pt x="47880" y="8187"/>
                  </a:lnTo>
                  <a:lnTo>
                    <a:pt x="48506" y="7957"/>
                  </a:lnTo>
                  <a:lnTo>
                    <a:pt x="49068" y="7727"/>
                  </a:lnTo>
                  <a:lnTo>
                    <a:pt x="49591" y="7485"/>
                  </a:lnTo>
                  <a:lnTo>
                    <a:pt x="49834" y="7370"/>
                  </a:lnTo>
                  <a:lnTo>
                    <a:pt x="50051" y="7242"/>
                  </a:lnTo>
                  <a:lnTo>
                    <a:pt x="50268" y="7114"/>
                  </a:lnTo>
                  <a:lnTo>
                    <a:pt x="50460" y="6987"/>
                  </a:lnTo>
                  <a:lnTo>
                    <a:pt x="50638" y="6859"/>
                  </a:lnTo>
                  <a:lnTo>
                    <a:pt x="50804" y="6731"/>
                  </a:lnTo>
                  <a:lnTo>
                    <a:pt x="50958" y="6603"/>
                  </a:lnTo>
                  <a:lnTo>
                    <a:pt x="51098" y="6476"/>
                  </a:lnTo>
                  <a:lnTo>
                    <a:pt x="51213" y="6348"/>
                  </a:lnTo>
                  <a:lnTo>
                    <a:pt x="51315" y="6207"/>
                  </a:lnTo>
                  <a:lnTo>
                    <a:pt x="51405" y="6080"/>
                  </a:lnTo>
                  <a:lnTo>
                    <a:pt x="51481" y="5939"/>
                  </a:lnTo>
                  <a:lnTo>
                    <a:pt x="51545" y="5799"/>
                  </a:lnTo>
                  <a:lnTo>
                    <a:pt x="51583" y="5671"/>
                  </a:lnTo>
                  <a:lnTo>
                    <a:pt x="51609" y="5531"/>
                  </a:lnTo>
                  <a:lnTo>
                    <a:pt x="51622" y="5390"/>
                  </a:lnTo>
                  <a:lnTo>
                    <a:pt x="51609" y="5250"/>
                  </a:lnTo>
                  <a:lnTo>
                    <a:pt x="51583" y="5109"/>
                  </a:lnTo>
                  <a:lnTo>
                    <a:pt x="51545" y="4969"/>
                  </a:lnTo>
                  <a:lnTo>
                    <a:pt x="51481" y="4841"/>
                  </a:lnTo>
                  <a:lnTo>
                    <a:pt x="51405" y="4700"/>
                  </a:lnTo>
                  <a:lnTo>
                    <a:pt x="51315" y="4573"/>
                  </a:lnTo>
                  <a:lnTo>
                    <a:pt x="51213" y="4432"/>
                  </a:lnTo>
                  <a:lnTo>
                    <a:pt x="51098" y="4305"/>
                  </a:lnTo>
                  <a:lnTo>
                    <a:pt x="50958" y="4177"/>
                  </a:lnTo>
                  <a:lnTo>
                    <a:pt x="50804" y="4036"/>
                  </a:lnTo>
                  <a:lnTo>
                    <a:pt x="50638" y="3909"/>
                  </a:lnTo>
                  <a:lnTo>
                    <a:pt x="50460" y="3781"/>
                  </a:lnTo>
                  <a:lnTo>
                    <a:pt x="50268" y="3653"/>
                  </a:lnTo>
                  <a:lnTo>
                    <a:pt x="50051" y="3538"/>
                  </a:lnTo>
                  <a:lnTo>
                    <a:pt x="49834" y="3411"/>
                  </a:lnTo>
                  <a:lnTo>
                    <a:pt x="49591" y="3296"/>
                  </a:lnTo>
                  <a:lnTo>
                    <a:pt x="49068" y="3053"/>
                  </a:lnTo>
                  <a:lnTo>
                    <a:pt x="48506" y="2823"/>
                  </a:lnTo>
                  <a:lnTo>
                    <a:pt x="47880" y="2593"/>
                  </a:lnTo>
                  <a:lnTo>
                    <a:pt x="47216" y="2376"/>
                  </a:lnTo>
                  <a:lnTo>
                    <a:pt x="46488" y="2159"/>
                  </a:lnTo>
                  <a:lnTo>
                    <a:pt x="45722" y="1955"/>
                  </a:lnTo>
                  <a:lnTo>
                    <a:pt x="44917" y="1763"/>
                  </a:lnTo>
                  <a:lnTo>
                    <a:pt x="44061" y="1572"/>
                  </a:lnTo>
                  <a:lnTo>
                    <a:pt x="43167" y="1393"/>
                  </a:lnTo>
                  <a:lnTo>
                    <a:pt x="42222" y="1227"/>
                  </a:lnTo>
                  <a:lnTo>
                    <a:pt x="41252" y="1073"/>
                  </a:lnTo>
                  <a:lnTo>
                    <a:pt x="40243" y="920"/>
                  </a:lnTo>
                  <a:lnTo>
                    <a:pt x="39195" y="780"/>
                  </a:lnTo>
                  <a:lnTo>
                    <a:pt x="38110" y="652"/>
                  </a:lnTo>
                  <a:lnTo>
                    <a:pt x="36999" y="524"/>
                  </a:lnTo>
                  <a:lnTo>
                    <a:pt x="35849" y="422"/>
                  </a:lnTo>
                  <a:lnTo>
                    <a:pt x="34687" y="320"/>
                  </a:lnTo>
                  <a:lnTo>
                    <a:pt x="33487" y="243"/>
                  </a:lnTo>
                  <a:lnTo>
                    <a:pt x="32261" y="167"/>
                  </a:lnTo>
                  <a:lnTo>
                    <a:pt x="31009" y="103"/>
                  </a:lnTo>
                  <a:lnTo>
                    <a:pt x="29745" y="65"/>
                  </a:lnTo>
                  <a:lnTo>
                    <a:pt x="28455" y="26"/>
                  </a:lnTo>
                  <a:lnTo>
                    <a:pt x="27139"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73" name="Google Shape;173;p15"/>
            <p:cNvSpPr/>
            <p:nvPr/>
          </p:nvSpPr>
          <p:spPr>
            <a:xfrm>
              <a:off x="1531253" y="3897749"/>
              <a:ext cx="627747" cy="112326"/>
            </a:xfrm>
            <a:custGeom>
              <a:avLst/>
              <a:gdLst/>
              <a:ahLst/>
              <a:cxnLst/>
              <a:rect l="l" t="t" r="r" b="b"/>
              <a:pathLst>
                <a:path w="42401" h="7587" extrusionOk="0">
                  <a:moveTo>
                    <a:pt x="20115" y="0"/>
                  </a:moveTo>
                  <a:lnTo>
                    <a:pt x="19029" y="26"/>
                  </a:lnTo>
                  <a:lnTo>
                    <a:pt x="17969" y="52"/>
                  </a:lnTo>
                  <a:lnTo>
                    <a:pt x="16922" y="77"/>
                  </a:lnTo>
                  <a:lnTo>
                    <a:pt x="15900" y="115"/>
                  </a:lnTo>
                  <a:lnTo>
                    <a:pt x="14891" y="167"/>
                  </a:lnTo>
                  <a:lnTo>
                    <a:pt x="13908" y="230"/>
                  </a:lnTo>
                  <a:lnTo>
                    <a:pt x="12950" y="294"/>
                  </a:lnTo>
                  <a:lnTo>
                    <a:pt x="12005" y="371"/>
                  </a:lnTo>
                  <a:lnTo>
                    <a:pt x="11098" y="460"/>
                  </a:lnTo>
                  <a:lnTo>
                    <a:pt x="10204" y="550"/>
                  </a:lnTo>
                  <a:lnTo>
                    <a:pt x="9349" y="652"/>
                  </a:lnTo>
                  <a:lnTo>
                    <a:pt x="8518" y="754"/>
                  </a:lnTo>
                  <a:lnTo>
                    <a:pt x="7714" y="869"/>
                  </a:lnTo>
                  <a:lnTo>
                    <a:pt x="6948" y="984"/>
                  </a:lnTo>
                  <a:lnTo>
                    <a:pt x="6207" y="1112"/>
                  </a:lnTo>
                  <a:lnTo>
                    <a:pt x="5504" y="1239"/>
                  </a:lnTo>
                  <a:lnTo>
                    <a:pt x="4840" y="1380"/>
                  </a:lnTo>
                  <a:lnTo>
                    <a:pt x="4215" y="1520"/>
                  </a:lnTo>
                  <a:lnTo>
                    <a:pt x="3627" y="1674"/>
                  </a:lnTo>
                  <a:lnTo>
                    <a:pt x="3078" y="1827"/>
                  </a:lnTo>
                  <a:lnTo>
                    <a:pt x="2567" y="1980"/>
                  </a:lnTo>
                  <a:lnTo>
                    <a:pt x="2095" y="2146"/>
                  </a:lnTo>
                  <a:lnTo>
                    <a:pt x="1673" y="2312"/>
                  </a:lnTo>
                  <a:lnTo>
                    <a:pt x="1290" y="2491"/>
                  </a:lnTo>
                  <a:lnTo>
                    <a:pt x="958" y="2670"/>
                  </a:lnTo>
                  <a:lnTo>
                    <a:pt x="677" y="2848"/>
                  </a:lnTo>
                  <a:lnTo>
                    <a:pt x="549" y="2938"/>
                  </a:lnTo>
                  <a:lnTo>
                    <a:pt x="434" y="3027"/>
                  </a:lnTo>
                  <a:lnTo>
                    <a:pt x="332" y="3117"/>
                  </a:lnTo>
                  <a:lnTo>
                    <a:pt x="243" y="3219"/>
                  </a:lnTo>
                  <a:lnTo>
                    <a:pt x="179" y="3308"/>
                  </a:lnTo>
                  <a:lnTo>
                    <a:pt x="115" y="3410"/>
                  </a:lnTo>
                  <a:lnTo>
                    <a:pt x="64" y="3500"/>
                  </a:lnTo>
                  <a:lnTo>
                    <a:pt x="26" y="3602"/>
                  </a:lnTo>
                  <a:lnTo>
                    <a:pt x="13" y="3691"/>
                  </a:lnTo>
                  <a:lnTo>
                    <a:pt x="0" y="3794"/>
                  </a:lnTo>
                  <a:lnTo>
                    <a:pt x="13" y="3896"/>
                  </a:lnTo>
                  <a:lnTo>
                    <a:pt x="26" y="3985"/>
                  </a:lnTo>
                  <a:lnTo>
                    <a:pt x="64" y="4087"/>
                  </a:lnTo>
                  <a:lnTo>
                    <a:pt x="115" y="4177"/>
                  </a:lnTo>
                  <a:lnTo>
                    <a:pt x="179" y="4279"/>
                  </a:lnTo>
                  <a:lnTo>
                    <a:pt x="243" y="4368"/>
                  </a:lnTo>
                  <a:lnTo>
                    <a:pt x="332" y="4458"/>
                  </a:lnTo>
                  <a:lnTo>
                    <a:pt x="434" y="4560"/>
                  </a:lnTo>
                  <a:lnTo>
                    <a:pt x="549" y="4649"/>
                  </a:lnTo>
                  <a:lnTo>
                    <a:pt x="677" y="4739"/>
                  </a:lnTo>
                  <a:lnTo>
                    <a:pt x="958" y="4917"/>
                  </a:lnTo>
                  <a:lnTo>
                    <a:pt x="1290" y="5096"/>
                  </a:lnTo>
                  <a:lnTo>
                    <a:pt x="1673" y="5262"/>
                  </a:lnTo>
                  <a:lnTo>
                    <a:pt x="2095" y="5441"/>
                  </a:lnTo>
                  <a:lnTo>
                    <a:pt x="2567" y="5594"/>
                  </a:lnTo>
                  <a:lnTo>
                    <a:pt x="3078" y="5760"/>
                  </a:lnTo>
                  <a:lnTo>
                    <a:pt x="3627" y="5914"/>
                  </a:lnTo>
                  <a:lnTo>
                    <a:pt x="4215" y="6054"/>
                  </a:lnTo>
                  <a:lnTo>
                    <a:pt x="4840" y="6207"/>
                  </a:lnTo>
                  <a:lnTo>
                    <a:pt x="5504" y="6335"/>
                  </a:lnTo>
                  <a:lnTo>
                    <a:pt x="6207" y="6476"/>
                  </a:lnTo>
                  <a:lnTo>
                    <a:pt x="6948" y="6603"/>
                  </a:lnTo>
                  <a:lnTo>
                    <a:pt x="7714" y="6718"/>
                  </a:lnTo>
                  <a:lnTo>
                    <a:pt x="8518" y="6833"/>
                  </a:lnTo>
                  <a:lnTo>
                    <a:pt x="9349" y="6935"/>
                  </a:lnTo>
                  <a:lnTo>
                    <a:pt x="10204" y="7037"/>
                  </a:lnTo>
                  <a:lnTo>
                    <a:pt x="11098" y="7127"/>
                  </a:lnTo>
                  <a:lnTo>
                    <a:pt x="12005" y="7203"/>
                  </a:lnTo>
                  <a:lnTo>
                    <a:pt x="12950" y="7280"/>
                  </a:lnTo>
                  <a:lnTo>
                    <a:pt x="13908" y="7357"/>
                  </a:lnTo>
                  <a:lnTo>
                    <a:pt x="14891" y="7408"/>
                  </a:lnTo>
                  <a:lnTo>
                    <a:pt x="15900" y="7459"/>
                  </a:lnTo>
                  <a:lnTo>
                    <a:pt x="16922" y="7510"/>
                  </a:lnTo>
                  <a:lnTo>
                    <a:pt x="17969" y="7536"/>
                  </a:lnTo>
                  <a:lnTo>
                    <a:pt x="19029" y="7561"/>
                  </a:lnTo>
                  <a:lnTo>
                    <a:pt x="20115" y="7574"/>
                  </a:lnTo>
                  <a:lnTo>
                    <a:pt x="21200" y="7587"/>
                  </a:lnTo>
                  <a:lnTo>
                    <a:pt x="22286" y="7574"/>
                  </a:lnTo>
                  <a:lnTo>
                    <a:pt x="23371" y="7561"/>
                  </a:lnTo>
                  <a:lnTo>
                    <a:pt x="24431" y="7536"/>
                  </a:lnTo>
                  <a:lnTo>
                    <a:pt x="25466" y="7510"/>
                  </a:lnTo>
                  <a:lnTo>
                    <a:pt x="26500" y="7459"/>
                  </a:lnTo>
                  <a:lnTo>
                    <a:pt x="27496" y="7408"/>
                  </a:lnTo>
                  <a:lnTo>
                    <a:pt x="28493" y="7357"/>
                  </a:lnTo>
                  <a:lnTo>
                    <a:pt x="29450" y="7280"/>
                  </a:lnTo>
                  <a:lnTo>
                    <a:pt x="30383" y="7203"/>
                  </a:lnTo>
                  <a:lnTo>
                    <a:pt x="31302" y="7127"/>
                  </a:lnTo>
                  <a:lnTo>
                    <a:pt x="32183" y="7037"/>
                  </a:lnTo>
                  <a:lnTo>
                    <a:pt x="33052" y="6935"/>
                  </a:lnTo>
                  <a:lnTo>
                    <a:pt x="33882" y="6833"/>
                  </a:lnTo>
                  <a:lnTo>
                    <a:pt x="34687" y="6718"/>
                  </a:lnTo>
                  <a:lnTo>
                    <a:pt x="35453" y="6603"/>
                  </a:lnTo>
                  <a:lnTo>
                    <a:pt x="36181" y="6476"/>
                  </a:lnTo>
                  <a:lnTo>
                    <a:pt x="36883" y="6335"/>
                  </a:lnTo>
                  <a:lnTo>
                    <a:pt x="37560" y="6207"/>
                  </a:lnTo>
                  <a:lnTo>
                    <a:pt x="38186" y="6054"/>
                  </a:lnTo>
                  <a:lnTo>
                    <a:pt x="38773" y="5914"/>
                  </a:lnTo>
                  <a:lnTo>
                    <a:pt x="39323" y="5760"/>
                  </a:lnTo>
                  <a:lnTo>
                    <a:pt x="39833" y="5594"/>
                  </a:lnTo>
                  <a:lnTo>
                    <a:pt x="40306" y="5441"/>
                  </a:lnTo>
                  <a:lnTo>
                    <a:pt x="40727" y="5262"/>
                  </a:lnTo>
                  <a:lnTo>
                    <a:pt x="41111" y="5096"/>
                  </a:lnTo>
                  <a:lnTo>
                    <a:pt x="41443" y="4917"/>
                  </a:lnTo>
                  <a:lnTo>
                    <a:pt x="41724" y="4739"/>
                  </a:lnTo>
                  <a:lnTo>
                    <a:pt x="41851" y="4649"/>
                  </a:lnTo>
                  <a:lnTo>
                    <a:pt x="41966" y="4560"/>
                  </a:lnTo>
                  <a:lnTo>
                    <a:pt x="42068" y="4458"/>
                  </a:lnTo>
                  <a:lnTo>
                    <a:pt x="42145" y="4368"/>
                  </a:lnTo>
                  <a:lnTo>
                    <a:pt x="42222" y="4279"/>
                  </a:lnTo>
                  <a:lnTo>
                    <a:pt x="42285" y="4177"/>
                  </a:lnTo>
                  <a:lnTo>
                    <a:pt x="42337" y="4087"/>
                  </a:lnTo>
                  <a:lnTo>
                    <a:pt x="42362" y="3985"/>
                  </a:lnTo>
                  <a:lnTo>
                    <a:pt x="42388" y="3896"/>
                  </a:lnTo>
                  <a:lnTo>
                    <a:pt x="42400" y="3794"/>
                  </a:lnTo>
                  <a:lnTo>
                    <a:pt x="42388" y="3691"/>
                  </a:lnTo>
                  <a:lnTo>
                    <a:pt x="42362" y="3602"/>
                  </a:lnTo>
                  <a:lnTo>
                    <a:pt x="42337" y="3500"/>
                  </a:lnTo>
                  <a:lnTo>
                    <a:pt x="42285" y="3410"/>
                  </a:lnTo>
                  <a:lnTo>
                    <a:pt x="42222" y="3308"/>
                  </a:lnTo>
                  <a:lnTo>
                    <a:pt x="42145" y="3219"/>
                  </a:lnTo>
                  <a:lnTo>
                    <a:pt x="42068" y="3117"/>
                  </a:lnTo>
                  <a:lnTo>
                    <a:pt x="41966" y="3027"/>
                  </a:lnTo>
                  <a:lnTo>
                    <a:pt x="41851" y="2938"/>
                  </a:lnTo>
                  <a:lnTo>
                    <a:pt x="41724" y="2848"/>
                  </a:lnTo>
                  <a:lnTo>
                    <a:pt x="41443" y="2670"/>
                  </a:lnTo>
                  <a:lnTo>
                    <a:pt x="41111" y="2491"/>
                  </a:lnTo>
                  <a:lnTo>
                    <a:pt x="40727" y="2312"/>
                  </a:lnTo>
                  <a:lnTo>
                    <a:pt x="40306" y="2146"/>
                  </a:lnTo>
                  <a:lnTo>
                    <a:pt x="39833" y="1980"/>
                  </a:lnTo>
                  <a:lnTo>
                    <a:pt x="39323" y="1827"/>
                  </a:lnTo>
                  <a:lnTo>
                    <a:pt x="38773" y="1674"/>
                  </a:lnTo>
                  <a:lnTo>
                    <a:pt x="38186" y="1520"/>
                  </a:lnTo>
                  <a:lnTo>
                    <a:pt x="37560" y="1380"/>
                  </a:lnTo>
                  <a:lnTo>
                    <a:pt x="36883" y="1239"/>
                  </a:lnTo>
                  <a:lnTo>
                    <a:pt x="36181" y="1112"/>
                  </a:lnTo>
                  <a:lnTo>
                    <a:pt x="35453" y="984"/>
                  </a:lnTo>
                  <a:lnTo>
                    <a:pt x="34687" y="869"/>
                  </a:lnTo>
                  <a:lnTo>
                    <a:pt x="33882" y="754"/>
                  </a:lnTo>
                  <a:lnTo>
                    <a:pt x="33052" y="652"/>
                  </a:lnTo>
                  <a:lnTo>
                    <a:pt x="32183" y="550"/>
                  </a:lnTo>
                  <a:lnTo>
                    <a:pt x="31302" y="460"/>
                  </a:lnTo>
                  <a:lnTo>
                    <a:pt x="30383" y="371"/>
                  </a:lnTo>
                  <a:lnTo>
                    <a:pt x="29450" y="294"/>
                  </a:lnTo>
                  <a:lnTo>
                    <a:pt x="28493" y="230"/>
                  </a:lnTo>
                  <a:lnTo>
                    <a:pt x="27496" y="167"/>
                  </a:lnTo>
                  <a:lnTo>
                    <a:pt x="26500" y="115"/>
                  </a:lnTo>
                  <a:lnTo>
                    <a:pt x="25466" y="77"/>
                  </a:lnTo>
                  <a:lnTo>
                    <a:pt x="24431" y="52"/>
                  </a:lnTo>
                  <a:lnTo>
                    <a:pt x="23371" y="26"/>
                  </a:lnTo>
                  <a:lnTo>
                    <a:pt x="22286" y="0"/>
                  </a:lnTo>
                  <a:close/>
                </a:path>
              </a:pathLst>
            </a:custGeom>
            <a:solidFill>
              <a:srgbClr val="EFC072"/>
            </a:solidFill>
            <a:ln>
              <a:noFill/>
            </a:ln>
          </p:spPr>
          <p:txBody>
            <a:bodyPr spcFirstLastPara="1" wrap="square" lIns="121900" tIns="121900" rIns="121900" bIns="121900" anchor="ctr" anchorCtr="0">
              <a:noAutofit/>
            </a:bodyPr>
            <a:lstStyle/>
            <a:p>
              <a:endParaRPr sz="2400"/>
            </a:p>
          </p:txBody>
        </p:sp>
        <p:sp>
          <p:nvSpPr>
            <p:cNvPr id="174" name="Google Shape;174;p15"/>
            <p:cNvSpPr/>
            <p:nvPr/>
          </p:nvSpPr>
          <p:spPr>
            <a:xfrm>
              <a:off x="1540506" y="3897749"/>
              <a:ext cx="609226" cy="83397"/>
            </a:xfrm>
            <a:custGeom>
              <a:avLst/>
              <a:gdLst/>
              <a:ahLst/>
              <a:cxnLst/>
              <a:rect l="l" t="t" r="r" b="b"/>
              <a:pathLst>
                <a:path w="41150" h="5633" extrusionOk="0">
                  <a:moveTo>
                    <a:pt x="19949" y="0"/>
                  </a:moveTo>
                  <a:lnTo>
                    <a:pt x="18251" y="13"/>
                  </a:lnTo>
                  <a:lnTo>
                    <a:pt x="16578" y="52"/>
                  </a:lnTo>
                  <a:lnTo>
                    <a:pt x="14956" y="103"/>
                  </a:lnTo>
                  <a:lnTo>
                    <a:pt x="13372" y="192"/>
                  </a:lnTo>
                  <a:lnTo>
                    <a:pt x="11840" y="294"/>
                  </a:lnTo>
                  <a:lnTo>
                    <a:pt x="10371" y="409"/>
                  </a:lnTo>
                  <a:lnTo>
                    <a:pt x="8966" y="550"/>
                  </a:lnTo>
                  <a:lnTo>
                    <a:pt x="7625" y="703"/>
                  </a:lnTo>
                  <a:lnTo>
                    <a:pt x="6361" y="882"/>
                  </a:lnTo>
                  <a:lnTo>
                    <a:pt x="5186" y="1073"/>
                  </a:lnTo>
                  <a:lnTo>
                    <a:pt x="4075" y="1278"/>
                  </a:lnTo>
                  <a:lnTo>
                    <a:pt x="3564" y="1393"/>
                  </a:lnTo>
                  <a:lnTo>
                    <a:pt x="3066" y="1508"/>
                  </a:lnTo>
                  <a:lnTo>
                    <a:pt x="2593" y="1622"/>
                  </a:lnTo>
                  <a:lnTo>
                    <a:pt x="2146" y="1737"/>
                  </a:lnTo>
                  <a:lnTo>
                    <a:pt x="1725" y="1852"/>
                  </a:lnTo>
                  <a:lnTo>
                    <a:pt x="1329" y="1980"/>
                  </a:lnTo>
                  <a:lnTo>
                    <a:pt x="959" y="2108"/>
                  </a:lnTo>
                  <a:lnTo>
                    <a:pt x="614" y="2248"/>
                  </a:lnTo>
                  <a:lnTo>
                    <a:pt x="295" y="2376"/>
                  </a:lnTo>
                  <a:lnTo>
                    <a:pt x="1" y="2516"/>
                  </a:lnTo>
                  <a:lnTo>
                    <a:pt x="1" y="2516"/>
                  </a:lnTo>
                  <a:lnTo>
                    <a:pt x="716" y="2299"/>
                  </a:lnTo>
                  <a:lnTo>
                    <a:pt x="1508" y="2095"/>
                  </a:lnTo>
                  <a:lnTo>
                    <a:pt x="2376" y="1903"/>
                  </a:lnTo>
                  <a:lnTo>
                    <a:pt x="3296" y="1712"/>
                  </a:lnTo>
                  <a:lnTo>
                    <a:pt x="4292" y="1546"/>
                  </a:lnTo>
                  <a:lnTo>
                    <a:pt x="5352" y="1380"/>
                  </a:lnTo>
                  <a:lnTo>
                    <a:pt x="6463" y="1239"/>
                  </a:lnTo>
                  <a:lnTo>
                    <a:pt x="7638" y="1099"/>
                  </a:lnTo>
                  <a:lnTo>
                    <a:pt x="8851" y="984"/>
                  </a:lnTo>
                  <a:lnTo>
                    <a:pt x="10116" y="869"/>
                  </a:lnTo>
                  <a:lnTo>
                    <a:pt x="11431" y="780"/>
                  </a:lnTo>
                  <a:lnTo>
                    <a:pt x="12785" y="703"/>
                  </a:lnTo>
                  <a:lnTo>
                    <a:pt x="14177" y="639"/>
                  </a:lnTo>
                  <a:lnTo>
                    <a:pt x="15595" y="601"/>
                  </a:lnTo>
                  <a:lnTo>
                    <a:pt x="17050" y="575"/>
                  </a:lnTo>
                  <a:lnTo>
                    <a:pt x="18532" y="562"/>
                  </a:lnTo>
                  <a:lnTo>
                    <a:pt x="19617" y="562"/>
                  </a:lnTo>
                  <a:lnTo>
                    <a:pt x="20703" y="575"/>
                  </a:lnTo>
                  <a:lnTo>
                    <a:pt x="21763" y="601"/>
                  </a:lnTo>
                  <a:lnTo>
                    <a:pt x="22797" y="639"/>
                  </a:lnTo>
                  <a:lnTo>
                    <a:pt x="23832" y="677"/>
                  </a:lnTo>
                  <a:lnTo>
                    <a:pt x="24841" y="728"/>
                  </a:lnTo>
                  <a:lnTo>
                    <a:pt x="25824" y="792"/>
                  </a:lnTo>
                  <a:lnTo>
                    <a:pt x="26782" y="856"/>
                  </a:lnTo>
                  <a:lnTo>
                    <a:pt x="27714" y="933"/>
                  </a:lnTo>
                  <a:lnTo>
                    <a:pt x="28634" y="1022"/>
                  </a:lnTo>
                  <a:lnTo>
                    <a:pt x="29528" y="1112"/>
                  </a:lnTo>
                  <a:lnTo>
                    <a:pt x="30384" y="1214"/>
                  </a:lnTo>
                  <a:lnTo>
                    <a:pt x="31214" y="1316"/>
                  </a:lnTo>
                  <a:lnTo>
                    <a:pt x="32018" y="1431"/>
                  </a:lnTo>
                  <a:lnTo>
                    <a:pt x="32784" y="1546"/>
                  </a:lnTo>
                  <a:lnTo>
                    <a:pt x="33525" y="1674"/>
                  </a:lnTo>
                  <a:lnTo>
                    <a:pt x="34215" y="1801"/>
                  </a:lnTo>
                  <a:lnTo>
                    <a:pt x="34892" y="1942"/>
                  </a:lnTo>
                  <a:lnTo>
                    <a:pt x="35518" y="2082"/>
                  </a:lnTo>
                  <a:lnTo>
                    <a:pt x="36105" y="2235"/>
                  </a:lnTo>
                  <a:lnTo>
                    <a:pt x="36654" y="2389"/>
                  </a:lnTo>
                  <a:lnTo>
                    <a:pt x="37165" y="2542"/>
                  </a:lnTo>
                  <a:lnTo>
                    <a:pt x="37638" y="2708"/>
                  </a:lnTo>
                  <a:lnTo>
                    <a:pt x="38059" y="2874"/>
                  </a:lnTo>
                  <a:lnTo>
                    <a:pt x="38442" y="3053"/>
                  </a:lnTo>
                  <a:lnTo>
                    <a:pt x="38774" y="3219"/>
                  </a:lnTo>
                  <a:lnTo>
                    <a:pt x="39055" y="3398"/>
                  </a:lnTo>
                  <a:lnTo>
                    <a:pt x="39183" y="3500"/>
                  </a:lnTo>
                  <a:lnTo>
                    <a:pt x="39298" y="3589"/>
                  </a:lnTo>
                  <a:lnTo>
                    <a:pt x="39400" y="3679"/>
                  </a:lnTo>
                  <a:lnTo>
                    <a:pt x="39477" y="3768"/>
                  </a:lnTo>
                  <a:lnTo>
                    <a:pt x="39553" y="3870"/>
                  </a:lnTo>
                  <a:lnTo>
                    <a:pt x="39617" y="3960"/>
                  </a:lnTo>
                  <a:lnTo>
                    <a:pt x="39668" y="4062"/>
                  </a:lnTo>
                  <a:lnTo>
                    <a:pt x="39694" y="4151"/>
                  </a:lnTo>
                  <a:lnTo>
                    <a:pt x="39719" y="4253"/>
                  </a:lnTo>
                  <a:lnTo>
                    <a:pt x="39732" y="4355"/>
                  </a:lnTo>
                  <a:lnTo>
                    <a:pt x="39719" y="4432"/>
                  </a:lnTo>
                  <a:lnTo>
                    <a:pt x="39706" y="4522"/>
                  </a:lnTo>
                  <a:lnTo>
                    <a:pt x="39681" y="4598"/>
                  </a:lnTo>
                  <a:lnTo>
                    <a:pt x="39643" y="4688"/>
                  </a:lnTo>
                  <a:lnTo>
                    <a:pt x="39604" y="4764"/>
                  </a:lnTo>
                  <a:lnTo>
                    <a:pt x="39540" y="4854"/>
                  </a:lnTo>
                  <a:lnTo>
                    <a:pt x="39400" y="5007"/>
                  </a:lnTo>
                  <a:lnTo>
                    <a:pt x="39234" y="5173"/>
                  </a:lnTo>
                  <a:lnTo>
                    <a:pt x="39017" y="5326"/>
                  </a:lnTo>
                  <a:lnTo>
                    <a:pt x="38761" y="5479"/>
                  </a:lnTo>
                  <a:lnTo>
                    <a:pt x="38480" y="5633"/>
                  </a:lnTo>
                  <a:lnTo>
                    <a:pt x="39081" y="5428"/>
                  </a:lnTo>
                  <a:lnTo>
                    <a:pt x="39362" y="5313"/>
                  </a:lnTo>
                  <a:lnTo>
                    <a:pt x="39617" y="5211"/>
                  </a:lnTo>
                  <a:lnTo>
                    <a:pt x="39847" y="5096"/>
                  </a:lnTo>
                  <a:lnTo>
                    <a:pt x="40077" y="4981"/>
                  </a:lnTo>
                  <a:lnTo>
                    <a:pt x="40268" y="4866"/>
                  </a:lnTo>
                  <a:lnTo>
                    <a:pt x="40447" y="4751"/>
                  </a:lnTo>
                  <a:lnTo>
                    <a:pt x="40613" y="4636"/>
                  </a:lnTo>
                  <a:lnTo>
                    <a:pt x="40754" y="4522"/>
                  </a:lnTo>
                  <a:lnTo>
                    <a:pt x="40869" y="4407"/>
                  </a:lnTo>
                  <a:lnTo>
                    <a:pt x="40971" y="4279"/>
                  </a:lnTo>
                  <a:lnTo>
                    <a:pt x="41047" y="4164"/>
                  </a:lnTo>
                  <a:lnTo>
                    <a:pt x="41099" y="4036"/>
                  </a:lnTo>
                  <a:lnTo>
                    <a:pt x="41137" y="3921"/>
                  </a:lnTo>
                  <a:lnTo>
                    <a:pt x="41150" y="3794"/>
                  </a:lnTo>
                  <a:lnTo>
                    <a:pt x="41137" y="3691"/>
                  </a:lnTo>
                  <a:lnTo>
                    <a:pt x="41124" y="3602"/>
                  </a:lnTo>
                  <a:lnTo>
                    <a:pt x="41086" y="3500"/>
                  </a:lnTo>
                  <a:lnTo>
                    <a:pt x="41035" y="3410"/>
                  </a:lnTo>
                  <a:lnTo>
                    <a:pt x="40984" y="3308"/>
                  </a:lnTo>
                  <a:lnTo>
                    <a:pt x="40907" y="3219"/>
                  </a:lnTo>
                  <a:lnTo>
                    <a:pt x="40818" y="3117"/>
                  </a:lnTo>
                  <a:lnTo>
                    <a:pt x="40715" y="3027"/>
                  </a:lnTo>
                  <a:lnTo>
                    <a:pt x="40600" y="2938"/>
                  </a:lnTo>
                  <a:lnTo>
                    <a:pt x="40486" y="2848"/>
                  </a:lnTo>
                  <a:lnTo>
                    <a:pt x="40192" y="2670"/>
                  </a:lnTo>
                  <a:lnTo>
                    <a:pt x="39860" y="2491"/>
                  </a:lnTo>
                  <a:lnTo>
                    <a:pt x="39477" y="2312"/>
                  </a:lnTo>
                  <a:lnTo>
                    <a:pt x="39055" y="2146"/>
                  </a:lnTo>
                  <a:lnTo>
                    <a:pt x="38595" y="1980"/>
                  </a:lnTo>
                  <a:lnTo>
                    <a:pt x="38085" y="1827"/>
                  </a:lnTo>
                  <a:lnTo>
                    <a:pt x="37523" y="1674"/>
                  </a:lnTo>
                  <a:lnTo>
                    <a:pt x="36935" y="1520"/>
                  </a:lnTo>
                  <a:lnTo>
                    <a:pt x="36309" y="1380"/>
                  </a:lnTo>
                  <a:lnTo>
                    <a:pt x="35645" y="1239"/>
                  </a:lnTo>
                  <a:lnTo>
                    <a:pt x="34943" y="1112"/>
                  </a:lnTo>
                  <a:lnTo>
                    <a:pt x="34202" y="984"/>
                  </a:lnTo>
                  <a:lnTo>
                    <a:pt x="33436" y="869"/>
                  </a:lnTo>
                  <a:lnTo>
                    <a:pt x="32631" y="754"/>
                  </a:lnTo>
                  <a:lnTo>
                    <a:pt x="31801" y="652"/>
                  </a:lnTo>
                  <a:lnTo>
                    <a:pt x="30945" y="550"/>
                  </a:lnTo>
                  <a:lnTo>
                    <a:pt x="30051" y="460"/>
                  </a:lnTo>
                  <a:lnTo>
                    <a:pt x="29145" y="371"/>
                  </a:lnTo>
                  <a:lnTo>
                    <a:pt x="28200" y="294"/>
                  </a:lnTo>
                  <a:lnTo>
                    <a:pt x="27242" y="230"/>
                  </a:lnTo>
                  <a:lnTo>
                    <a:pt x="26258" y="167"/>
                  </a:lnTo>
                  <a:lnTo>
                    <a:pt x="25250" y="115"/>
                  </a:lnTo>
                  <a:lnTo>
                    <a:pt x="24228" y="77"/>
                  </a:lnTo>
                  <a:lnTo>
                    <a:pt x="23181" y="52"/>
                  </a:lnTo>
                  <a:lnTo>
                    <a:pt x="22121" y="26"/>
                  </a:lnTo>
                  <a:lnTo>
                    <a:pt x="21048" y="0"/>
                  </a:lnTo>
                  <a:close/>
                </a:path>
              </a:pathLst>
            </a:custGeom>
            <a:solidFill>
              <a:srgbClr val="D4A657"/>
            </a:solidFill>
            <a:ln>
              <a:noFill/>
            </a:ln>
          </p:spPr>
          <p:txBody>
            <a:bodyPr spcFirstLastPara="1" wrap="square" lIns="121900" tIns="121900" rIns="121900" bIns="121900" anchor="ctr" anchorCtr="0">
              <a:noAutofit/>
            </a:bodyPr>
            <a:lstStyle/>
            <a:p>
              <a:endParaRPr sz="2400"/>
            </a:p>
          </p:txBody>
        </p:sp>
        <p:sp>
          <p:nvSpPr>
            <p:cNvPr id="175" name="Google Shape;175;p15"/>
            <p:cNvSpPr/>
            <p:nvPr/>
          </p:nvSpPr>
          <p:spPr>
            <a:xfrm>
              <a:off x="1749449" y="3928750"/>
              <a:ext cx="204028" cy="57118"/>
            </a:xfrm>
            <a:custGeom>
              <a:avLst/>
              <a:gdLst/>
              <a:ahLst/>
              <a:cxnLst/>
              <a:rect l="l" t="t" r="r" b="b"/>
              <a:pathLst>
                <a:path w="13781" h="3858" extrusionOk="0">
                  <a:moveTo>
                    <a:pt x="0" y="1"/>
                  </a:moveTo>
                  <a:lnTo>
                    <a:pt x="0" y="384"/>
                  </a:lnTo>
                  <a:lnTo>
                    <a:pt x="3333" y="384"/>
                  </a:lnTo>
                  <a:lnTo>
                    <a:pt x="4240" y="410"/>
                  </a:lnTo>
                  <a:lnTo>
                    <a:pt x="5045" y="448"/>
                  </a:lnTo>
                  <a:lnTo>
                    <a:pt x="5734" y="512"/>
                  </a:lnTo>
                  <a:lnTo>
                    <a:pt x="6322" y="576"/>
                  </a:lnTo>
                  <a:lnTo>
                    <a:pt x="6564" y="627"/>
                  </a:lnTo>
                  <a:lnTo>
                    <a:pt x="6782" y="665"/>
                  </a:lnTo>
                  <a:lnTo>
                    <a:pt x="6973" y="716"/>
                  </a:lnTo>
                  <a:lnTo>
                    <a:pt x="7126" y="767"/>
                  </a:lnTo>
                  <a:lnTo>
                    <a:pt x="7267" y="831"/>
                  </a:lnTo>
                  <a:lnTo>
                    <a:pt x="7356" y="895"/>
                  </a:lnTo>
                  <a:lnTo>
                    <a:pt x="0" y="895"/>
                  </a:lnTo>
                  <a:lnTo>
                    <a:pt x="0" y="1176"/>
                  </a:lnTo>
                  <a:lnTo>
                    <a:pt x="7458" y="1176"/>
                  </a:lnTo>
                  <a:lnTo>
                    <a:pt x="7433" y="1214"/>
                  </a:lnTo>
                  <a:lnTo>
                    <a:pt x="7395" y="1253"/>
                  </a:lnTo>
                  <a:lnTo>
                    <a:pt x="7292" y="1329"/>
                  </a:lnTo>
                  <a:lnTo>
                    <a:pt x="7152" y="1393"/>
                  </a:lnTo>
                  <a:lnTo>
                    <a:pt x="6973" y="1457"/>
                  </a:lnTo>
                  <a:lnTo>
                    <a:pt x="6756" y="1521"/>
                  </a:lnTo>
                  <a:lnTo>
                    <a:pt x="6501" y="1572"/>
                  </a:lnTo>
                  <a:lnTo>
                    <a:pt x="6207" y="1623"/>
                  </a:lnTo>
                  <a:lnTo>
                    <a:pt x="5862" y="1661"/>
                  </a:lnTo>
                  <a:lnTo>
                    <a:pt x="5492" y="1712"/>
                  </a:lnTo>
                  <a:lnTo>
                    <a:pt x="5083" y="1751"/>
                  </a:lnTo>
                  <a:lnTo>
                    <a:pt x="4138" y="1802"/>
                  </a:lnTo>
                  <a:lnTo>
                    <a:pt x="3052" y="1840"/>
                  </a:lnTo>
                  <a:lnTo>
                    <a:pt x="1801" y="1853"/>
                  </a:lnTo>
                  <a:lnTo>
                    <a:pt x="0" y="1853"/>
                  </a:lnTo>
                  <a:lnTo>
                    <a:pt x="0" y="2210"/>
                  </a:lnTo>
                  <a:lnTo>
                    <a:pt x="2184" y="2645"/>
                  </a:lnTo>
                  <a:lnTo>
                    <a:pt x="4202" y="3053"/>
                  </a:lnTo>
                  <a:lnTo>
                    <a:pt x="6117" y="3449"/>
                  </a:lnTo>
                  <a:lnTo>
                    <a:pt x="8020" y="3858"/>
                  </a:lnTo>
                  <a:lnTo>
                    <a:pt x="11162" y="3858"/>
                  </a:lnTo>
                  <a:lnTo>
                    <a:pt x="9093" y="3411"/>
                  </a:lnTo>
                  <a:lnTo>
                    <a:pt x="7037" y="2977"/>
                  </a:lnTo>
                  <a:lnTo>
                    <a:pt x="5032" y="2555"/>
                  </a:lnTo>
                  <a:lnTo>
                    <a:pt x="3078" y="2185"/>
                  </a:lnTo>
                  <a:lnTo>
                    <a:pt x="3844" y="2172"/>
                  </a:lnTo>
                  <a:lnTo>
                    <a:pt x="4572" y="2159"/>
                  </a:lnTo>
                  <a:lnTo>
                    <a:pt x="5262" y="2134"/>
                  </a:lnTo>
                  <a:lnTo>
                    <a:pt x="5913" y="2095"/>
                  </a:lnTo>
                  <a:lnTo>
                    <a:pt x="6526" y="2057"/>
                  </a:lnTo>
                  <a:lnTo>
                    <a:pt x="7101" y="2019"/>
                  </a:lnTo>
                  <a:lnTo>
                    <a:pt x="7624" y="1955"/>
                  </a:lnTo>
                  <a:lnTo>
                    <a:pt x="8110" y="1904"/>
                  </a:lnTo>
                  <a:lnTo>
                    <a:pt x="8544" y="1827"/>
                  </a:lnTo>
                  <a:lnTo>
                    <a:pt x="8940" y="1751"/>
                  </a:lnTo>
                  <a:lnTo>
                    <a:pt x="9285" y="1674"/>
                  </a:lnTo>
                  <a:lnTo>
                    <a:pt x="9578" y="1585"/>
                  </a:lnTo>
                  <a:lnTo>
                    <a:pt x="9821" y="1495"/>
                  </a:lnTo>
                  <a:lnTo>
                    <a:pt x="10013" y="1393"/>
                  </a:lnTo>
                  <a:lnTo>
                    <a:pt x="10089" y="1342"/>
                  </a:lnTo>
                  <a:lnTo>
                    <a:pt x="10153" y="1291"/>
                  </a:lnTo>
                  <a:lnTo>
                    <a:pt x="10204" y="1240"/>
                  </a:lnTo>
                  <a:lnTo>
                    <a:pt x="10243" y="1176"/>
                  </a:lnTo>
                  <a:lnTo>
                    <a:pt x="13780" y="1176"/>
                  </a:lnTo>
                  <a:lnTo>
                    <a:pt x="13780" y="895"/>
                  </a:lnTo>
                  <a:lnTo>
                    <a:pt x="10204" y="895"/>
                  </a:lnTo>
                  <a:lnTo>
                    <a:pt x="10166" y="844"/>
                  </a:lnTo>
                  <a:lnTo>
                    <a:pt x="10115" y="793"/>
                  </a:lnTo>
                  <a:lnTo>
                    <a:pt x="9974" y="703"/>
                  </a:lnTo>
                  <a:lnTo>
                    <a:pt x="9796" y="614"/>
                  </a:lnTo>
                  <a:lnTo>
                    <a:pt x="9578" y="537"/>
                  </a:lnTo>
                  <a:lnTo>
                    <a:pt x="9323" y="474"/>
                  </a:lnTo>
                  <a:lnTo>
                    <a:pt x="9029" y="410"/>
                  </a:lnTo>
                  <a:lnTo>
                    <a:pt x="8723" y="346"/>
                  </a:lnTo>
                  <a:lnTo>
                    <a:pt x="8378" y="295"/>
                  </a:lnTo>
                  <a:lnTo>
                    <a:pt x="13780" y="295"/>
                  </a:lnTo>
                  <a:lnTo>
                    <a:pt x="13780" y="1"/>
                  </a:lnTo>
                  <a:close/>
                </a:path>
              </a:pathLst>
            </a:custGeom>
            <a:solidFill>
              <a:srgbClr val="A18044"/>
            </a:solidFill>
            <a:ln>
              <a:noFill/>
            </a:ln>
          </p:spPr>
          <p:txBody>
            <a:bodyPr spcFirstLastPara="1" wrap="square" lIns="121900" tIns="121900" rIns="121900" bIns="121900" anchor="ctr" anchorCtr="0">
              <a:noAutofit/>
            </a:bodyPr>
            <a:lstStyle/>
            <a:p>
              <a:endParaRPr sz="2400"/>
            </a:p>
          </p:txBody>
        </p:sp>
        <p:sp>
          <p:nvSpPr>
            <p:cNvPr id="176" name="Google Shape;176;p15"/>
            <p:cNvSpPr/>
            <p:nvPr/>
          </p:nvSpPr>
          <p:spPr>
            <a:xfrm>
              <a:off x="1462987" y="3857849"/>
              <a:ext cx="764264" cy="159598"/>
            </a:xfrm>
            <a:custGeom>
              <a:avLst/>
              <a:gdLst/>
              <a:ahLst/>
              <a:cxnLst/>
              <a:rect l="l" t="t" r="r" b="b"/>
              <a:pathLst>
                <a:path w="51622" h="10780" extrusionOk="0">
                  <a:moveTo>
                    <a:pt x="1" y="1"/>
                  </a:moveTo>
                  <a:lnTo>
                    <a:pt x="1" y="5390"/>
                  </a:lnTo>
                  <a:lnTo>
                    <a:pt x="14" y="5531"/>
                  </a:lnTo>
                  <a:lnTo>
                    <a:pt x="39" y="5671"/>
                  </a:lnTo>
                  <a:lnTo>
                    <a:pt x="77" y="5812"/>
                  </a:lnTo>
                  <a:lnTo>
                    <a:pt x="141" y="5939"/>
                  </a:lnTo>
                  <a:lnTo>
                    <a:pt x="205" y="6080"/>
                  </a:lnTo>
                  <a:lnTo>
                    <a:pt x="294" y="6220"/>
                  </a:lnTo>
                  <a:lnTo>
                    <a:pt x="409" y="6348"/>
                  </a:lnTo>
                  <a:lnTo>
                    <a:pt x="524" y="6476"/>
                  </a:lnTo>
                  <a:lnTo>
                    <a:pt x="665" y="6616"/>
                  </a:lnTo>
                  <a:lnTo>
                    <a:pt x="818" y="6744"/>
                  </a:lnTo>
                  <a:lnTo>
                    <a:pt x="984" y="6872"/>
                  </a:lnTo>
                  <a:lnTo>
                    <a:pt x="1163" y="6999"/>
                  </a:lnTo>
                  <a:lnTo>
                    <a:pt x="1354" y="7127"/>
                  </a:lnTo>
                  <a:lnTo>
                    <a:pt x="1572" y="7242"/>
                  </a:lnTo>
                  <a:lnTo>
                    <a:pt x="1789" y="7370"/>
                  </a:lnTo>
                  <a:lnTo>
                    <a:pt x="2031" y="7497"/>
                  </a:lnTo>
                  <a:lnTo>
                    <a:pt x="2542" y="7727"/>
                  </a:lnTo>
                  <a:lnTo>
                    <a:pt x="3117" y="7957"/>
                  </a:lnTo>
                  <a:lnTo>
                    <a:pt x="3743" y="8187"/>
                  </a:lnTo>
                  <a:lnTo>
                    <a:pt x="4407" y="8404"/>
                  </a:lnTo>
                  <a:lnTo>
                    <a:pt x="5135" y="8621"/>
                  </a:lnTo>
                  <a:lnTo>
                    <a:pt x="5901" y="8826"/>
                  </a:lnTo>
                  <a:lnTo>
                    <a:pt x="6706" y="9017"/>
                  </a:lnTo>
                  <a:lnTo>
                    <a:pt x="7561" y="9209"/>
                  </a:lnTo>
                  <a:lnTo>
                    <a:pt x="8455" y="9388"/>
                  </a:lnTo>
                  <a:lnTo>
                    <a:pt x="9400" y="9554"/>
                  </a:lnTo>
                  <a:lnTo>
                    <a:pt x="10371" y="9720"/>
                  </a:lnTo>
                  <a:lnTo>
                    <a:pt x="11380" y="9860"/>
                  </a:lnTo>
                  <a:lnTo>
                    <a:pt x="12427" y="10001"/>
                  </a:lnTo>
                  <a:lnTo>
                    <a:pt x="13513" y="10141"/>
                  </a:lnTo>
                  <a:lnTo>
                    <a:pt x="14624" y="10256"/>
                  </a:lnTo>
                  <a:lnTo>
                    <a:pt x="15760" y="10358"/>
                  </a:lnTo>
                  <a:lnTo>
                    <a:pt x="16935" y="10460"/>
                  </a:lnTo>
                  <a:lnTo>
                    <a:pt x="18136" y="10537"/>
                  </a:lnTo>
                  <a:lnTo>
                    <a:pt x="19362" y="10614"/>
                  </a:lnTo>
                  <a:lnTo>
                    <a:pt x="20613" y="10678"/>
                  </a:lnTo>
                  <a:lnTo>
                    <a:pt x="21878" y="10729"/>
                  </a:lnTo>
                  <a:lnTo>
                    <a:pt x="23168" y="10754"/>
                  </a:lnTo>
                  <a:lnTo>
                    <a:pt x="24483" y="10780"/>
                  </a:lnTo>
                  <a:lnTo>
                    <a:pt x="27139" y="10780"/>
                  </a:lnTo>
                  <a:lnTo>
                    <a:pt x="28455" y="10754"/>
                  </a:lnTo>
                  <a:lnTo>
                    <a:pt x="29745" y="10729"/>
                  </a:lnTo>
                  <a:lnTo>
                    <a:pt x="31009" y="10678"/>
                  </a:lnTo>
                  <a:lnTo>
                    <a:pt x="32261" y="10614"/>
                  </a:lnTo>
                  <a:lnTo>
                    <a:pt x="33487" y="10537"/>
                  </a:lnTo>
                  <a:lnTo>
                    <a:pt x="34687" y="10460"/>
                  </a:lnTo>
                  <a:lnTo>
                    <a:pt x="35849" y="10358"/>
                  </a:lnTo>
                  <a:lnTo>
                    <a:pt x="36999" y="10256"/>
                  </a:lnTo>
                  <a:lnTo>
                    <a:pt x="38110" y="10141"/>
                  </a:lnTo>
                  <a:lnTo>
                    <a:pt x="39195" y="10001"/>
                  </a:lnTo>
                  <a:lnTo>
                    <a:pt x="40243" y="9860"/>
                  </a:lnTo>
                  <a:lnTo>
                    <a:pt x="41252" y="9720"/>
                  </a:lnTo>
                  <a:lnTo>
                    <a:pt x="42222" y="9554"/>
                  </a:lnTo>
                  <a:lnTo>
                    <a:pt x="43167" y="9388"/>
                  </a:lnTo>
                  <a:lnTo>
                    <a:pt x="44061" y="9209"/>
                  </a:lnTo>
                  <a:lnTo>
                    <a:pt x="44917" y="9017"/>
                  </a:lnTo>
                  <a:lnTo>
                    <a:pt x="45722" y="8826"/>
                  </a:lnTo>
                  <a:lnTo>
                    <a:pt x="46488" y="8621"/>
                  </a:lnTo>
                  <a:lnTo>
                    <a:pt x="47216" y="8404"/>
                  </a:lnTo>
                  <a:lnTo>
                    <a:pt x="47880" y="8187"/>
                  </a:lnTo>
                  <a:lnTo>
                    <a:pt x="48506" y="7957"/>
                  </a:lnTo>
                  <a:lnTo>
                    <a:pt x="49068" y="7727"/>
                  </a:lnTo>
                  <a:lnTo>
                    <a:pt x="49591" y="7497"/>
                  </a:lnTo>
                  <a:lnTo>
                    <a:pt x="49834" y="7370"/>
                  </a:lnTo>
                  <a:lnTo>
                    <a:pt x="50051" y="7242"/>
                  </a:lnTo>
                  <a:lnTo>
                    <a:pt x="50268" y="7127"/>
                  </a:lnTo>
                  <a:lnTo>
                    <a:pt x="50460" y="6999"/>
                  </a:lnTo>
                  <a:lnTo>
                    <a:pt x="50638" y="6872"/>
                  </a:lnTo>
                  <a:lnTo>
                    <a:pt x="50804" y="6744"/>
                  </a:lnTo>
                  <a:lnTo>
                    <a:pt x="50958" y="6616"/>
                  </a:lnTo>
                  <a:lnTo>
                    <a:pt x="51098" y="6476"/>
                  </a:lnTo>
                  <a:lnTo>
                    <a:pt x="51213" y="6348"/>
                  </a:lnTo>
                  <a:lnTo>
                    <a:pt x="51315" y="6220"/>
                  </a:lnTo>
                  <a:lnTo>
                    <a:pt x="51405" y="6080"/>
                  </a:lnTo>
                  <a:lnTo>
                    <a:pt x="51481" y="5939"/>
                  </a:lnTo>
                  <a:lnTo>
                    <a:pt x="51545" y="5812"/>
                  </a:lnTo>
                  <a:lnTo>
                    <a:pt x="51583" y="5671"/>
                  </a:lnTo>
                  <a:lnTo>
                    <a:pt x="51609" y="5531"/>
                  </a:lnTo>
                  <a:lnTo>
                    <a:pt x="51622" y="5390"/>
                  </a:lnTo>
                  <a:lnTo>
                    <a:pt x="51622" y="1"/>
                  </a:lnTo>
                  <a:close/>
                </a:path>
              </a:pathLst>
            </a:custGeom>
            <a:solidFill>
              <a:srgbClr val="FFCB91"/>
            </a:solidFill>
            <a:ln>
              <a:noFill/>
            </a:ln>
          </p:spPr>
          <p:txBody>
            <a:bodyPr spcFirstLastPara="1" wrap="square" lIns="121900" tIns="121900" rIns="121900" bIns="121900" anchor="ctr" anchorCtr="0">
              <a:noAutofit/>
            </a:bodyPr>
            <a:lstStyle/>
            <a:p>
              <a:endParaRPr sz="2400"/>
            </a:p>
          </p:txBody>
        </p:sp>
        <p:sp>
          <p:nvSpPr>
            <p:cNvPr id="177" name="Google Shape;177;p15"/>
            <p:cNvSpPr/>
            <p:nvPr/>
          </p:nvSpPr>
          <p:spPr>
            <a:xfrm>
              <a:off x="1462987" y="3778065"/>
              <a:ext cx="764264" cy="159598"/>
            </a:xfrm>
            <a:custGeom>
              <a:avLst/>
              <a:gdLst/>
              <a:ahLst/>
              <a:cxnLst/>
              <a:rect l="l" t="t" r="r" b="b"/>
              <a:pathLst>
                <a:path w="51622" h="10780" extrusionOk="0">
                  <a:moveTo>
                    <a:pt x="24483" y="0"/>
                  </a:moveTo>
                  <a:lnTo>
                    <a:pt x="23168" y="26"/>
                  </a:lnTo>
                  <a:lnTo>
                    <a:pt x="21878" y="64"/>
                  </a:lnTo>
                  <a:lnTo>
                    <a:pt x="20613" y="102"/>
                  </a:lnTo>
                  <a:lnTo>
                    <a:pt x="19362" y="166"/>
                  </a:lnTo>
                  <a:lnTo>
                    <a:pt x="18136" y="243"/>
                  </a:lnTo>
                  <a:lnTo>
                    <a:pt x="16935" y="320"/>
                  </a:lnTo>
                  <a:lnTo>
                    <a:pt x="15760" y="422"/>
                  </a:lnTo>
                  <a:lnTo>
                    <a:pt x="14624" y="524"/>
                  </a:lnTo>
                  <a:lnTo>
                    <a:pt x="13513" y="652"/>
                  </a:lnTo>
                  <a:lnTo>
                    <a:pt x="12427" y="779"/>
                  </a:lnTo>
                  <a:lnTo>
                    <a:pt x="11380" y="920"/>
                  </a:lnTo>
                  <a:lnTo>
                    <a:pt x="10371" y="1073"/>
                  </a:lnTo>
                  <a:lnTo>
                    <a:pt x="9400" y="1226"/>
                  </a:lnTo>
                  <a:lnTo>
                    <a:pt x="8455" y="1392"/>
                  </a:lnTo>
                  <a:lnTo>
                    <a:pt x="7561" y="1571"/>
                  </a:lnTo>
                  <a:lnTo>
                    <a:pt x="6706" y="1763"/>
                  </a:lnTo>
                  <a:lnTo>
                    <a:pt x="5901" y="1954"/>
                  </a:lnTo>
                  <a:lnTo>
                    <a:pt x="5135" y="2159"/>
                  </a:lnTo>
                  <a:lnTo>
                    <a:pt x="4407" y="2376"/>
                  </a:lnTo>
                  <a:lnTo>
                    <a:pt x="3743" y="2593"/>
                  </a:lnTo>
                  <a:lnTo>
                    <a:pt x="3117" y="2823"/>
                  </a:lnTo>
                  <a:lnTo>
                    <a:pt x="2542" y="3053"/>
                  </a:lnTo>
                  <a:lnTo>
                    <a:pt x="2031" y="3295"/>
                  </a:lnTo>
                  <a:lnTo>
                    <a:pt x="1789" y="3410"/>
                  </a:lnTo>
                  <a:lnTo>
                    <a:pt x="1572" y="3538"/>
                  </a:lnTo>
                  <a:lnTo>
                    <a:pt x="1354" y="3666"/>
                  </a:lnTo>
                  <a:lnTo>
                    <a:pt x="1163" y="3781"/>
                  </a:lnTo>
                  <a:lnTo>
                    <a:pt x="984" y="3908"/>
                  </a:lnTo>
                  <a:lnTo>
                    <a:pt x="818" y="4036"/>
                  </a:lnTo>
                  <a:lnTo>
                    <a:pt x="665" y="4177"/>
                  </a:lnTo>
                  <a:lnTo>
                    <a:pt x="524" y="4304"/>
                  </a:lnTo>
                  <a:lnTo>
                    <a:pt x="409" y="4432"/>
                  </a:lnTo>
                  <a:lnTo>
                    <a:pt x="294" y="4572"/>
                  </a:lnTo>
                  <a:lnTo>
                    <a:pt x="205" y="4700"/>
                  </a:lnTo>
                  <a:lnTo>
                    <a:pt x="141" y="4841"/>
                  </a:lnTo>
                  <a:lnTo>
                    <a:pt x="77" y="4968"/>
                  </a:lnTo>
                  <a:lnTo>
                    <a:pt x="39" y="5109"/>
                  </a:lnTo>
                  <a:lnTo>
                    <a:pt x="14" y="5249"/>
                  </a:lnTo>
                  <a:lnTo>
                    <a:pt x="1" y="5390"/>
                  </a:lnTo>
                  <a:lnTo>
                    <a:pt x="14" y="5530"/>
                  </a:lnTo>
                  <a:lnTo>
                    <a:pt x="39" y="5671"/>
                  </a:lnTo>
                  <a:lnTo>
                    <a:pt x="77" y="5798"/>
                  </a:lnTo>
                  <a:lnTo>
                    <a:pt x="141" y="5939"/>
                  </a:lnTo>
                  <a:lnTo>
                    <a:pt x="205" y="6079"/>
                  </a:lnTo>
                  <a:lnTo>
                    <a:pt x="294" y="6207"/>
                  </a:lnTo>
                  <a:lnTo>
                    <a:pt x="409" y="6348"/>
                  </a:lnTo>
                  <a:lnTo>
                    <a:pt x="524" y="6475"/>
                  </a:lnTo>
                  <a:lnTo>
                    <a:pt x="665" y="6603"/>
                  </a:lnTo>
                  <a:lnTo>
                    <a:pt x="818" y="6744"/>
                  </a:lnTo>
                  <a:lnTo>
                    <a:pt x="984" y="6871"/>
                  </a:lnTo>
                  <a:lnTo>
                    <a:pt x="1163" y="6999"/>
                  </a:lnTo>
                  <a:lnTo>
                    <a:pt x="1354" y="7114"/>
                  </a:lnTo>
                  <a:lnTo>
                    <a:pt x="1572" y="7242"/>
                  </a:lnTo>
                  <a:lnTo>
                    <a:pt x="1789" y="7369"/>
                  </a:lnTo>
                  <a:lnTo>
                    <a:pt x="2031" y="7484"/>
                  </a:lnTo>
                  <a:lnTo>
                    <a:pt x="2542" y="7727"/>
                  </a:lnTo>
                  <a:lnTo>
                    <a:pt x="3117" y="7957"/>
                  </a:lnTo>
                  <a:lnTo>
                    <a:pt x="3743" y="8187"/>
                  </a:lnTo>
                  <a:lnTo>
                    <a:pt x="4407" y="8404"/>
                  </a:lnTo>
                  <a:lnTo>
                    <a:pt x="5135" y="8621"/>
                  </a:lnTo>
                  <a:lnTo>
                    <a:pt x="5901" y="8825"/>
                  </a:lnTo>
                  <a:lnTo>
                    <a:pt x="6706" y="9017"/>
                  </a:lnTo>
                  <a:lnTo>
                    <a:pt x="7561" y="9208"/>
                  </a:lnTo>
                  <a:lnTo>
                    <a:pt x="8455" y="9387"/>
                  </a:lnTo>
                  <a:lnTo>
                    <a:pt x="9400" y="9553"/>
                  </a:lnTo>
                  <a:lnTo>
                    <a:pt x="10371" y="9706"/>
                  </a:lnTo>
                  <a:lnTo>
                    <a:pt x="11380" y="9860"/>
                  </a:lnTo>
                  <a:lnTo>
                    <a:pt x="12427" y="10000"/>
                  </a:lnTo>
                  <a:lnTo>
                    <a:pt x="13513" y="10128"/>
                  </a:lnTo>
                  <a:lnTo>
                    <a:pt x="14624" y="10256"/>
                  </a:lnTo>
                  <a:lnTo>
                    <a:pt x="15760" y="10358"/>
                  </a:lnTo>
                  <a:lnTo>
                    <a:pt x="16935" y="10460"/>
                  </a:lnTo>
                  <a:lnTo>
                    <a:pt x="18136" y="10537"/>
                  </a:lnTo>
                  <a:lnTo>
                    <a:pt x="19362" y="10613"/>
                  </a:lnTo>
                  <a:lnTo>
                    <a:pt x="20613" y="10677"/>
                  </a:lnTo>
                  <a:lnTo>
                    <a:pt x="21878" y="10715"/>
                  </a:lnTo>
                  <a:lnTo>
                    <a:pt x="23168" y="10754"/>
                  </a:lnTo>
                  <a:lnTo>
                    <a:pt x="24483" y="10779"/>
                  </a:lnTo>
                  <a:lnTo>
                    <a:pt x="27139" y="10779"/>
                  </a:lnTo>
                  <a:lnTo>
                    <a:pt x="28455" y="10754"/>
                  </a:lnTo>
                  <a:lnTo>
                    <a:pt x="29745" y="10715"/>
                  </a:lnTo>
                  <a:lnTo>
                    <a:pt x="31009" y="10677"/>
                  </a:lnTo>
                  <a:lnTo>
                    <a:pt x="32261" y="10613"/>
                  </a:lnTo>
                  <a:lnTo>
                    <a:pt x="33487" y="10537"/>
                  </a:lnTo>
                  <a:lnTo>
                    <a:pt x="34687" y="10460"/>
                  </a:lnTo>
                  <a:lnTo>
                    <a:pt x="35849" y="10358"/>
                  </a:lnTo>
                  <a:lnTo>
                    <a:pt x="36999" y="10256"/>
                  </a:lnTo>
                  <a:lnTo>
                    <a:pt x="38110" y="10128"/>
                  </a:lnTo>
                  <a:lnTo>
                    <a:pt x="39195" y="10000"/>
                  </a:lnTo>
                  <a:lnTo>
                    <a:pt x="40243" y="9860"/>
                  </a:lnTo>
                  <a:lnTo>
                    <a:pt x="41252" y="9706"/>
                  </a:lnTo>
                  <a:lnTo>
                    <a:pt x="42222" y="9553"/>
                  </a:lnTo>
                  <a:lnTo>
                    <a:pt x="43167" y="9387"/>
                  </a:lnTo>
                  <a:lnTo>
                    <a:pt x="44061" y="9208"/>
                  </a:lnTo>
                  <a:lnTo>
                    <a:pt x="44917" y="9017"/>
                  </a:lnTo>
                  <a:lnTo>
                    <a:pt x="45722" y="8825"/>
                  </a:lnTo>
                  <a:lnTo>
                    <a:pt x="46488" y="8621"/>
                  </a:lnTo>
                  <a:lnTo>
                    <a:pt x="47216" y="8404"/>
                  </a:lnTo>
                  <a:lnTo>
                    <a:pt x="47880" y="8187"/>
                  </a:lnTo>
                  <a:lnTo>
                    <a:pt x="48506" y="7957"/>
                  </a:lnTo>
                  <a:lnTo>
                    <a:pt x="49068" y="7727"/>
                  </a:lnTo>
                  <a:lnTo>
                    <a:pt x="49591" y="7484"/>
                  </a:lnTo>
                  <a:lnTo>
                    <a:pt x="49834" y="7369"/>
                  </a:lnTo>
                  <a:lnTo>
                    <a:pt x="50051" y="7242"/>
                  </a:lnTo>
                  <a:lnTo>
                    <a:pt x="50268" y="7114"/>
                  </a:lnTo>
                  <a:lnTo>
                    <a:pt x="50460" y="6999"/>
                  </a:lnTo>
                  <a:lnTo>
                    <a:pt x="50638" y="6871"/>
                  </a:lnTo>
                  <a:lnTo>
                    <a:pt x="50804" y="6744"/>
                  </a:lnTo>
                  <a:lnTo>
                    <a:pt x="50958" y="6603"/>
                  </a:lnTo>
                  <a:lnTo>
                    <a:pt x="51098" y="6475"/>
                  </a:lnTo>
                  <a:lnTo>
                    <a:pt x="51213" y="6348"/>
                  </a:lnTo>
                  <a:lnTo>
                    <a:pt x="51315" y="6207"/>
                  </a:lnTo>
                  <a:lnTo>
                    <a:pt x="51405" y="6079"/>
                  </a:lnTo>
                  <a:lnTo>
                    <a:pt x="51481" y="5939"/>
                  </a:lnTo>
                  <a:lnTo>
                    <a:pt x="51545" y="5798"/>
                  </a:lnTo>
                  <a:lnTo>
                    <a:pt x="51583" y="5671"/>
                  </a:lnTo>
                  <a:lnTo>
                    <a:pt x="51609" y="5530"/>
                  </a:lnTo>
                  <a:lnTo>
                    <a:pt x="51622" y="5390"/>
                  </a:lnTo>
                  <a:lnTo>
                    <a:pt x="51609" y="5249"/>
                  </a:lnTo>
                  <a:lnTo>
                    <a:pt x="51583" y="5109"/>
                  </a:lnTo>
                  <a:lnTo>
                    <a:pt x="51545" y="4968"/>
                  </a:lnTo>
                  <a:lnTo>
                    <a:pt x="51481" y="4841"/>
                  </a:lnTo>
                  <a:lnTo>
                    <a:pt x="51405" y="4700"/>
                  </a:lnTo>
                  <a:lnTo>
                    <a:pt x="51315" y="4572"/>
                  </a:lnTo>
                  <a:lnTo>
                    <a:pt x="51213" y="4432"/>
                  </a:lnTo>
                  <a:lnTo>
                    <a:pt x="51098" y="4304"/>
                  </a:lnTo>
                  <a:lnTo>
                    <a:pt x="50958" y="4177"/>
                  </a:lnTo>
                  <a:lnTo>
                    <a:pt x="50804" y="4036"/>
                  </a:lnTo>
                  <a:lnTo>
                    <a:pt x="50638" y="3908"/>
                  </a:lnTo>
                  <a:lnTo>
                    <a:pt x="50460" y="3781"/>
                  </a:lnTo>
                  <a:lnTo>
                    <a:pt x="50268" y="3666"/>
                  </a:lnTo>
                  <a:lnTo>
                    <a:pt x="50051" y="3538"/>
                  </a:lnTo>
                  <a:lnTo>
                    <a:pt x="49834" y="3410"/>
                  </a:lnTo>
                  <a:lnTo>
                    <a:pt x="49591" y="3295"/>
                  </a:lnTo>
                  <a:lnTo>
                    <a:pt x="49068" y="3053"/>
                  </a:lnTo>
                  <a:lnTo>
                    <a:pt x="48506" y="2823"/>
                  </a:lnTo>
                  <a:lnTo>
                    <a:pt x="47880" y="2593"/>
                  </a:lnTo>
                  <a:lnTo>
                    <a:pt x="47216" y="2376"/>
                  </a:lnTo>
                  <a:lnTo>
                    <a:pt x="46488" y="2159"/>
                  </a:lnTo>
                  <a:lnTo>
                    <a:pt x="45722" y="1954"/>
                  </a:lnTo>
                  <a:lnTo>
                    <a:pt x="44917" y="1763"/>
                  </a:lnTo>
                  <a:lnTo>
                    <a:pt x="44061" y="1571"/>
                  </a:lnTo>
                  <a:lnTo>
                    <a:pt x="43167" y="1392"/>
                  </a:lnTo>
                  <a:lnTo>
                    <a:pt x="42222" y="1226"/>
                  </a:lnTo>
                  <a:lnTo>
                    <a:pt x="41252" y="1073"/>
                  </a:lnTo>
                  <a:lnTo>
                    <a:pt x="40243" y="920"/>
                  </a:lnTo>
                  <a:lnTo>
                    <a:pt x="39195" y="779"/>
                  </a:lnTo>
                  <a:lnTo>
                    <a:pt x="38110" y="652"/>
                  </a:lnTo>
                  <a:lnTo>
                    <a:pt x="36999" y="524"/>
                  </a:lnTo>
                  <a:lnTo>
                    <a:pt x="35849" y="422"/>
                  </a:lnTo>
                  <a:lnTo>
                    <a:pt x="34687" y="320"/>
                  </a:lnTo>
                  <a:lnTo>
                    <a:pt x="33487" y="243"/>
                  </a:lnTo>
                  <a:lnTo>
                    <a:pt x="32261" y="166"/>
                  </a:lnTo>
                  <a:lnTo>
                    <a:pt x="31009" y="102"/>
                  </a:lnTo>
                  <a:lnTo>
                    <a:pt x="29745" y="64"/>
                  </a:lnTo>
                  <a:lnTo>
                    <a:pt x="28455" y="26"/>
                  </a:lnTo>
                  <a:lnTo>
                    <a:pt x="27139"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78" name="Google Shape;178;p15"/>
            <p:cNvSpPr/>
            <p:nvPr/>
          </p:nvSpPr>
          <p:spPr>
            <a:xfrm>
              <a:off x="1531253" y="3792248"/>
              <a:ext cx="627747" cy="112326"/>
            </a:xfrm>
            <a:custGeom>
              <a:avLst/>
              <a:gdLst/>
              <a:ahLst/>
              <a:cxnLst/>
              <a:rect l="l" t="t" r="r" b="b"/>
              <a:pathLst>
                <a:path w="42401" h="7587" extrusionOk="0">
                  <a:moveTo>
                    <a:pt x="21200" y="0"/>
                  </a:moveTo>
                  <a:lnTo>
                    <a:pt x="20115" y="13"/>
                  </a:lnTo>
                  <a:lnTo>
                    <a:pt x="19029" y="26"/>
                  </a:lnTo>
                  <a:lnTo>
                    <a:pt x="17969" y="51"/>
                  </a:lnTo>
                  <a:lnTo>
                    <a:pt x="16922" y="77"/>
                  </a:lnTo>
                  <a:lnTo>
                    <a:pt x="15900" y="128"/>
                  </a:lnTo>
                  <a:lnTo>
                    <a:pt x="14891" y="179"/>
                  </a:lnTo>
                  <a:lnTo>
                    <a:pt x="13908" y="230"/>
                  </a:lnTo>
                  <a:lnTo>
                    <a:pt x="12950" y="307"/>
                  </a:lnTo>
                  <a:lnTo>
                    <a:pt x="12005" y="371"/>
                  </a:lnTo>
                  <a:lnTo>
                    <a:pt x="11098" y="460"/>
                  </a:lnTo>
                  <a:lnTo>
                    <a:pt x="10204" y="549"/>
                  </a:lnTo>
                  <a:lnTo>
                    <a:pt x="9349" y="651"/>
                  </a:lnTo>
                  <a:lnTo>
                    <a:pt x="8518" y="754"/>
                  </a:lnTo>
                  <a:lnTo>
                    <a:pt x="7714" y="869"/>
                  </a:lnTo>
                  <a:lnTo>
                    <a:pt x="6948" y="984"/>
                  </a:lnTo>
                  <a:lnTo>
                    <a:pt x="6207" y="1111"/>
                  </a:lnTo>
                  <a:lnTo>
                    <a:pt x="5504" y="1239"/>
                  </a:lnTo>
                  <a:lnTo>
                    <a:pt x="4840" y="1379"/>
                  </a:lnTo>
                  <a:lnTo>
                    <a:pt x="4215" y="1520"/>
                  </a:lnTo>
                  <a:lnTo>
                    <a:pt x="3627" y="1673"/>
                  </a:lnTo>
                  <a:lnTo>
                    <a:pt x="3078" y="1826"/>
                  </a:lnTo>
                  <a:lnTo>
                    <a:pt x="2567" y="1980"/>
                  </a:lnTo>
                  <a:lnTo>
                    <a:pt x="2095" y="2146"/>
                  </a:lnTo>
                  <a:lnTo>
                    <a:pt x="1673" y="2312"/>
                  </a:lnTo>
                  <a:lnTo>
                    <a:pt x="1290" y="2491"/>
                  </a:lnTo>
                  <a:lnTo>
                    <a:pt x="958" y="2669"/>
                  </a:lnTo>
                  <a:lnTo>
                    <a:pt x="677" y="2848"/>
                  </a:lnTo>
                  <a:lnTo>
                    <a:pt x="549" y="2938"/>
                  </a:lnTo>
                  <a:lnTo>
                    <a:pt x="434" y="3027"/>
                  </a:lnTo>
                  <a:lnTo>
                    <a:pt x="332" y="3116"/>
                  </a:lnTo>
                  <a:lnTo>
                    <a:pt x="243" y="3219"/>
                  </a:lnTo>
                  <a:lnTo>
                    <a:pt x="179" y="3308"/>
                  </a:lnTo>
                  <a:lnTo>
                    <a:pt x="115" y="3410"/>
                  </a:lnTo>
                  <a:lnTo>
                    <a:pt x="64" y="3499"/>
                  </a:lnTo>
                  <a:lnTo>
                    <a:pt x="26" y="3602"/>
                  </a:lnTo>
                  <a:lnTo>
                    <a:pt x="13" y="3691"/>
                  </a:lnTo>
                  <a:lnTo>
                    <a:pt x="0" y="3793"/>
                  </a:lnTo>
                  <a:lnTo>
                    <a:pt x="13" y="3895"/>
                  </a:lnTo>
                  <a:lnTo>
                    <a:pt x="26" y="3985"/>
                  </a:lnTo>
                  <a:lnTo>
                    <a:pt x="64" y="4087"/>
                  </a:lnTo>
                  <a:lnTo>
                    <a:pt x="115" y="4176"/>
                  </a:lnTo>
                  <a:lnTo>
                    <a:pt x="179" y="4279"/>
                  </a:lnTo>
                  <a:lnTo>
                    <a:pt x="243" y="4368"/>
                  </a:lnTo>
                  <a:lnTo>
                    <a:pt x="332" y="4457"/>
                  </a:lnTo>
                  <a:lnTo>
                    <a:pt x="434" y="4559"/>
                  </a:lnTo>
                  <a:lnTo>
                    <a:pt x="549" y="4649"/>
                  </a:lnTo>
                  <a:lnTo>
                    <a:pt x="677" y="4738"/>
                  </a:lnTo>
                  <a:lnTo>
                    <a:pt x="958" y="4917"/>
                  </a:lnTo>
                  <a:lnTo>
                    <a:pt x="1290" y="5096"/>
                  </a:lnTo>
                  <a:lnTo>
                    <a:pt x="1673" y="5262"/>
                  </a:lnTo>
                  <a:lnTo>
                    <a:pt x="2095" y="5441"/>
                  </a:lnTo>
                  <a:lnTo>
                    <a:pt x="2567" y="5594"/>
                  </a:lnTo>
                  <a:lnTo>
                    <a:pt x="3078" y="5760"/>
                  </a:lnTo>
                  <a:lnTo>
                    <a:pt x="3627" y="5913"/>
                  </a:lnTo>
                  <a:lnTo>
                    <a:pt x="4215" y="6066"/>
                  </a:lnTo>
                  <a:lnTo>
                    <a:pt x="4840" y="6207"/>
                  </a:lnTo>
                  <a:lnTo>
                    <a:pt x="5504" y="6335"/>
                  </a:lnTo>
                  <a:lnTo>
                    <a:pt x="6207" y="6475"/>
                  </a:lnTo>
                  <a:lnTo>
                    <a:pt x="6948" y="6603"/>
                  </a:lnTo>
                  <a:lnTo>
                    <a:pt x="7714" y="6718"/>
                  </a:lnTo>
                  <a:lnTo>
                    <a:pt x="8518" y="6833"/>
                  </a:lnTo>
                  <a:lnTo>
                    <a:pt x="9349" y="6935"/>
                  </a:lnTo>
                  <a:lnTo>
                    <a:pt x="10204" y="7037"/>
                  </a:lnTo>
                  <a:lnTo>
                    <a:pt x="11098" y="7126"/>
                  </a:lnTo>
                  <a:lnTo>
                    <a:pt x="12005" y="7203"/>
                  </a:lnTo>
                  <a:lnTo>
                    <a:pt x="12950" y="7280"/>
                  </a:lnTo>
                  <a:lnTo>
                    <a:pt x="13908" y="7356"/>
                  </a:lnTo>
                  <a:lnTo>
                    <a:pt x="14891" y="7407"/>
                  </a:lnTo>
                  <a:lnTo>
                    <a:pt x="15900" y="7459"/>
                  </a:lnTo>
                  <a:lnTo>
                    <a:pt x="16922" y="7510"/>
                  </a:lnTo>
                  <a:lnTo>
                    <a:pt x="17969" y="7535"/>
                  </a:lnTo>
                  <a:lnTo>
                    <a:pt x="19029" y="7561"/>
                  </a:lnTo>
                  <a:lnTo>
                    <a:pt x="20115" y="7573"/>
                  </a:lnTo>
                  <a:lnTo>
                    <a:pt x="21200" y="7586"/>
                  </a:lnTo>
                  <a:lnTo>
                    <a:pt x="22286" y="7573"/>
                  </a:lnTo>
                  <a:lnTo>
                    <a:pt x="23371" y="7561"/>
                  </a:lnTo>
                  <a:lnTo>
                    <a:pt x="24431" y="7535"/>
                  </a:lnTo>
                  <a:lnTo>
                    <a:pt x="25466" y="7510"/>
                  </a:lnTo>
                  <a:lnTo>
                    <a:pt x="26500" y="7459"/>
                  </a:lnTo>
                  <a:lnTo>
                    <a:pt x="27496" y="7407"/>
                  </a:lnTo>
                  <a:lnTo>
                    <a:pt x="28493" y="7356"/>
                  </a:lnTo>
                  <a:lnTo>
                    <a:pt x="29450" y="7280"/>
                  </a:lnTo>
                  <a:lnTo>
                    <a:pt x="30383" y="7203"/>
                  </a:lnTo>
                  <a:lnTo>
                    <a:pt x="31302" y="7126"/>
                  </a:lnTo>
                  <a:lnTo>
                    <a:pt x="32183" y="7037"/>
                  </a:lnTo>
                  <a:lnTo>
                    <a:pt x="33052" y="6935"/>
                  </a:lnTo>
                  <a:lnTo>
                    <a:pt x="33882" y="6833"/>
                  </a:lnTo>
                  <a:lnTo>
                    <a:pt x="34687" y="6718"/>
                  </a:lnTo>
                  <a:lnTo>
                    <a:pt x="35453" y="6603"/>
                  </a:lnTo>
                  <a:lnTo>
                    <a:pt x="36181" y="6475"/>
                  </a:lnTo>
                  <a:lnTo>
                    <a:pt x="36883" y="6335"/>
                  </a:lnTo>
                  <a:lnTo>
                    <a:pt x="37560" y="6207"/>
                  </a:lnTo>
                  <a:lnTo>
                    <a:pt x="38186" y="6066"/>
                  </a:lnTo>
                  <a:lnTo>
                    <a:pt x="38773" y="5913"/>
                  </a:lnTo>
                  <a:lnTo>
                    <a:pt x="39323" y="5760"/>
                  </a:lnTo>
                  <a:lnTo>
                    <a:pt x="39833" y="5594"/>
                  </a:lnTo>
                  <a:lnTo>
                    <a:pt x="40306" y="5441"/>
                  </a:lnTo>
                  <a:lnTo>
                    <a:pt x="40727" y="5262"/>
                  </a:lnTo>
                  <a:lnTo>
                    <a:pt x="41111" y="5096"/>
                  </a:lnTo>
                  <a:lnTo>
                    <a:pt x="41443" y="4917"/>
                  </a:lnTo>
                  <a:lnTo>
                    <a:pt x="41724" y="4738"/>
                  </a:lnTo>
                  <a:lnTo>
                    <a:pt x="41851" y="4649"/>
                  </a:lnTo>
                  <a:lnTo>
                    <a:pt x="41966" y="4559"/>
                  </a:lnTo>
                  <a:lnTo>
                    <a:pt x="42068" y="4457"/>
                  </a:lnTo>
                  <a:lnTo>
                    <a:pt x="42145" y="4368"/>
                  </a:lnTo>
                  <a:lnTo>
                    <a:pt x="42222" y="4279"/>
                  </a:lnTo>
                  <a:lnTo>
                    <a:pt x="42285" y="4176"/>
                  </a:lnTo>
                  <a:lnTo>
                    <a:pt x="42337" y="4087"/>
                  </a:lnTo>
                  <a:lnTo>
                    <a:pt x="42362" y="3985"/>
                  </a:lnTo>
                  <a:lnTo>
                    <a:pt x="42388" y="3895"/>
                  </a:lnTo>
                  <a:lnTo>
                    <a:pt x="42400" y="3793"/>
                  </a:lnTo>
                  <a:lnTo>
                    <a:pt x="42388" y="3691"/>
                  </a:lnTo>
                  <a:lnTo>
                    <a:pt x="42362" y="3602"/>
                  </a:lnTo>
                  <a:lnTo>
                    <a:pt x="42337" y="3499"/>
                  </a:lnTo>
                  <a:lnTo>
                    <a:pt x="42285" y="3410"/>
                  </a:lnTo>
                  <a:lnTo>
                    <a:pt x="42222" y="3308"/>
                  </a:lnTo>
                  <a:lnTo>
                    <a:pt x="42145" y="3219"/>
                  </a:lnTo>
                  <a:lnTo>
                    <a:pt x="42068" y="3116"/>
                  </a:lnTo>
                  <a:lnTo>
                    <a:pt x="41966" y="3027"/>
                  </a:lnTo>
                  <a:lnTo>
                    <a:pt x="41851" y="2938"/>
                  </a:lnTo>
                  <a:lnTo>
                    <a:pt x="41724" y="2848"/>
                  </a:lnTo>
                  <a:lnTo>
                    <a:pt x="41443" y="2669"/>
                  </a:lnTo>
                  <a:lnTo>
                    <a:pt x="41111" y="2491"/>
                  </a:lnTo>
                  <a:lnTo>
                    <a:pt x="40727" y="2312"/>
                  </a:lnTo>
                  <a:lnTo>
                    <a:pt x="40306" y="2146"/>
                  </a:lnTo>
                  <a:lnTo>
                    <a:pt x="39833" y="1980"/>
                  </a:lnTo>
                  <a:lnTo>
                    <a:pt x="39323" y="1826"/>
                  </a:lnTo>
                  <a:lnTo>
                    <a:pt x="38773" y="1673"/>
                  </a:lnTo>
                  <a:lnTo>
                    <a:pt x="38186" y="1520"/>
                  </a:lnTo>
                  <a:lnTo>
                    <a:pt x="37560" y="1379"/>
                  </a:lnTo>
                  <a:lnTo>
                    <a:pt x="36883" y="1239"/>
                  </a:lnTo>
                  <a:lnTo>
                    <a:pt x="36181" y="1111"/>
                  </a:lnTo>
                  <a:lnTo>
                    <a:pt x="35453" y="984"/>
                  </a:lnTo>
                  <a:lnTo>
                    <a:pt x="34687" y="869"/>
                  </a:lnTo>
                  <a:lnTo>
                    <a:pt x="33882" y="754"/>
                  </a:lnTo>
                  <a:lnTo>
                    <a:pt x="33052" y="651"/>
                  </a:lnTo>
                  <a:lnTo>
                    <a:pt x="32183" y="549"/>
                  </a:lnTo>
                  <a:lnTo>
                    <a:pt x="31302" y="460"/>
                  </a:lnTo>
                  <a:lnTo>
                    <a:pt x="30383" y="371"/>
                  </a:lnTo>
                  <a:lnTo>
                    <a:pt x="29450" y="307"/>
                  </a:lnTo>
                  <a:lnTo>
                    <a:pt x="28493" y="230"/>
                  </a:lnTo>
                  <a:lnTo>
                    <a:pt x="27496" y="179"/>
                  </a:lnTo>
                  <a:lnTo>
                    <a:pt x="26500" y="128"/>
                  </a:lnTo>
                  <a:lnTo>
                    <a:pt x="25466" y="77"/>
                  </a:lnTo>
                  <a:lnTo>
                    <a:pt x="24431" y="51"/>
                  </a:lnTo>
                  <a:lnTo>
                    <a:pt x="23371" y="26"/>
                  </a:lnTo>
                  <a:lnTo>
                    <a:pt x="22286" y="13"/>
                  </a:lnTo>
                  <a:lnTo>
                    <a:pt x="21200" y="0"/>
                  </a:lnTo>
                  <a:close/>
                </a:path>
              </a:pathLst>
            </a:custGeom>
            <a:solidFill>
              <a:srgbClr val="EFC072"/>
            </a:solidFill>
            <a:ln>
              <a:noFill/>
            </a:ln>
          </p:spPr>
          <p:txBody>
            <a:bodyPr spcFirstLastPara="1" wrap="square" lIns="121900" tIns="121900" rIns="121900" bIns="121900" anchor="ctr" anchorCtr="0">
              <a:noAutofit/>
            </a:bodyPr>
            <a:lstStyle/>
            <a:p>
              <a:endParaRPr sz="2400"/>
            </a:p>
          </p:txBody>
        </p:sp>
        <p:sp>
          <p:nvSpPr>
            <p:cNvPr id="179" name="Google Shape;179;p15"/>
            <p:cNvSpPr/>
            <p:nvPr/>
          </p:nvSpPr>
          <p:spPr>
            <a:xfrm>
              <a:off x="1540506" y="3792248"/>
              <a:ext cx="609226" cy="83397"/>
            </a:xfrm>
            <a:custGeom>
              <a:avLst/>
              <a:gdLst/>
              <a:ahLst/>
              <a:cxnLst/>
              <a:rect l="l" t="t" r="r" b="b"/>
              <a:pathLst>
                <a:path w="41150" h="5633" extrusionOk="0">
                  <a:moveTo>
                    <a:pt x="19949" y="0"/>
                  </a:moveTo>
                  <a:lnTo>
                    <a:pt x="18251" y="13"/>
                  </a:lnTo>
                  <a:lnTo>
                    <a:pt x="16578" y="51"/>
                  </a:lnTo>
                  <a:lnTo>
                    <a:pt x="14956" y="115"/>
                  </a:lnTo>
                  <a:lnTo>
                    <a:pt x="13372" y="192"/>
                  </a:lnTo>
                  <a:lnTo>
                    <a:pt x="11840" y="294"/>
                  </a:lnTo>
                  <a:lnTo>
                    <a:pt x="10371" y="409"/>
                  </a:lnTo>
                  <a:lnTo>
                    <a:pt x="8966" y="549"/>
                  </a:lnTo>
                  <a:lnTo>
                    <a:pt x="7625" y="703"/>
                  </a:lnTo>
                  <a:lnTo>
                    <a:pt x="6361" y="881"/>
                  </a:lnTo>
                  <a:lnTo>
                    <a:pt x="5186" y="1073"/>
                  </a:lnTo>
                  <a:lnTo>
                    <a:pt x="4075" y="1277"/>
                  </a:lnTo>
                  <a:lnTo>
                    <a:pt x="3564" y="1392"/>
                  </a:lnTo>
                  <a:lnTo>
                    <a:pt x="3066" y="1507"/>
                  </a:lnTo>
                  <a:lnTo>
                    <a:pt x="2593" y="1622"/>
                  </a:lnTo>
                  <a:lnTo>
                    <a:pt x="2146" y="1737"/>
                  </a:lnTo>
                  <a:lnTo>
                    <a:pt x="1725" y="1865"/>
                  </a:lnTo>
                  <a:lnTo>
                    <a:pt x="1329" y="1980"/>
                  </a:lnTo>
                  <a:lnTo>
                    <a:pt x="959" y="2107"/>
                  </a:lnTo>
                  <a:lnTo>
                    <a:pt x="614" y="2248"/>
                  </a:lnTo>
                  <a:lnTo>
                    <a:pt x="295" y="2376"/>
                  </a:lnTo>
                  <a:lnTo>
                    <a:pt x="1" y="2516"/>
                  </a:lnTo>
                  <a:lnTo>
                    <a:pt x="1" y="2516"/>
                  </a:lnTo>
                  <a:lnTo>
                    <a:pt x="716" y="2299"/>
                  </a:lnTo>
                  <a:lnTo>
                    <a:pt x="1508" y="2095"/>
                  </a:lnTo>
                  <a:lnTo>
                    <a:pt x="2376" y="1903"/>
                  </a:lnTo>
                  <a:lnTo>
                    <a:pt x="3296" y="1712"/>
                  </a:lnTo>
                  <a:lnTo>
                    <a:pt x="4292" y="1545"/>
                  </a:lnTo>
                  <a:lnTo>
                    <a:pt x="5352" y="1379"/>
                  </a:lnTo>
                  <a:lnTo>
                    <a:pt x="6463" y="1239"/>
                  </a:lnTo>
                  <a:lnTo>
                    <a:pt x="7638" y="1098"/>
                  </a:lnTo>
                  <a:lnTo>
                    <a:pt x="8851" y="984"/>
                  </a:lnTo>
                  <a:lnTo>
                    <a:pt x="10116" y="869"/>
                  </a:lnTo>
                  <a:lnTo>
                    <a:pt x="11431" y="779"/>
                  </a:lnTo>
                  <a:lnTo>
                    <a:pt x="12785" y="703"/>
                  </a:lnTo>
                  <a:lnTo>
                    <a:pt x="14177" y="639"/>
                  </a:lnTo>
                  <a:lnTo>
                    <a:pt x="15595" y="600"/>
                  </a:lnTo>
                  <a:lnTo>
                    <a:pt x="17050" y="575"/>
                  </a:lnTo>
                  <a:lnTo>
                    <a:pt x="18532" y="562"/>
                  </a:lnTo>
                  <a:lnTo>
                    <a:pt x="19617" y="562"/>
                  </a:lnTo>
                  <a:lnTo>
                    <a:pt x="20703" y="575"/>
                  </a:lnTo>
                  <a:lnTo>
                    <a:pt x="21763" y="600"/>
                  </a:lnTo>
                  <a:lnTo>
                    <a:pt x="22797" y="639"/>
                  </a:lnTo>
                  <a:lnTo>
                    <a:pt x="23832" y="677"/>
                  </a:lnTo>
                  <a:lnTo>
                    <a:pt x="24841" y="728"/>
                  </a:lnTo>
                  <a:lnTo>
                    <a:pt x="25824" y="792"/>
                  </a:lnTo>
                  <a:lnTo>
                    <a:pt x="26782" y="856"/>
                  </a:lnTo>
                  <a:lnTo>
                    <a:pt x="27714" y="932"/>
                  </a:lnTo>
                  <a:lnTo>
                    <a:pt x="28634" y="1022"/>
                  </a:lnTo>
                  <a:lnTo>
                    <a:pt x="29528" y="1111"/>
                  </a:lnTo>
                  <a:lnTo>
                    <a:pt x="30384" y="1213"/>
                  </a:lnTo>
                  <a:lnTo>
                    <a:pt x="31214" y="1316"/>
                  </a:lnTo>
                  <a:lnTo>
                    <a:pt x="32018" y="1431"/>
                  </a:lnTo>
                  <a:lnTo>
                    <a:pt x="32784" y="1545"/>
                  </a:lnTo>
                  <a:lnTo>
                    <a:pt x="33525" y="1673"/>
                  </a:lnTo>
                  <a:lnTo>
                    <a:pt x="34215" y="1801"/>
                  </a:lnTo>
                  <a:lnTo>
                    <a:pt x="34892" y="1941"/>
                  </a:lnTo>
                  <a:lnTo>
                    <a:pt x="35518" y="2082"/>
                  </a:lnTo>
                  <a:lnTo>
                    <a:pt x="36105" y="2235"/>
                  </a:lnTo>
                  <a:lnTo>
                    <a:pt x="36654" y="2388"/>
                  </a:lnTo>
                  <a:lnTo>
                    <a:pt x="37165" y="2542"/>
                  </a:lnTo>
                  <a:lnTo>
                    <a:pt x="37638" y="2708"/>
                  </a:lnTo>
                  <a:lnTo>
                    <a:pt x="38059" y="2874"/>
                  </a:lnTo>
                  <a:lnTo>
                    <a:pt x="38442" y="3052"/>
                  </a:lnTo>
                  <a:lnTo>
                    <a:pt x="38774" y="3219"/>
                  </a:lnTo>
                  <a:lnTo>
                    <a:pt x="39055" y="3410"/>
                  </a:lnTo>
                  <a:lnTo>
                    <a:pt x="39183" y="3499"/>
                  </a:lnTo>
                  <a:lnTo>
                    <a:pt x="39298" y="3589"/>
                  </a:lnTo>
                  <a:lnTo>
                    <a:pt x="39400" y="3678"/>
                  </a:lnTo>
                  <a:lnTo>
                    <a:pt x="39477" y="3780"/>
                  </a:lnTo>
                  <a:lnTo>
                    <a:pt x="39553" y="3870"/>
                  </a:lnTo>
                  <a:lnTo>
                    <a:pt x="39617" y="3959"/>
                  </a:lnTo>
                  <a:lnTo>
                    <a:pt x="39668" y="4061"/>
                  </a:lnTo>
                  <a:lnTo>
                    <a:pt x="39694" y="4151"/>
                  </a:lnTo>
                  <a:lnTo>
                    <a:pt x="39719" y="4253"/>
                  </a:lnTo>
                  <a:lnTo>
                    <a:pt x="39732" y="4355"/>
                  </a:lnTo>
                  <a:lnTo>
                    <a:pt x="39719" y="4432"/>
                  </a:lnTo>
                  <a:lnTo>
                    <a:pt x="39706" y="4521"/>
                  </a:lnTo>
                  <a:lnTo>
                    <a:pt x="39681" y="4598"/>
                  </a:lnTo>
                  <a:lnTo>
                    <a:pt x="39643" y="4687"/>
                  </a:lnTo>
                  <a:lnTo>
                    <a:pt x="39604" y="4764"/>
                  </a:lnTo>
                  <a:lnTo>
                    <a:pt x="39540" y="4853"/>
                  </a:lnTo>
                  <a:lnTo>
                    <a:pt x="39400" y="5006"/>
                  </a:lnTo>
                  <a:lnTo>
                    <a:pt x="39234" y="5173"/>
                  </a:lnTo>
                  <a:lnTo>
                    <a:pt x="39017" y="5326"/>
                  </a:lnTo>
                  <a:lnTo>
                    <a:pt x="38761" y="5479"/>
                  </a:lnTo>
                  <a:lnTo>
                    <a:pt x="38480" y="5632"/>
                  </a:lnTo>
                  <a:lnTo>
                    <a:pt x="39081" y="5428"/>
                  </a:lnTo>
                  <a:lnTo>
                    <a:pt x="39362" y="5313"/>
                  </a:lnTo>
                  <a:lnTo>
                    <a:pt x="39617" y="5211"/>
                  </a:lnTo>
                  <a:lnTo>
                    <a:pt x="39847" y="5096"/>
                  </a:lnTo>
                  <a:lnTo>
                    <a:pt x="40077" y="4981"/>
                  </a:lnTo>
                  <a:lnTo>
                    <a:pt x="40268" y="4879"/>
                  </a:lnTo>
                  <a:lnTo>
                    <a:pt x="40447" y="4764"/>
                  </a:lnTo>
                  <a:lnTo>
                    <a:pt x="40613" y="4636"/>
                  </a:lnTo>
                  <a:lnTo>
                    <a:pt x="40754" y="4521"/>
                  </a:lnTo>
                  <a:lnTo>
                    <a:pt x="40869" y="4406"/>
                  </a:lnTo>
                  <a:lnTo>
                    <a:pt x="40971" y="4291"/>
                  </a:lnTo>
                  <a:lnTo>
                    <a:pt x="41047" y="4164"/>
                  </a:lnTo>
                  <a:lnTo>
                    <a:pt x="41099" y="4036"/>
                  </a:lnTo>
                  <a:lnTo>
                    <a:pt x="41137" y="3921"/>
                  </a:lnTo>
                  <a:lnTo>
                    <a:pt x="41150" y="3793"/>
                  </a:lnTo>
                  <a:lnTo>
                    <a:pt x="41137" y="3691"/>
                  </a:lnTo>
                  <a:lnTo>
                    <a:pt x="41124" y="3602"/>
                  </a:lnTo>
                  <a:lnTo>
                    <a:pt x="41086" y="3499"/>
                  </a:lnTo>
                  <a:lnTo>
                    <a:pt x="41035" y="3410"/>
                  </a:lnTo>
                  <a:lnTo>
                    <a:pt x="40984" y="3308"/>
                  </a:lnTo>
                  <a:lnTo>
                    <a:pt x="40907" y="3219"/>
                  </a:lnTo>
                  <a:lnTo>
                    <a:pt x="40818" y="3116"/>
                  </a:lnTo>
                  <a:lnTo>
                    <a:pt x="40715" y="3027"/>
                  </a:lnTo>
                  <a:lnTo>
                    <a:pt x="40600" y="2938"/>
                  </a:lnTo>
                  <a:lnTo>
                    <a:pt x="40486" y="2848"/>
                  </a:lnTo>
                  <a:lnTo>
                    <a:pt x="40192" y="2669"/>
                  </a:lnTo>
                  <a:lnTo>
                    <a:pt x="39860" y="2491"/>
                  </a:lnTo>
                  <a:lnTo>
                    <a:pt x="39477" y="2312"/>
                  </a:lnTo>
                  <a:lnTo>
                    <a:pt x="39055" y="2146"/>
                  </a:lnTo>
                  <a:lnTo>
                    <a:pt x="38595" y="1980"/>
                  </a:lnTo>
                  <a:lnTo>
                    <a:pt x="38085" y="1826"/>
                  </a:lnTo>
                  <a:lnTo>
                    <a:pt x="37523" y="1673"/>
                  </a:lnTo>
                  <a:lnTo>
                    <a:pt x="36935" y="1520"/>
                  </a:lnTo>
                  <a:lnTo>
                    <a:pt x="36309" y="1379"/>
                  </a:lnTo>
                  <a:lnTo>
                    <a:pt x="35645" y="1239"/>
                  </a:lnTo>
                  <a:lnTo>
                    <a:pt x="34943" y="1111"/>
                  </a:lnTo>
                  <a:lnTo>
                    <a:pt x="34202" y="984"/>
                  </a:lnTo>
                  <a:lnTo>
                    <a:pt x="33436" y="869"/>
                  </a:lnTo>
                  <a:lnTo>
                    <a:pt x="32631" y="754"/>
                  </a:lnTo>
                  <a:lnTo>
                    <a:pt x="31801" y="651"/>
                  </a:lnTo>
                  <a:lnTo>
                    <a:pt x="30945" y="549"/>
                  </a:lnTo>
                  <a:lnTo>
                    <a:pt x="30051" y="460"/>
                  </a:lnTo>
                  <a:lnTo>
                    <a:pt x="29145" y="371"/>
                  </a:lnTo>
                  <a:lnTo>
                    <a:pt x="28200" y="307"/>
                  </a:lnTo>
                  <a:lnTo>
                    <a:pt x="27242" y="230"/>
                  </a:lnTo>
                  <a:lnTo>
                    <a:pt x="26258" y="179"/>
                  </a:lnTo>
                  <a:lnTo>
                    <a:pt x="25250" y="128"/>
                  </a:lnTo>
                  <a:lnTo>
                    <a:pt x="24228" y="77"/>
                  </a:lnTo>
                  <a:lnTo>
                    <a:pt x="23181" y="51"/>
                  </a:lnTo>
                  <a:lnTo>
                    <a:pt x="22121" y="26"/>
                  </a:lnTo>
                  <a:lnTo>
                    <a:pt x="21048" y="13"/>
                  </a:lnTo>
                  <a:lnTo>
                    <a:pt x="19949" y="0"/>
                  </a:lnTo>
                  <a:close/>
                </a:path>
              </a:pathLst>
            </a:custGeom>
            <a:solidFill>
              <a:srgbClr val="D4A657"/>
            </a:solidFill>
            <a:ln>
              <a:noFill/>
            </a:ln>
          </p:spPr>
          <p:txBody>
            <a:bodyPr spcFirstLastPara="1" wrap="square" lIns="121900" tIns="121900" rIns="121900" bIns="121900" anchor="ctr" anchorCtr="0">
              <a:noAutofit/>
            </a:bodyPr>
            <a:lstStyle/>
            <a:p>
              <a:endParaRPr sz="2400"/>
            </a:p>
          </p:txBody>
        </p:sp>
        <p:sp>
          <p:nvSpPr>
            <p:cNvPr id="180" name="Google Shape;180;p15"/>
            <p:cNvSpPr/>
            <p:nvPr/>
          </p:nvSpPr>
          <p:spPr>
            <a:xfrm>
              <a:off x="1749449" y="3823250"/>
              <a:ext cx="204028" cy="57118"/>
            </a:xfrm>
            <a:custGeom>
              <a:avLst/>
              <a:gdLst/>
              <a:ahLst/>
              <a:cxnLst/>
              <a:rect l="l" t="t" r="r" b="b"/>
              <a:pathLst>
                <a:path w="13781" h="3858" extrusionOk="0">
                  <a:moveTo>
                    <a:pt x="0" y="1"/>
                  </a:moveTo>
                  <a:lnTo>
                    <a:pt x="0" y="384"/>
                  </a:lnTo>
                  <a:lnTo>
                    <a:pt x="3333" y="384"/>
                  </a:lnTo>
                  <a:lnTo>
                    <a:pt x="4240" y="409"/>
                  </a:lnTo>
                  <a:lnTo>
                    <a:pt x="5045" y="448"/>
                  </a:lnTo>
                  <a:lnTo>
                    <a:pt x="5734" y="511"/>
                  </a:lnTo>
                  <a:lnTo>
                    <a:pt x="6322" y="575"/>
                  </a:lnTo>
                  <a:lnTo>
                    <a:pt x="6564" y="626"/>
                  </a:lnTo>
                  <a:lnTo>
                    <a:pt x="6782" y="665"/>
                  </a:lnTo>
                  <a:lnTo>
                    <a:pt x="6973" y="716"/>
                  </a:lnTo>
                  <a:lnTo>
                    <a:pt x="7126" y="767"/>
                  </a:lnTo>
                  <a:lnTo>
                    <a:pt x="7267" y="831"/>
                  </a:lnTo>
                  <a:lnTo>
                    <a:pt x="7356" y="895"/>
                  </a:lnTo>
                  <a:lnTo>
                    <a:pt x="0" y="895"/>
                  </a:lnTo>
                  <a:lnTo>
                    <a:pt x="0" y="1188"/>
                  </a:lnTo>
                  <a:lnTo>
                    <a:pt x="7458" y="1188"/>
                  </a:lnTo>
                  <a:lnTo>
                    <a:pt x="7433" y="1227"/>
                  </a:lnTo>
                  <a:lnTo>
                    <a:pt x="7395" y="1252"/>
                  </a:lnTo>
                  <a:lnTo>
                    <a:pt x="7292" y="1329"/>
                  </a:lnTo>
                  <a:lnTo>
                    <a:pt x="7152" y="1393"/>
                  </a:lnTo>
                  <a:lnTo>
                    <a:pt x="6973" y="1457"/>
                  </a:lnTo>
                  <a:lnTo>
                    <a:pt x="6756" y="1520"/>
                  </a:lnTo>
                  <a:lnTo>
                    <a:pt x="6501" y="1572"/>
                  </a:lnTo>
                  <a:lnTo>
                    <a:pt x="6207" y="1623"/>
                  </a:lnTo>
                  <a:lnTo>
                    <a:pt x="5862" y="1674"/>
                  </a:lnTo>
                  <a:lnTo>
                    <a:pt x="5492" y="1712"/>
                  </a:lnTo>
                  <a:lnTo>
                    <a:pt x="5083" y="1750"/>
                  </a:lnTo>
                  <a:lnTo>
                    <a:pt x="4138" y="1801"/>
                  </a:lnTo>
                  <a:lnTo>
                    <a:pt x="3052" y="1840"/>
                  </a:lnTo>
                  <a:lnTo>
                    <a:pt x="1801" y="1852"/>
                  </a:lnTo>
                  <a:lnTo>
                    <a:pt x="0" y="1852"/>
                  </a:lnTo>
                  <a:lnTo>
                    <a:pt x="0" y="2210"/>
                  </a:lnTo>
                  <a:lnTo>
                    <a:pt x="2184" y="2644"/>
                  </a:lnTo>
                  <a:lnTo>
                    <a:pt x="4202" y="3053"/>
                  </a:lnTo>
                  <a:lnTo>
                    <a:pt x="6117" y="3449"/>
                  </a:lnTo>
                  <a:lnTo>
                    <a:pt x="8020" y="3858"/>
                  </a:lnTo>
                  <a:lnTo>
                    <a:pt x="11162" y="3858"/>
                  </a:lnTo>
                  <a:lnTo>
                    <a:pt x="9093" y="3411"/>
                  </a:lnTo>
                  <a:lnTo>
                    <a:pt x="7037" y="2976"/>
                  </a:lnTo>
                  <a:lnTo>
                    <a:pt x="5032" y="2555"/>
                  </a:lnTo>
                  <a:lnTo>
                    <a:pt x="3078" y="2185"/>
                  </a:lnTo>
                  <a:lnTo>
                    <a:pt x="3844" y="2172"/>
                  </a:lnTo>
                  <a:lnTo>
                    <a:pt x="4572" y="2159"/>
                  </a:lnTo>
                  <a:lnTo>
                    <a:pt x="5262" y="2133"/>
                  </a:lnTo>
                  <a:lnTo>
                    <a:pt x="5913" y="2108"/>
                  </a:lnTo>
                  <a:lnTo>
                    <a:pt x="6526" y="2057"/>
                  </a:lnTo>
                  <a:lnTo>
                    <a:pt x="7101" y="2018"/>
                  </a:lnTo>
                  <a:lnTo>
                    <a:pt x="7624" y="1955"/>
                  </a:lnTo>
                  <a:lnTo>
                    <a:pt x="8110" y="1904"/>
                  </a:lnTo>
                  <a:lnTo>
                    <a:pt x="8544" y="1827"/>
                  </a:lnTo>
                  <a:lnTo>
                    <a:pt x="8940" y="1750"/>
                  </a:lnTo>
                  <a:lnTo>
                    <a:pt x="9285" y="1674"/>
                  </a:lnTo>
                  <a:lnTo>
                    <a:pt x="9578" y="1584"/>
                  </a:lnTo>
                  <a:lnTo>
                    <a:pt x="9821" y="1495"/>
                  </a:lnTo>
                  <a:lnTo>
                    <a:pt x="10013" y="1393"/>
                  </a:lnTo>
                  <a:lnTo>
                    <a:pt x="10089" y="1342"/>
                  </a:lnTo>
                  <a:lnTo>
                    <a:pt x="10153" y="1291"/>
                  </a:lnTo>
                  <a:lnTo>
                    <a:pt x="10204" y="1239"/>
                  </a:lnTo>
                  <a:lnTo>
                    <a:pt x="10243" y="1188"/>
                  </a:lnTo>
                  <a:lnTo>
                    <a:pt x="13780" y="1188"/>
                  </a:lnTo>
                  <a:lnTo>
                    <a:pt x="13780" y="895"/>
                  </a:lnTo>
                  <a:lnTo>
                    <a:pt x="10204" y="895"/>
                  </a:lnTo>
                  <a:lnTo>
                    <a:pt x="10166" y="844"/>
                  </a:lnTo>
                  <a:lnTo>
                    <a:pt x="10115" y="792"/>
                  </a:lnTo>
                  <a:lnTo>
                    <a:pt x="9974" y="703"/>
                  </a:lnTo>
                  <a:lnTo>
                    <a:pt x="9796" y="614"/>
                  </a:lnTo>
                  <a:lnTo>
                    <a:pt x="9578" y="537"/>
                  </a:lnTo>
                  <a:lnTo>
                    <a:pt x="9323" y="473"/>
                  </a:lnTo>
                  <a:lnTo>
                    <a:pt x="9029" y="409"/>
                  </a:lnTo>
                  <a:lnTo>
                    <a:pt x="8723" y="345"/>
                  </a:lnTo>
                  <a:lnTo>
                    <a:pt x="8378" y="294"/>
                  </a:lnTo>
                  <a:lnTo>
                    <a:pt x="13780" y="294"/>
                  </a:lnTo>
                  <a:lnTo>
                    <a:pt x="13780" y="1"/>
                  </a:lnTo>
                  <a:close/>
                </a:path>
              </a:pathLst>
            </a:custGeom>
            <a:solidFill>
              <a:srgbClr val="A18044"/>
            </a:solidFill>
            <a:ln>
              <a:noFill/>
            </a:ln>
          </p:spPr>
          <p:txBody>
            <a:bodyPr spcFirstLastPara="1" wrap="square" lIns="121900" tIns="121900" rIns="121900" bIns="121900" anchor="ctr" anchorCtr="0">
              <a:noAutofit/>
            </a:bodyPr>
            <a:lstStyle/>
            <a:p>
              <a:endParaRPr sz="2400"/>
            </a:p>
          </p:txBody>
        </p:sp>
        <p:sp>
          <p:nvSpPr>
            <p:cNvPr id="181" name="Google Shape;181;p15"/>
            <p:cNvSpPr/>
            <p:nvPr/>
          </p:nvSpPr>
          <p:spPr>
            <a:xfrm>
              <a:off x="1462987" y="3752349"/>
              <a:ext cx="764264" cy="159790"/>
            </a:xfrm>
            <a:custGeom>
              <a:avLst/>
              <a:gdLst/>
              <a:ahLst/>
              <a:cxnLst/>
              <a:rect l="l" t="t" r="r" b="b"/>
              <a:pathLst>
                <a:path w="51622" h="10793" extrusionOk="0">
                  <a:moveTo>
                    <a:pt x="1" y="0"/>
                  </a:moveTo>
                  <a:lnTo>
                    <a:pt x="1" y="5390"/>
                  </a:lnTo>
                  <a:lnTo>
                    <a:pt x="14" y="5530"/>
                  </a:lnTo>
                  <a:lnTo>
                    <a:pt x="39" y="5671"/>
                  </a:lnTo>
                  <a:lnTo>
                    <a:pt x="77" y="5811"/>
                  </a:lnTo>
                  <a:lnTo>
                    <a:pt x="141" y="5939"/>
                  </a:lnTo>
                  <a:lnTo>
                    <a:pt x="205" y="6080"/>
                  </a:lnTo>
                  <a:lnTo>
                    <a:pt x="294" y="6220"/>
                  </a:lnTo>
                  <a:lnTo>
                    <a:pt x="409" y="6348"/>
                  </a:lnTo>
                  <a:lnTo>
                    <a:pt x="524" y="6475"/>
                  </a:lnTo>
                  <a:lnTo>
                    <a:pt x="665" y="6616"/>
                  </a:lnTo>
                  <a:lnTo>
                    <a:pt x="818" y="6744"/>
                  </a:lnTo>
                  <a:lnTo>
                    <a:pt x="984" y="6871"/>
                  </a:lnTo>
                  <a:lnTo>
                    <a:pt x="1163" y="6999"/>
                  </a:lnTo>
                  <a:lnTo>
                    <a:pt x="1354" y="7127"/>
                  </a:lnTo>
                  <a:lnTo>
                    <a:pt x="1572" y="7242"/>
                  </a:lnTo>
                  <a:lnTo>
                    <a:pt x="1789" y="7369"/>
                  </a:lnTo>
                  <a:lnTo>
                    <a:pt x="2031" y="7497"/>
                  </a:lnTo>
                  <a:lnTo>
                    <a:pt x="2542" y="7727"/>
                  </a:lnTo>
                  <a:lnTo>
                    <a:pt x="3117" y="7970"/>
                  </a:lnTo>
                  <a:lnTo>
                    <a:pt x="3743" y="8187"/>
                  </a:lnTo>
                  <a:lnTo>
                    <a:pt x="4407" y="8404"/>
                  </a:lnTo>
                  <a:lnTo>
                    <a:pt x="5135" y="8621"/>
                  </a:lnTo>
                  <a:lnTo>
                    <a:pt x="5901" y="8825"/>
                  </a:lnTo>
                  <a:lnTo>
                    <a:pt x="6706" y="9017"/>
                  </a:lnTo>
                  <a:lnTo>
                    <a:pt x="7561" y="9208"/>
                  </a:lnTo>
                  <a:lnTo>
                    <a:pt x="8455" y="9387"/>
                  </a:lnTo>
                  <a:lnTo>
                    <a:pt x="9400" y="9553"/>
                  </a:lnTo>
                  <a:lnTo>
                    <a:pt x="10371" y="9719"/>
                  </a:lnTo>
                  <a:lnTo>
                    <a:pt x="11380" y="9860"/>
                  </a:lnTo>
                  <a:lnTo>
                    <a:pt x="12427" y="10000"/>
                  </a:lnTo>
                  <a:lnTo>
                    <a:pt x="13513" y="10141"/>
                  </a:lnTo>
                  <a:lnTo>
                    <a:pt x="14624" y="10256"/>
                  </a:lnTo>
                  <a:lnTo>
                    <a:pt x="15760" y="10358"/>
                  </a:lnTo>
                  <a:lnTo>
                    <a:pt x="16935" y="10460"/>
                  </a:lnTo>
                  <a:lnTo>
                    <a:pt x="18136" y="10549"/>
                  </a:lnTo>
                  <a:lnTo>
                    <a:pt x="19362" y="10613"/>
                  </a:lnTo>
                  <a:lnTo>
                    <a:pt x="20613" y="10677"/>
                  </a:lnTo>
                  <a:lnTo>
                    <a:pt x="21878" y="10728"/>
                  </a:lnTo>
                  <a:lnTo>
                    <a:pt x="23168" y="10754"/>
                  </a:lnTo>
                  <a:lnTo>
                    <a:pt x="24483" y="10779"/>
                  </a:lnTo>
                  <a:lnTo>
                    <a:pt x="25811" y="10792"/>
                  </a:lnTo>
                  <a:lnTo>
                    <a:pt x="27139" y="10779"/>
                  </a:lnTo>
                  <a:lnTo>
                    <a:pt x="28455" y="10754"/>
                  </a:lnTo>
                  <a:lnTo>
                    <a:pt x="29745" y="10728"/>
                  </a:lnTo>
                  <a:lnTo>
                    <a:pt x="31009" y="10677"/>
                  </a:lnTo>
                  <a:lnTo>
                    <a:pt x="32261" y="10613"/>
                  </a:lnTo>
                  <a:lnTo>
                    <a:pt x="33487" y="10549"/>
                  </a:lnTo>
                  <a:lnTo>
                    <a:pt x="34687" y="10460"/>
                  </a:lnTo>
                  <a:lnTo>
                    <a:pt x="35849" y="10358"/>
                  </a:lnTo>
                  <a:lnTo>
                    <a:pt x="36999" y="10256"/>
                  </a:lnTo>
                  <a:lnTo>
                    <a:pt x="38110" y="10141"/>
                  </a:lnTo>
                  <a:lnTo>
                    <a:pt x="39195" y="10000"/>
                  </a:lnTo>
                  <a:lnTo>
                    <a:pt x="40243" y="9860"/>
                  </a:lnTo>
                  <a:lnTo>
                    <a:pt x="41252" y="9719"/>
                  </a:lnTo>
                  <a:lnTo>
                    <a:pt x="42222" y="9553"/>
                  </a:lnTo>
                  <a:lnTo>
                    <a:pt x="43167" y="9387"/>
                  </a:lnTo>
                  <a:lnTo>
                    <a:pt x="44061" y="9208"/>
                  </a:lnTo>
                  <a:lnTo>
                    <a:pt x="44917" y="9017"/>
                  </a:lnTo>
                  <a:lnTo>
                    <a:pt x="45722" y="8825"/>
                  </a:lnTo>
                  <a:lnTo>
                    <a:pt x="46488" y="8621"/>
                  </a:lnTo>
                  <a:lnTo>
                    <a:pt x="47216" y="8404"/>
                  </a:lnTo>
                  <a:lnTo>
                    <a:pt x="47880" y="8187"/>
                  </a:lnTo>
                  <a:lnTo>
                    <a:pt x="48506" y="7970"/>
                  </a:lnTo>
                  <a:lnTo>
                    <a:pt x="49068" y="7727"/>
                  </a:lnTo>
                  <a:lnTo>
                    <a:pt x="49591" y="7497"/>
                  </a:lnTo>
                  <a:lnTo>
                    <a:pt x="49834" y="7369"/>
                  </a:lnTo>
                  <a:lnTo>
                    <a:pt x="50051" y="7242"/>
                  </a:lnTo>
                  <a:lnTo>
                    <a:pt x="50268" y="7127"/>
                  </a:lnTo>
                  <a:lnTo>
                    <a:pt x="50460" y="6999"/>
                  </a:lnTo>
                  <a:lnTo>
                    <a:pt x="50638" y="6871"/>
                  </a:lnTo>
                  <a:lnTo>
                    <a:pt x="50804" y="6744"/>
                  </a:lnTo>
                  <a:lnTo>
                    <a:pt x="50958" y="6616"/>
                  </a:lnTo>
                  <a:lnTo>
                    <a:pt x="51098" y="6475"/>
                  </a:lnTo>
                  <a:lnTo>
                    <a:pt x="51213" y="6348"/>
                  </a:lnTo>
                  <a:lnTo>
                    <a:pt x="51315" y="6220"/>
                  </a:lnTo>
                  <a:lnTo>
                    <a:pt x="51405" y="6080"/>
                  </a:lnTo>
                  <a:lnTo>
                    <a:pt x="51481" y="5939"/>
                  </a:lnTo>
                  <a:lnTo>
                    <a:pt x="51545" y="5811"/>
                  </a:lnTo>
                  <a:lnTo>
                    <a:pt x="51583" y="5671"/>
                  </a:lnTo>
                  <a:lnTo>
                    <a:pt x="51609" y="5530"/>
                  </a:lnTo>
                  <a:lnTo>
                    <a:pt x="51622" y="5390"/>
                  </a:lnTo>
                  <a:lnTo>
                    <a:pt x="51622" y="0"/>
                  </a:lnTo>
                  <a:close/>
                </a:path>
              </a:pathLst>
            </a:custGeom>
            <a:solidFill>
              <a:srgbClr val="FFCB91"/>
            </a:solidFill>
            <a:ln>
              <a:noFill/>
            </a:ln>
          </p:spPr>
          <p:txBody>
            <a:bodyPr spcFirstLastPara="1" wrap="square" lIns="121900" tIns="121900" rIns="121900" bIns="121900" anchor="ctr" anchorCtr="0">
              <a:noAutofit/>
            </a:bodyPr>
            <a:lstStyle/>
            <a:p>
              <a:endParaRPr sz="2400"/>
            </a:p>
          </p:txBody>
        </p:sp>
        <p:sp>
          <p:nvSpPr>
            <p:cNvPr id="182" name="Google Shape;182;p15"/>
            <p:cNvSpPr/>
            <p:nvPr/>
          </p:nvSpPr>
          <p:spPr>
            <a:xfrm>
              <a:off x="1462987" y="3672550"/>
              <a:ext cx="764264" cy="159598"/>
            </a:xfrm>
            <a:custGeom>
              <a:avLst/>
              <a:gdLst/>
              <a:ahLst/>
              <a:cxnLst/>
              <a:rect l="l" t="t" r="r" b="b"/>
              <a:pathLst>
                <a:path w="51622" h="10780" extrusionOk="0">
                  <a:moveTo>
                    <a:pt x="24483" y="1"/>
                  </a:moveTo>
                  <a:lnTo>
                    <a:pt x="23168" y="27"/>
                  </a:lnTo>
                  <a:lnTo>
                    <a:pt x="21878" y="65"/>
                  </a:lnTo>
                  <a:lnTo>
                    <a:pt x="20613" y="103"/>
                  </a:lnTo>
                  <a:lnTo>
                    <a:pt x="19362" y="167"/>
                  </a:lnTo>
                  <a:lnTo>
                    <a:pt x="18136" y="244"/>
                  </a:lnTo>
                  <a:lnTo>
                    <a:pt x="16935" y="320"/>
                  </a:lnTo>
                  <a:lnTo>
                    <a:pt x="15760" y="422"/>
                  </a:lnTo>
                  <a:lnTo>
                    <a:pt x="14624" y="525"/>
                  </a:lnTo>
                  <a:lnTo>
                    <a:pt x="13513" y="652"/>
                  </a:lnTo>
                  <a:lnTo>
                    <a:pt x="12427" y="780"/>
                  </a:lnTo>
                  <a:lnTo>
                    <a:pt x="11380" y="921"/>
                  </a:lnTo>
                  <a:lnTo>
                    <a:pt x="10371" y="1074"/>
                  </a:lnTo>
                  <a:lnTo>
                    <a:pt x="9400" y="1227"/>
                  </a:lnTo>
                  <a:lnTo>
                    <a:pt x="8455" y="1406"/>
                  </a:lnTo>
                  <a:lnTo>
                    <a:pt x="7561" y="1572"/>
                  </a:lnTo>
                  <a:lnTo>
                    <a:pt x="6706" y="1763"/>
                  </a:lnTo>
                  <a:lnTo>
                    <a:pt x="5901" y="1955"/>
                  </a:lnTo>
                  <a:lnTo>
                    <a:pt x="5135" y="2159"/>
                  </a:lnTo>
                  <a:lnTo>
                    <a:pt x="4407" y="2376"/>
                  </a:lnTo>
                  <a:lnTo>
                    <a:pt x="3743" y="2594"/>
                  </a:lnTo>
                  <a:lnTo>
                    <a:pt x="3117" y="2823"/>
                  </a:lnTo>
                  <a:lnTo>
                    <a:pt x="2542" y="3053"/>
                  </a:lnTo>
                  <a:lnTo>
                    <a:pt x="2031" y="3296"/>
                  </a:lnTo>
                  <a:lnTo>
                    <a:pt x="1789" y="3411"/>
                  </a:lnTo>
                  <a:lnTo>
                    <a:pt x="1572" y="3539"/>
                  </a:lnTo>
                  <a:lnTo>
                    <a:pt x="1354" y="3666"/>
                  </a:lnTo>
                  <a:lnTo>
                    <a:pt x="1163" y="3794"/>
                  </a:lnTo>
                  <a:lnTo>
                    <a:pt x="984" y="3909"/>
                  </a:lnTo>
                  <a:lnTo>
                    <a:pt x="818" y="4049"/>
                  </a:lnTo>
                  <a:lnTo>
                    <a:pt x="665" y="4177"/>
                  </a:lnTo>
                  <a:lnTo>
                    <a:pt x="524" y="4305"/>
                  </a:lnTo>
                  <a:lnTo>
                    <a:pt x="409" y="4433"/>
                  </a:lnTo>
                  <a:lnTo>
                    <a:pt x="294" y="4573"/>
                  </a:lnTo>
                  <a:lnTo>
                    <a:pt x="205" y="4701"/>
                  </a:lnTo>
                  <a:lnTo>
                    <a:pt x="141" y="4841"/>
                  </a:lnTo>
                  <a:lnTo>
                    <a:pt x="77" y="4982"/>
                  </a:lnTo>
                  <a:lnTo>
                    <a:pt x="39" y="5109"/>
                  </a:lnTo>
                  <a:lnTo>
                    <a:pt x="14" y="5250"/>
                  </a:lnTo>
                  <a:lnTo>
                    <a:pt x="1" y="5390"/>
                  </a:lnTo>
                  <a:lnTo>
                    <a:pt x="14" y="5531"/>
                  </a:lnTo>
                  <a:lnTo>
                    <a:pt x="39" y="5671"/>
                  </a:lnTo>
                  <a:lnTo>
                    <a:pt x="77" y="5812"/>
                  </a:lnTo>
                  <a:lnTo>
                    <a:pt x="141" y="5940"/>
                  </a:lnTo>
                  <a:lnTo>
                    <a:pt x="205" y="6080"/>
                  </a:lnTo>
                  <a:lnTo>
                    <a:pt x="294" y="6208"/>
                  </a:lnTo>
                  <a:lnTo>
                    <a:pt x="409" y="6348"/>
                  </a:lnTo>
                  <a:lnTo>
                    <a:pt x="524" y="6476"/>
                  </a:lnTo>
                  <a:lnTo>
                    <a:pt x="665" y="6604"/>
                  </a:lnTo>
                  <a:lnTo>
                    <a:pt x="818" y="6744"/>
                  </a:lnTo>
                  <a:lnTo>
                    <a:pt x="984" y="6872"/>
                  </a:lnTo>
                  <a:lnTo>
                    <a:pt x="1163" y="7000"/>
                  </a:lnTo>
                  <a:lnTo>
                    <a:pt x="1354" y="7115"/>
                  </a:lnTo>
                  <a:lnTo>
                    <a:pt x="1572" y="7242"/>
                  </a:lnTo>
                  <a:lnTo>
                    <a:pt x="1789" y="7370"/>
                  </a:lnTo>
                  <a:lnTo>
                    <a:pt x="2031" y="7485"/>
                  </a:lnTo>
                  <a:lnTo>
                    <a:pt x="2542" y="7728"/>
                  </a:lnTo>
                  <a:lnTo>
                    <a:pt x="3117" y="7957"/>
                  </a:lnTo>
                  <a:lnTo>
                    <a:pt x="3743" y="8187"/>
                  </a:lnTo>
                  <a:lnTo>
                    <a:pt x="4407" y="8404"/>
                  </a:lnTo>
                  <a:lnTo>
                    <a:pt x="5135" y="8622"/>
                  </a:lnTo>
                  <a:lnTo>
                    <a:pt x="5901" y="8826"/>
                  </a:lnTo>
                  <a:lnTo>
                    <a:pt x="6706" y="9017"/>
                  </a:lnTo>
                  <a:lnTo>
                    <a:pt x="7561" y="9209"/>
                  </a:lnTo>
                  <a:lnTo>
                    <a:pt x="8455" y="9388"/>
                  </a:lnTo>
                  <a:lnTo>
                    <a:pt x="9400" y="9554"/>
                  </a:lnTo>
                  <a:lnTo>
                    <a:pt x="10371" y="9707"/>
                  </a:lnTo>
                  <a:lnTo>
                    <a:pt x="11380" y="9860"/>
                  </a:lnTo>
                  <a:lnTo>
                    <a:pt x="12427" y="10001"/>
                  </a:lnTo>
                  <a:lnTo>
                    <a:pt x="13513" y="10129"/>
                  </a:lnTo>
                  <a:lnTo>
                    <a:pt x="14624" y="10256"/>
                  </a:lnTo>
                  <a:lnTo>
                    <a:pt x="15760" y="10358"/>
                  </a:lnTo>
                  <a:lnTo>
                    <a:pt x="16935" y="10461"/>
                  </a:lnTo>
                  <a:lnTo>
                    <a:pt x="18136" y="10537"/>
                  </a:lnTo>
                  <a:lnTo>
                    <a:pt x="19362" y="10614"/>
                  </a:lnTo>
                  <a:lnTo>
                    <a:pt x="20613" y="10678"/>
                  </a:lnTo>
                  <a:lnTo>
                    <a:pt x="21878" y="10716"/>
                  </a:lnTo>
                  <a:lnTo>
                    <a:pt x="23168" y="10754"/>
                  </a:lnTo>
                  <a:lnTo>
                    <a:pt x="24483" y="10780"/>
                  </a:lnTo>
                  <a:lnTo>
                    <a:pt x="27139" y="10780"/>
                  </a:lnTo>
                  <a:lnTo>
                    <a:pt x="28455" y="10754"/>
                  </a:lnTo>
                  <a:lnTo>
                    <a:pt x="29745" y="10716"/>
                  </a:lnTo>
                  <a:lnTo>
                    <a:pt x="31009" y="10678"/>
                  </a:lnTo>
                  <a:lnTo>
                    <a:pt x="32261" y="10614"/>
                  </a:lnTo>
                  <a:lnTo>
                    <a:pt x="33487" y="10537"/>
                  </a:lnTo>
                  <a:lnTo>
                    <a:pt x="34687" y="10461"/>
                  </a:lnTo>
                  <a:lnTo>
                    <a:pt x="35849" y="10358"/>
                  </a:lnTo>
                  <a:lnTo>
                    <a:pt x="36999" y="10256"/>
                  </a:lnTo>
                  <a:lnTo>
                    <a:pt x="38110" y="10129"/>
                  </a:lnTo>
                  <a:lnTo>
                    <a:pt x="39195" y="10001"/>
                  </a:lnTo>
                  <a:lnTo>
                    <a:pt x="40243" y="9860"/>
                  </a:lnTo>
                  <a:lnTo>
                    <a:pt x="41252" y="9707"/>
                  </a:lnTo>
                  <a:lnTo>
                    <a:pt x="42222" y="9554"/>
                  </a:lnTo>
                  <a:lnTo>
                    <a:pt x="43167" y="9388"/>
                  </a:lnTo>
                  <a:lnTo>
                    <a:pt x="44061" y="9209"/>
                  </a:lnTo>
                  <a:lnTo>
                    <a:pt x="44917" y="9017"/>
                  </a:lnTo>
                  <a:lnTo>
                    <a:pt x="45722" y="8826"/>
                  </a:lnTo>
                  <a:lnTo>
                    <a:pt x="46488" y="8622"/>
                  </a:lnTo>
                  <a:lnTo>
                    <a:pt x="47216" y="8404"/>
                  </a:lnTo>
                  <a:lnTo>
                    <a:pt x="47880" y="8187"/>
                  </a:lnTo>
                  <a:lnTo>
                    <a:pt x="48506" y="7957"/>
                  </a:lnTo>
                  <a:lnTo>
                    <a:pt x="49068" y="7728"/>
                  </a:lnTo>
                  <a:lnTo>
                    <a:pt x="49591" y="7485"/>
                  </a:lnTo>
                  <a:lnTo>
                    <a:pt x="49834" y="7370"/>
                  </a:lnTo>
                  <a:lnTo>
                    <a:pt x="50051" y="7242"/>
                  </a:lnTo>
                  <a:lnTo>
                    <a:pt x="50268" y="7115"/>
                  </a:lnTo>
                  <a:lnTo>
                    <a:pt x="50460" y="7000"/>
                  </a:lnTo>
                  <a:lnTo>
                    <a:pt x="50638" y="6872"/>
                  </a:lnTo>
                  <a:lnTo>
                    <a:pt x="50804" y="6744"/>
                  </a:lnTo>
                  <a:lnTo>
                    <a:pt x="50958" y="6604"/>
                  </a:lnTo>
                  <a:lnTo>
                    <a:pt x="51098" y="6476"/>
                  </a:lnTo>
                  <a:lnTo>
                    <a:pt x="51213" y="6348"/>
                  </a:lnTo>
                  <a:lnTo>
                    <a:pt x="51315" y="6208"/>
                  </a:lnTo>
                  <a:lnTo>
                    <a:pt x="51405" y="6080"/>
                  </a:lnTo>
                  <a:lnTo>
                    <a:pt x="51481" y="5940"/>
                  </a:lnTo>
                  <a:lnTo>
                    <a:pt x="51545" y="5812"/>
                  </a:lnTo>
                  <a:lnTo>
                    <a:pt x="51583" y="5671"/>
                  </a:lnTo>
                  <a:lnTo>
                    <a:pt x="51609" y="5531"/>
                  </a:lnTo>
                  <a:lnTo>
                    <a:pt x="51622" y="5390"/>
                  </a:lnTo>
                  <a:lnTo>
                    <a:pt x="51609" y="5250"/>
                  </a:lnTo>
                  <a:lnTo>
                    <a:pt x="51583" y="5109"/>
                  </a:lnTo>
                  <a:lnTo>
                    <a:pt x="51545" y="4982"/>
                  </a:lnTo>
                  <a:lnTo>
                    <a:pt x="51481" y="4841"/>
                  </a:lnTo>
                  <a:lnTo>
                    <a:pt x="51405" y="4701"/>
                  </a:lnTo>
                  <a:lnTo>
                    <a:pt x="51315" y="4573"/>
                  </a:lnTo>
                  <a:lnTo>
                    <a:pt x="51213" y="4433"/>
                  </a:lnTo>
                  <a:lnTo>
                    <a:pt x="51098" y="4305"/>
                  </a:lnTo>
                  <a:lnTo>
                    <a:pt x="50958" y="4177"/>
                  </a:lnTo>
                  <a:lnTo>
                    <a:pt x="50804" y="4049"/>
                  </a:lnTo>
                  <a:lnTo>
                    <a:pt x="50638" y="3909"/>
                  </a:lnTo>
                  <a:lnTo>
                    <a:pt x="50460" y="3794"/>
                  </a:lnTo>
                  <a:lnTo>
                    <a:pt x="50268" y="3666"/>
                  </a:lnTo>
                  <a:lnTo>
                    <a:pt x="50051" y="3539"/>
                  </a:lnTo>
                  <a:lnTo>
                    <a:pt x="49834" y="3411"/>
                  </a:lnTo>
                  <a:lnTo>
                    <a:pt x="49591" y="3296"/>
                  </a:lnTo>
                  <a:lnTo>
                    <a:pt x="49068" y="3053"/>
                  </a:lnTo>
                  <a:lnTo>
                    <a:pt x="48506" y="2823"/>
                  </a:lnTo>
                  <a:lnTo>
                    <a:pt x="47880" y="2594"/>
                  </a:lnTo>
                  <a:lnTo>
                    <a:pt x="47216" y="2376"/>
                  </a:lnTo>
                  <a:lnTo>
                    <a:pt x="46488" y="2159"/>
                  </a:lnTo>
                  <a:lnTo>
                    <a:pt x="45722" y="1955"/>
                  </a:lnTo>
                  <a:lnTo>
                    <a:pt x="44917" y="1763"/>
                  </a:lnTo>
                  <a:lnTo>
                    <a:pt x="44061" y="1572"/>
                  </a:lnTo>
                  <a:lnTo>
                    <a:pt x="43167" y="1406"/>
                  </a:lnTo>
                  <a:lnTo>
                    <a:pt x="42222" y="1227"/>
                  </a:lnTo>
                  <a:lnTo>
                    <a:pt x="41252" y="1074"/>
                  </a:lnTo>
                  <a:lnTo>
                    <a:pt x="40243" y="921"/>
                  </a:lnTo>
                  <a:lnTo>
                    <a:pt x="39195" y="780"/>
                  </a:lnTo>
                  <a:lnTo>
                    <a:pt x="38110" y="652"/>
                  </a:lnTo>
                  <a:lnTo>
                    <a:pt x="36999" y="525"/>
                  </a:lnTo>
                  <a:lnTo>
                    <a:pt x="35849" y="422"/>
                  </a:lnTo>
                  <a:lnTo>
                    <a:pt x="34687" y="320"/>
                  </a:lnTo>
                  <a:lnTo>
                    <a:pt x="33487" y="244"/>
                  </a:lnTo>
                  <a:lnTo>
                    <a:pt x="32261" y="167"/>
                  </a:lnTo>
                  <a:lnTo>
                    <a:pt x="31009" y="103"/>
                  </a:lnTo>
                  <a:lnTo>
                    <a:pt x="29745" y="65"/>
                  </a:lnTo>
                  <a:lnTo>
                    <a:pt x="28455" y="27"/>
                  </a:lnTo>
                  <a:lnTo>
                    <a:pt x="27139"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83" name="Google Shape;183;p15"/>
            <p:cNvSpPr/>
            <p:nvPr/>
          </p:nvSpPr>
          <p:spPr>
            <a:xfrm>
              <a:off x="1531253" y="3686733"/>
              <a:ext cx="627747" cy="112326"/>
            </a:xfrm>
            <a:custGeom>
              <a:avLst/>
              <a:gdLst/>
              <a:ahLst/>
              <a:cxnLst/>
              <a:rect l="l" t="t" r="r" b="b"/>
              <a:pathLst>
                <a:path w="42401" h="7587" extrusionOk="0">
                  <a:moveTo>
                    <a:pt x="21200" y="1"/>
                  </a:moveTo>
                  <a:lnTo>
                    <a:pt x="20115" y="14"/>
                  </a:lnTo>
                  <a:lnTo>
                    <a:pt x="19029" y="26"/>
                  </a:lnTo>
                  <a:lnTo>
                    <a:pt x="17969" y="52"/>
                  </a:lnTo>
                  <a:lnTo>
                    <a:pt x="16922" y="77"/>
                  </a:lnTo>
                  <a:lnTo>
                    <a:pt x="15900" y="129"/>
                  </a:lnTo>
                  <a:lnTo>
                    <a:pt x="14891" y="180"/>
                  </a:lnTo>
                  <a:lnTo>
                    <a:pt x="13908" y="231"/>
                  </a:lnTo>
                  <a:lnTo>
                    <a:pt x="12950" y="307"/>
                  </a:lnTo>
                  <a:lnTo>
                    <a:pt x="12005" y="384"/>
                  </a:lnTo>
                  <a:lnTo>
                    <a:pt x="11098" y="461"/>
                  </a:lnTo>
                  <a:lnTo>
                    <a:pt x="10204" y="550"/>
                  </a:lnTo>
                  <a:lnTo>
                    <a:pt x="9349" y="652"/>
                  </a:lnTo>
                  <a:lnTo>
                    <a:pt x="8518" y="754"/>
                  </a:lnTo>
                  <a:lnTo>
                    <a:pt x="7714" y="869"/>
                  </a:lnTo>
                  <a:lnTo>
                    <a:pt x="6948" y="984"/>
                  </a:lnTo>
                  <a:lnTo>
                    <a:pt x="6207" y="1112"/>
                  </a:lnTo>
                  <a:lnTo>
                    <a:pt x="5504" y="1252"/>
                  </a:lnTo>
                  <a:lnTo>
                    <a:pt x="4840" y="1380"/>
                  </a:lnTo>
                  <a:lnTo>
                    <a:pt x="4215" y="1521"/>
                  </a:lnTo>
                  <a:lnTo>
                    <a:pt x="3627" y="1674"/>
                  </a:lnTo>
                  <a:lnTo>
                    <a:pt x="3078" y="1827"/>
                  </a:lnTo>
                  <a:lnTo>
                    <a:pt x="2567" y="1993"/>
                  </a:lnTo>
                  <a:lnTo>
                    <a:pt x="2095" y="2146"/>
                  </a:lnTo>
                  <a:lnTo>
                    <a:pt x="1673" y="2325"/>
                  </a:lnTo>
                  <a:lnTo>
                    <a:pt x="1290" y="2491"/>
                  </a:lnTo>
                  <a:lnTo>
                    <a:pt x="958" y="2670"/>
                  </a:lnTo>
                  <a:lnTo>
                    <a:pt x="677" y="2849"/>
                  </a:lnTo>
                  <a:lnTo>
                    <a:pt x="549" y="2938"/>
                  </a:lnTo>
                  <a:lnTo>
                    <a:pt x="434" y="3028"/>
                  </a:lnTo>
                  <a:lnTo>
                    <a:pt x="332" y="3130"/>
                  </a:lnTo>
                  <a:lnTo>
                    <a:pt x="243" y="3219"/>
                  </a:lnTo>
                  <a:lnTo>
                    <a:pt x="179" y="3309"/>
                  </a:lnTo>
                  <a:lnTo>
                    <a:pt x="115" y="3411"/>
                  </a:lnTo>
                  <a:lnTo>
                    <a:pt x="64" y="3500"/>
                  </a:lnTo>
                  <a:lnTo>
                    <a:pt x="26" y="3602"/>
                  </a:lnTo>
                  <a:lnTo>
                    <a:pt x="13" y="3692"/>
                  </a:lnTo>
                  <a:lnTo>
                    <a:pt x="0" y="3794"/>
                  </a:lnTo>
                  <a:lnTo>
                    <a:pt x="13" y="3896"/>
                  </a:lnTo>
                  <a:lnTo>
                    <a:pt x="26" y="3985"/>
                  </a:lnTo>
                  <a:lnTo>
                    <a:pt x="64" y="4088"/>
                  </a:lnTo>
                  <a:lnTo>
                    <a:pt x="115" y="4177"/>
                  </a:lnTo>
                  <a:lnTo>
                    <a:pt x="179" y="4279"/>
                  </a:lnTo>
                  <a:lnTo>
                    <a:pt x="243" y="4369"/>
                  </a:lnTo>
                  <a:lnTo>
                    <a:pt x="332" y="4471"/>
                  </a:lnTo>
                  <a:lnTo>
                    <a:pt x="434" y="4560"/>
                  </a:lnTo>
                  <a:lnTo>
                    <a:pt x="549" y="4650"/>
                  </a:lnTo>
                  <a:lnTo>
                    <a:pt x="677" y="4739"/>
                  </a:lnTo>
                  <a:lnTo>
                    <a:pt x="958" y="4918"/>
                  </a:lnTo>
                  <a:lnTo>
                    <a:pt x="1290" y="5097"/>
                  </a:lnTo>
                  <a:lnTo>
                    <a:pt x="1673" y="5275"/>
                  </a:lnTo>
                  <a:lnTo>
                    <a:pt x="2095" y="5441"/>
                  </a:lnTo>
                  <a:lnTo>
                    <a:pt x="2567" y="5595"/>
                  </a:lnTo>
                  <a:lnTo>
                    <a:pt x="3078" y="5761"/>
                  </a:lnTo>
                  <a:lnTo>
                    <a:pt x="3627" y="5914"/>
                  </a:lnTo>
                  <a:lnTo>
                    <a:pt x="4215" y="6067"/>
                  </a:lnTo>
                  <a:lnTo>
                    <a:pt x="4840" y="6208"/>
                  </a:lnTo>
                  <a:lnTo>
                    <a:pt x="5504" y="6348"/>
                  </a:lnTo>
                  <a:lnTo>
                    <a:pt x="6207" y="6476"/>
                  </a:lnTo>
                  <a:lnTo>
                    <a:pt x="6948" y="6604"/>
                  </a:lnTo>
                  <a:lnTo>
                    <a:pt x="7714" y="6718"/>
                  </a:lnTo>
                  <a:lnTo>
                    <a:pt x="8518" y="6833"/>
                  </a:lnTo>
                  <a:lnTo>
                    <a:pt x="9349" y="6936"/>
                  </a:lnTo>
                  <a:lnTo>
                    <a:pt x="10204" y="7038"/>
                  </a:lnTo>
                  <a:lnTo>
                    <a:pt x="11098" y="7127"/>
                  </a:lnTo>
                  <a:lnTo>
                    <a:pt x="12005" y="7217"/>
                  </a:lnTo>
                  <a:lnTo>
                    <a:pt x="12950" y="7280"/>
                  </a:lnTo>
                  <a:lnTo>
                    <a:pt x="13908" y="7357"/>
                  </a:lnTo>
                  <a:lnTo>
                    <a:pt x="14891" y="7408"/>
                  </a:lnTo>
                  <a:lnTo>
                    <a:pt x="15900" y="7459"/>
                  </a:lnTo>
                  <a:lnTo>
                    <a:pt x="16922" y="7510"/>
                  </a:lnTo>
                  <a:lnTo>
                    <a:pt x="17969" y="7536"/>
                  </a:lnTo>
                  <a:lnTo>
                    <a:pt x="19029" y="7561"/>
                  </a:lnTo>
                  <a:lnTo>
                    <a:pt x="20115" y="7574"/>
                  </a:lnTo>
                  <a:lnTo>
                    <a:pt x="21200" y="7587"/>
                  </a:lnTo>
                  <a:lnTo>
                    <a:pt x="22286" y="7574"/>
                  </a:lnTo>
                  <a:lnTo>
                    <a:pt x="23371" y="7561"/>
                  </a:lnTo>
                  <a:lnTo>
                    <a:pt x="24431" y="7536"/>
                  </a:lnTo>
                  <a:lnTo>
                    <a:pt x="25466" y="7510"/>
                  </a:lnTo>
                  <a:lnTo>
                    <a:pt x="26500" y="7459"/>
                  </a:lnTo>
                  <a:lnTo>
                    <a:pt x="27496" y="7408"/>
                  </a:lnTo>
                  <a:lnTo>
                    <a:pt x="28493" y="7357"/>
                  </a:lnTo>
                  <a:lnTo>
                    <a:pt x="29450" y="7280"/>
                  </a:lnTo>
                  <a:lnTo>
                    <a:pt x="30383" y="7217"/>
                  </a:lnTo>
                  <a:lnTo>
                    <a:pt x="31302" y="7127"/>
                  </a:lnTo>
                  <a:lnTo>
                    <a:pt x="32183" y="7038"/>
                  </a:lnTo>
                  <a:lnTo>
                    <a:pt x="33052" y="6936"/>
                  </a:lnTo>
                  <a:lnTo>
                    <a:pt x="33882" y="6833"/>
                  </a:lnTo>
                  <a:lnTo>
                    <a:pt x="34687" y="6718"/>
                  </a:lnTo>
                  <a:lnTo>
                    <a:pt x="35453" y="6604"/>
                  </a:lnTo>
                  <a:lnTo>
                    <a:pt x="36181" y="6476"/>
                  </a:lnTo>
                  <a:lnTo>
                    <a:pt x="36883" y="6348"/>
                  </a:lnTo>
                  <a:lnTo>
                    <a:pt x="37560" y="6208"/>
                  </a:lnTo>
                  <a:lnTo>
                    <a:pt x="38186" y="6067"/>
                  </a:lnTo>
                  <a:lnTo>
                    <a:pt x="38773" y="5914"/>
                  </a:lnTo>
                  <a:lnTo>
                    <a:pt x="39323" y="5761"/>
                  </a:lnTo>
                  <a:lnTo>
                    <a:pt x="39833" y="5595"/>
                  </a:lnTo>
                  <a:lnTo>
                    <a:pt x="40306" y="5441"/>
                  </a:lnTo>
                  <a:lnTo>
                    <a:pt x="40727" y="5275"/>
                  </a:lnTo>
                  <a:lnTo>
                    <a:pt x="41111" y="5097"/>
                  </a:lnTo>
                  <a:lnTo>
                    <a:pt x="41443" y="4918"/>
                  </a:lnTo>
                  <a:lnTo>
                    <a:pt x="41724" y="4739"/>
                  </a:lnTo>
                  <a:lnTo>
                    <a:pt x="41851" y="4650"/>
                  </a:lnTo>
                  <a:lnTo>
                    <a:pt x="41966" y="4560"/>
                  </a:lnTo>
                  <a:lnTo>
                    <a:pt x="42068" y="4471"/>
                  </a:lnTo>
                  <a:lnTo>
                    <a:pt x="42145" y="4369"/>
                  </a:lnTo>
                  <a:lnTo>
                    <a:pt x="42222" y="4279"/>
                  </a:lnTo>
                  <a:lnTo>
                    <a:pt x="42285" y="4177"/>
                  </a:lnTo>
                  <a:lnTo>
                    <a:pt x="42337" y="4088"/>
                  </a:lnTo>
                  <a:lnTo>
                    <a:pt x="42362" y="3985"/>
                  </a:lnTo>
                  <a:lnTo>
                    <a:pt x="42388" y="3896"/>
                  </a:lnTo>
                  <a:lnTo>
                    <a:pt x="42400" y="3794"/>
                  </a:lnTo>
                  <a:lnTo>
                    <a:pt x="42388" y="3692"/>
                  </a:lnTo>
                  <a:lnTo>
                    <a:pt x="42362" y="3602"/>
                  </a:lnTo>
                  <a:lnTo>
                    <a:pt x="42337" y="3500"/>
                  </a:lnTo>
                  <a:lnTo>
                    <a:pt x="42285" y="3411"/>
                  </a:lnTo>
                  <a:lnTo>
                    <a:pt x="42222" y="3309"/>
                  </a:lnTo>
                  <a:lnTo>
                    <a:pt x="42145" y="3219"/>
                  </a:lnTo>
                  <a:lnTo>
                    <a:pt x="42068" y="3130"/>
                  </a:lnTo>
                  <a:lnTo>
                    <a:pt x="41966" y="3028"/>
                  </a:lnTo>
                  <a:lnTo>
                    <a:pt x="41851" y="2938"/>
                  </a:lnTo>
                  <a:lnTo>
                    <a:pt x="41724" y="2849"/>
                  </a:lnTo>
                  <a:lnTo>
                    <a:pt x="41443" y="2670"/>
                  </a:lnTo>
                  <a:lnTo>
                    <a:pt x="41111" y="2491"/>
                  </a:lnTo>
                  <a:lnTo>
                    <a:pt x="40727" y="2325"/>
                  </a:lnTo>
                  <a:lnTo>
                    <a:pt x="40306" y="2146"/>
                  </a:lnTo>
                  <a:lnTo>
                    <a:pt x="39833" y="1993"/>
                  </a:lnTo>
                  <a:lnTo>
                    <a:pt x="39323" y="1827"/>
                  </a:lnTo>
                  <a:lnTo>
                    <a:pt x="38773" y="1674"/>
                  </a:lnTo>
                  <a:lnTo>
                    <a:pt x="38186" y="1521"/>
                  </a:lnTo>
                  <a:lnTo>
                    <a:pt x="37560" y="1380"/>
                  </a:lnTo>
                  <a:lnTo>
                    <a:pt x="36883" y="1252"/>
                  </a:lnTo>
                  <a:lnTo>
                    <a:pt x="36181" y="1112"/>
                  </a:lnTo>
                  <a:lnTo>
                    <a:pt x="35453" y="984"/>
                  </a:lnTo>
                  <a:lnTo>
                    <a:pt x="34687" y="869"/>
                  </a:lnTo>
                  <a:lnTo>
                    <a:pt x="33882" y="754"/>
                  </a:lnTo>
                  <a:lnTo>
                    <a:pt x="33052" y="652"/>
                  </a:lnTo>
                  <a:lnTo>
                    <a:pt x="32183" y="550"/>
                  </a:lnTo>
                  <a:lnTo>
                    <a:pt x="31302" y="461"/>
                  </a:lnTo>
                  <a:lnTo>
                    <a:pt x="30383" y="384"/>
                  </a:lnTo>
                  <a:lnTo>
                    <a:pt x="29450" y="307"/>
                  </a:lnTo>
                  <a:lnTo>
                    <a:pt x="28493" y="231"/>
                  </a:lnTo>
                  <a:lnTo>
                    <a:pt x="27496" y="180"/>
                  </a:lnTo>
                  <a:lnTo>
                    <a:pt x="26500" y="129"/>
                  </a:lnTo>
                  <a:lnTo>
                    <a:pt x="25466" y="77"/>
                  </a:lnTo>
                  <a:lnTo>
                    <a:pt x="24431" y="52"/>
                  </a:lnTo>
                  <a:lnTo>
                    <a:pt x="23371" y="26"/>
                  </a:lnTo>
                  <a:lnTo>
                    <a:pt x="22286" y="14"/>
                  </a:lnTo>
                  <a:lnTo>
                    <a:pt x="21200" y="1"/>
                  </a:lnTo>
                  <a:close/>
                </a:path>
              </a:pathLst>
            </a:custGeom>
            <a:solidFill>
              <a:srgbClr val="EFC072"/>
            </a:solidFill>
            <a:ln>
              <a:noFill/>
            </a:ln>
          </p:spPr>
          <p:txBody>
            <a:bodyPr spcFirstLastPara="1" wrap="square" lIns="121900" tIns="121900" rIns="121900" bIns="121900" anchor="ctr" anchorCtr="0">
              <a:noAutofit/>
            </a:bodyPr>
            <a:lstStyle/>
            <a:p>
              <a:endParaRPr sz="2400"/>
            </a:p>
          </p:txBody>
        </p:sp>
        <p:sp>
          <p:nvSpPr>
            <p:cNvPr id="184" name="Google Shape;184;p15"/>
            <p:cNvSpPr/>
            <p:nvPr/>
          </p:nvSpPr>
          <p:spPr>
            <a:xfrm>
              <a:off x="1540506" y="3686733"/>
              <a:ext cx="609226" cy="83397"/>
            </a:xfrm>
            <a:custGeom>
              <a:avLst/>
              <a:gdLst/>
              <a:ahLst/>
              <a:cxnLst/>
              <a:rect l="l" t="t" r="r" b="b"/>
              <a:pathLst>
                <a:path w="41150" h="5633" extrusionOk="0">
                  <a:moveTo>
                    <a:pt x="19949" y="1"/>
                  </a:moveTo>
                  <a:lnTo>
                    <a:pt x="18251" y="14"/>
                  </a:lnTo>
                  <a:lnTo>
                    <a:pt x="16578" y="52"/>
                  </a:lnTo>
                  <a:lnTo>
                    <a:pt x="14956" y="116"/>
                  </a:lnTo>
                  <a:lnTo>
                    <a:pt x="13372" y="192"/>
                  </a:lnTo>
                  <a:lnTo>
                    <a:pt x="11840" y="295"/>
                  </a:lnTo>
                  <a:lnTo>
                    <a:pt x="10371" y="410"/>
                  </a:lnTo>
                  <a:lnTo>
                    <a:pt x="8966" y="550"/>
                  </a:lnTo>
                  <a:lnTo>
                    <a:pt x="7625" y="716"/>
                  </a:lnTo>
                  <a:lnTo>
                    <a:pt x="6361" y="882"/>
                  </a:lnTo>
                  <a:lnTo>
                    <a:pt x="5186" y="1074"/>
                  </a:lnTo>
                  <a:lnTo>
                    <a:pt x="4075" y="1278"/>
                  </a:lnTo>
                  <a:lnTo>
                    <a:pt x="3564" y="1393"/>
                  </a:lnTo>
                  <a:lnTo>
                    <a:pt x="3066" y="1508"/>
                  </a:lnTo>
                  <a:lnTo>
                    <a:pt x="2593" y="1623"/>
                  </a:lnTo>
                  <a:lnTo>
                    <a:pt x="2146" y="1738"/>
                  </a:lnTo>
                  <a:lnTo>
                    <a:pt x="1725" y="1865"/>
                  </a:lnTo>
                  <a:lnTo>
                    <a:pt x="1329" y="1980"/>
                  </a:lnTo>
                  <a:lnTo>
                    <a:pt x="959" y="2108"/>
                  </a:lnTo>
                  <a:lnTo>
                    <a:pt x="614" y="2249"/>
                  </a:lnTo>
                  <a:lnTo>
                    <a:pt x="295" y="2376"/>
                  </a:lnTo>
                  <a:lnTo>
                    <a:pt x="1" y="2517"/>
                  </a:lnTo>
                  <a:lnTo>
                    <a:pt x="1" y="2517"/>
                  </a:lnTo>
                  <a:lnTo>
                    <a:pt x="716" y="2300"/>
                  </a:lnTo>
                  <a:lnTo>
                    <a:pt x="1508" y="2095"/>
                  </a:lnTo>
                  <a:lnTo>
                    <a:pt x="2376" y="1904"/>
                  </a:lnTo>
                  <a:lnTo>
                    <a:pt x="3296" y="1712"/>
                  </a:lnTo>
                  <a:lnTo>
                    <a:pt x="4292" y="1546"/>
                  </a:lnTo>
                  <a:lnTo>
                    <a:pt x="5352" y="1380"/>
                  </a:lnTo>
                  <a:lnTo>
                    <a:pt x="6463" y="1240"/>
                  </a:lnTo>
                  <a:lnTo>
                    <a:pt x="7638" y="1099"/>
                  </a:lnTo>
                  <a:lnTo>
                    <a:pt x="8851" y="984"/>
                  </a:lnTo>
                  <a:lnTo>
                    <a:pt x="10116" y="869"/>
                  </a:lnTo>
                  <a:lnTo>
                    <a:pt x="11431" y="780"/>
                  </a:lnTo>
                  <a:lnTo>
                    <a:pt x="12785" y="703"/>
                  </a:lnTo>
                  <a:lnTo>
                    <a:pt x="14177" y="639"/>
                  </a:lnTo>
                  <a:lnTo>
                    <a:pt x="15595" y="601"/>
                  </a:lnTo>
                  <a:lnTo>
                    <a:pt x="17050" y="576"/>
                  </a:lnTo>
                  <a:lnTo>
                    <a:pt x="18532" y="563"/>
                  </a:lnTo>
                  <a:lnTo>
                    <a:pt x="19617" y="563"/>
                  </a:lnTo>
                  <a:lnTo>
                    <a:pt x="20703" y="588"/>
                  </a:lnTo>
                  <a:lnTo>
                    <a:pt x="21763" y="601"/>
                  </a:lnTo>
                  <a:lnTo>
                    <a:pt x="22797" y="639"/>
                  </a:lnTo>
                  <a:lnTo>
                    <a:pt x="23832" y="678"/>
                  </a:lnTo>
                  <a:lnTo>
                    <a:pt x="24841" y="729"/>
                  </a:lnTo>
                  <a:lnTo>
                    <a:pt x="25824" y="793"/>
                  </a:lnTo>
                  <a:lnTo>
                    <a:pt x="26782" y="856"/>
                  </a:lnTo>
                  <a:lnTo>
                    <a:pt x="27714" y="933"/>
                  </a:lnTo>
                  <a:lnTo>
                    <a:pt x="28634" y="1023"/>
                  </a:lnTo>
                  <a:lnTo>
                    <a:pt x="29528" y="1112"/>
                  </a:lnTo>
                  <a:lnTo>
                    <a:pt x="30384" y="1214"/>
                  </a:lnTo>
                  <a:lnTo>
                    <a:pt x="31214" y="1316"/>
                  </a:lnTo>
                  <a:lnTo>
                    <a:pt x="32018" y="1431"/>
                  </a:lnTo>
                  <a:lnTo>
                    <a:pt x="32784" y="1546"/>
                  </a:lnTo>
                  <a:lnTo>
                    <a:pt x="33525" y="1674"/>
                  </a:lnTo>
                  <a:lnTo>
                    <a:pt x="34215" y="1802"/>
                  </a:lnTo>
                  <a:lnTo>
                    <a:pt x="34892" y="1942"/>
                  </a:lnTo>
                  <a:lnTo>
                    <a:pt x="35518" y="2083"/>
                  </a:lnTo>
                  <a:lnTo>
                    <a:pt x="36105" y="2236"/>
                  </a:lnTo>
                  <a:lnTo>
                    <a:pt x="36654" y="2389"/>
                  </a:lnTo>
                  <a:lnTo>
                    <a:pt x="37165" y="2542"/>
                  </a:lnTo>
                  <a:lnTo>
                    <a:pt x="37638" y="2708"/>
                  </a:lnTo>
                  <a:lnTo>
                    <a:pt x="38059" y="2874"/>
                  </a:lnTo>
                  <a:lnTo>
                    <a:pt x="38442" y="3053"/>
                  </a:lnTo>
                  <a:lnTo>
                    <a:pt x="38774" y="3232"/>
                  </a:lnTo>
                  <a:lnTo>
                    <a:pt x="39055" y="3411"/>
                  </a:lnTo>
                  <a:lnTo>
                    <a:pt x="39183" y="3500"/>
                  </a:lnTo>
                  <a:lnTo>
                    <a:pt x="39298" y="3590"/>
                  </a:lnTo>
                  <a:lnTo>
                    <a:pt x="39400" y="3679"/>
                  </a:lnTo>
                  <a:lnTo>
                    <a:pt x="39477" y="3781"/>
                  </a:lnTo>
                  <a:lnTo>
                    <a:pt x="39553" y="3871"/>
                  </a:lnTo>
                  <a:lnTo>
                    <a:pt x="39617" y="3960"/>
                  </a:lnTo>
                  <a:lnTo>
                    <a:pt x="39668" y="4062"/>
                  </a:lnTo>
                  <a:lnTo>
                    <a:pt x="39694" y="4164"/>
                  </a:lnTo>
                  <a:lnTo>
                    <a:pt x="39719" y="4254"/>
                  </a:lnTo>
                  <a:lnTo>
                    <a:pt x="39732" y="4356"/>
                  </a:lnTo>
                  <a:lnTo>
                    <a:pt x="39719" y="4432"/>
                  </a:lnTo>
                  <a:lnTo>
                    <a:pt x="39706" y="4522"/>
                  </a:lnTo>
                  <a:lnTo>
                    <a:pt x="39681" y="4598"/>
                  </a:lnTo>
                  <a:lnTo>
                    <a:pt x="39643" y="4688"/>
                  </a:lnTo>
                  <a:lnTo>
                    <a:pt x="39604" y="4764"/>
                  </a:lnTo>
                  <a:lnTo>
                    <a:pt x="39540" y="4854"/>
                  </a:lnTo>
                  <a:lnTo>
                    <a:pt x="39400" y="5007"/>
                  </a:lnTo>
                  <a:lnTo>
                    <a:pt x="39234" y="5173"/>
                  </a:lnTo>
                  <a:lnTo>
                    <a:pt x="39017" y="5326"/>
                  </a:lnTo>
                  <a:lnTo>
                    <a:pt x="38761" y="5480"/>
                  </a:lnTo>
                  <a:lnTo>
                    <a:pt x="38480" y="5633"/>
                  </a:lnTo>
                  <a:lnTo>
                    <a:pt x="39081" y="5429"/>
                  </a:lnTo>
                  <a:lnTo>
                    <a:pt x="39362" y="5314"/>
                  </a:lnTo>
                  <a:lnTo>
                    <a:pt x="39617" y="5211"/>
                  </a:lnTo>
                  <a:lnTo>
                    <a:pt x="39847" y="5097"/>
                  </a:lnTo>
                  <a:lnTo>
                    <a:pt x="40077" y="4994"/>
                  </a:lnTo>
                  <a:lnTo>
                    <a:pt x="40268" y="4879"/>
                  </a:lnTo>
                  <a:lnTo>
                    <a:pt x="40447" y="4764"/>
                  </a:lnTo>
                  <a:lnTo>
                    <a:pt x="40613" y="4650"/>
                  </a:lnTo>
                  <a:lnTo>
                    <a:pt x="40754" y="4522"/>
                  </a:lnTo>
                  <a:lnTo>
                    <a:pt x="40869" y="4407"/>
                  </a:lnTo>
                  <a:lnTo>
                    <a:pt x="40971" y="4292"/>
                  </a:lnTo>
                  <a:lnTo>
                    <a:pt x="41047" y="4164"/>
                  </a:lnTo>
                  <a:lnTo>
                    <a:pt x="41099" y="4037"/>
                  </a:lnTo>
                  <a:lnTo>
                    <a:pt x="41137" y="3922"/>
                  </a:lnTo>
                  <a:lnTo>
                    <a:pt x="41150" y="3794"/>
                  </a:lnTo>
                  <a:lnTo>
                    <a:pt x="41137" y="3692"/>
                  </a:lnTo>
                  <a:lnTo>
                    <a:pt x="41124" y="3602"/>
                  </a:lnTo>
                  <a:lnTo>
                    <a:pt x="41086" y="3500"/>
                  </a:lnTo>
                  <a:lnTo>
                    <a:pt x="41035" y="3411"/>
                  </a:lnTo>
                  <a:lnTo>
                    <a:pt x="40984" y="3309"/>
                  </a:lnTo>
                  <a:lnTo>
                    <a:pt x="40907" y="3219"/>
                  </a:lnTo>
                  <a:lnTo>
                    <a:pt x="40818" y="3130"/>
                  </a:lnTo>
                  <a:lnTo>
                    <a:pt x="40715" y="3028"/>
                  </a:lnTo>
                  <a:lnTo>
                    <a:pt x="40600" y="2938"/>
                  </a:lnTo>
                  <a:lnTo>
                    <a:pt x="40486" y="2849"/>
                  </a:lnTo>
                  <a:lnTo>
                    <a:pt x="40192" y="2670"/>
                  </a:lnTo>
                  <a:lnTo>
                    <a:pt x="39860" y="2491"/>
                  </a:lnTo>
                  <a:lnTo>
                    <a:pt x="39477" y="2325"/>
                  </a:lnTo>
                  <a:lnTo>
                    <a:pt x="39055" y="2146"/>
                  </a:lnTo>
                  <a:lnTo>
                    <a:pt x="38595" y="1993"/>
                  </a:lnTo>
                  <a:lnTo>
                    <a:pt x="38085" y="1827"/>
                  </a:lnTo>
                  <a:lnTo>
                    <a:pt x="37523" y="1674"/>
                  </a:lnTo>
                  <a:lnTo>
                    <a:pt x="36935" y="1521"/>
                  </a:lnTo>
                  <a:lnTo>
                    <a:pt x="36309" y="1380"/>
                  </a:lnTo>
                  <a:lnTo>
                    <a:pt x="35645" y="1252"/>
                  </a:lnTo>
                  <a:lnTo>
                    <a:pt x="34943" y="1112"/>
                  </a:lnTo>
                  <a:lnTo>
                    <a:pt x="34202" y="984"/>
                  </a:lnTo>
                  <a:lnTo>
                    <a:pt x="33436" y="869"/>
                  </a:lnTo>
                  <a:lnTo>
                    <a:pt x="32631" y="754"/>
                  </a:lnTo>
                  <a:lnTo>
                    <a:pt x="31801" y="652"/>
                  </a:lnTo>
                  <a:lnTo>
                    <a:pt x="30945" y="550"/>
                  </a:lnTo>
                  <a:lnTo>
                    <a:pt x="30051" y="461"/>
                  </a:lnTo>
                  <a:lnTo>
                    <a:pt x="29145" y="384"/>
                  </a:lnTo>
                  <a:lnTo>
                    <a:pt x="28200" y="307"/>
                  </a:lnTo>
                  <a:lnTo>
                    <a:pt x="27242" y="231"/>
                  </a:lnTo>
                  <a:lnTo>
                    <a:pt x="26258" y="180"/>
                  </a:lnTo>
                  <a:lnTo>
                    <a:pt x="25250" y="129"/>
                  </a:lnTo>
                  <a:lnTo>
                    <a:pt x="24228" y="77"/>
                  </a:lnTo>
                  <a:lnTo>
                    <a:pt x="23181" y="52"/>
                  </a:lnTo>
                  <a:lnTo>
                    <a:pt x="22121" y="26"/>
                  </a:lnTo>
                  <a:lnTo>
                    <a:pt x="21048" y="14"/>
                  </a:lnTo>
                  <a:lnTo>
                    <a:pt x="19949" y="1"/>
                  </a:lnTo>
                  <a:close/>
                </a:path>
              </a:pathLst>
            </a:custGeom>
            <a:solidFill>
              <a:srgbClr val="D4A657"/>
            </a:solidFill>
            <a:ln>
              <a:noFill/>
            </a:ln>
          </p:spPr>
          <p:txBody>
            <a:bodyPr spcFirstLastPara="1" wrap="square" lIns="121900" tIns="121900" rIns="121900" bIns="121900" anchor="ctr" anchorCtr="0">
              <a:noAutofit/>
            </a:bodyPr>
            <a:lstStyle/>
            <a:p>
              <a:endParaRPr sz="2400"/>
            </a:p>
          </p:txBody>
        </p:sp>
        <p:sp>
          <p:nvSpPr>
            <p:cNvPr id="185" name="Google Shape;185;p15"/>
            <p:cNvSpPr/>
            <p:nvPr/>
          </p:nvSpPr>
          <p:spPr>
            <a:xfrm>
              <a:off x="1749449" y="3717749"/>
              <a:ext cx="204028" cy="57118"/>
            </a:xfrm>
            <a:custGeom>
              <a:avLst/>
              <a:gdLst/>
              <a:ahLst/>
              <a:cxnLst/>
              <a:rect l="l" t="t" r="r" b="b"/>
              <a:pathLst>
                <a:path w="13781" h="3858" extrusionOk="0">
                  <a:moveTo>
                    <a:pt x="0" y="0"/>
                  </a:moveTo>
                  <a:lnTo>
                    <a:pt x="0" y="383"/>
                  </a:lnTo>
                  <a:lnTo>
                    <a:pt x="2324" y="383"/>
                  </a:lnTo>
                  <a:lnTo>
                    <a:pt x="3333" y="396"/>
                  </a:lnTo>
                  <a:lnTo>
                    <a:pt x="4240" y="409"/>
                  </a:lnTo>
                  <a:lnTo>
                    <a:pt x="5045" y="447"/>
                  </a:lnTo>
                  <a:lnTo>
                    <a:pt x="5734" y="511"/>
                  </a:lnTo>
                  <a:lnTo>
                    <a:pt x="6322" y="575"/>
                  </a:lnTo>
                  <a:lnTo>
                    <a:pt x="6564" y="626"/>
                  </a:lnTo>
                  <a:lnTo>
                    <a:pt x="6782" y="664"/>
                  </a:lnTo>
                  <a:lnTo>
                    <a:pt x="6973" y="715"/>
                  </a:lnTo>
                  <a:lnTo>
                    <a:pt x="7126" y="767"/>
                  </a:lnTo>
                  <a:lnTo>
                    <a:pt x="7267" y="830"/>
                  </a:lnTo>
                  <a:lnTo>
                    <a:pt x="7356" y="894"/>
                  </a:lnTo>
                  <a:lnTo>
                    <a:pt x="0" y="894"/>
                  </a:lnTo>
                  <a:lnTo>
                    <a:pt x="0" y="1188"/>
                  </a:lnTo>
                  <a:lnTo>
                    <a:pt x="7458" y="1188"/>
                  </a:lnTo>
                  <a:lnTo>
                    <a:pt x="7433" y="1226"/>
                  </a:lnTo>
                  <a:lnTo>
                    <a:pt x="7395" y="1252"/>
                  </a:lnTo>
                  <a:lnTo>
                    <a:pt x="7292" y="1329"/>
                  </a:lnTo>
                  <a:lnTo>
                    <a:pt x="7152" y="1392"/>
                  </a:lnTo>
                  <a:lnTo>
                    <a:pt x="6973" y="1456"/>
                  </a:lnTo>
                  <a:lnTo>
                    <a:pt x="6756" y="1520"/>
                  </a:lnTo>
                  <a:lnTo>
                    <a:pt x="6501" y="1571"/>
                  </a:lnTo>
                  <a:lnTo>
                    <a:pt x="6207" y="1622"/>
                  </a:lnTo>
                  <a:lnTo>
                    <a:pt x="5862" y="1673"/>
                  </a:lnTo>
                  <a:lnTo>
                    <a:pt x="5492" y="1712"/>
                  </a:lnTo>
                  <a:lnTo>
                    <a:pt x="5083" y="1750"/>
                  </a:lnTo>
                  <a:lnTo>
                    <a:pt x="4138" y="1801"/>
                  </a:lnTo>
                  <a:lnTo>
                    <a:pt x="3052" y="1839"/>
                  </a:lnTo>
                  <a:lnTo>
                    <a:pt x="1801" y="1852"/>
                  </a:lnTo>
                  <a:lnTo>
                    <a:pt x="0" y="1852"/>
                  </a:lnTo>
                  <a:lnTo>
                    <a:pt x="0" y="2210"/>
                  </a:lnTo>
                  <a:lnTo>
                    <a:pt x="2184" y="2644"/>
                  </a:lnTo>
                  <a:lnTo>
                    <a:pt x="4202" y="3053"/>
                  </a:lnTo>
                  <a:lnTo>
                    <a:pt x="6117" y="3449"/>
                  </a:lnTo>
                  <a:lnTo>
                    <a:pt x="8020" y="3857"/>
                  </a:lnTo>
                  <a:lnTo>
                    <a:pt x="11162" y="3857"/>
                  </a:lnTo>
                  <a:lnTo>
                    <a:pt x="9093" y="3410"/>
                  </a:lnTo>
                  <a:lnTo>
                    <a:pt x="7037" y="2976"/>
                  </a:lnTo>
                  <a:lnTo>
                    <a:pt x="5032" y="2567"/>
                  </a:lnTo>
                  <a:lnTo>
                    <a:pt x="3078" y="2184"/>
                  </a:lnTo>
                  <a:lnTo>
                    <a:pt x="3844" y="2171"/>
                  </a:lnTo>
                  <a:lnTo>
                    <a:pt x="4572" y="2159"/>
                  </a:lnTo>
                  <a:lnTo>
                    <a:pt x="5262" y="2133"/>
                  </a:lnTo>
                  <a:lnTo>
                    <a:pt x="5913" y="2108"/>
                  </a:lnTo>
                  <a:lnTo>
                    <a:pt x="6526" y="2056"/>
                  </a:lnTo>
                  <a:lnTo>
                    <a:pt x="7101" y="2018"/>
                  </a:lnTo>
                  <a:lnTo>
                    <a:pt x="7624" y="1967"/>
                  </a:lnTo>
                  <a:lnTo>
                    <a:pt x="8110" y="1903"/>
                  </a:lnTo>
                  <a:lnTo>
                    <a:pt x="8544" y="1827"/>
                  </a:lnTo>
                  <a:lnTo>
                    <a:pt x="8940" y="1763"/>
                  </a:lnTo>
                  <a:lnTo>
                    <a:pt x="9285" y="1673"/>
                  </a:lnTo>
                  <a:lnTo>
                    <a:pt x="9578" y="1584"/>
                  </a:lnTo>
                  <a:lnTo>
                    <a:pt x="9821" y="1495"/>
                  </a:lnTo>
                  <a:lnTo>
                    <a:pt x="10013" y="1392"/>
                  </a:lnTo>
                  <a:lnTo>
                    <a:pt x="10089" y="1341"/>
                  </a:lnTo>
                  <a:lnTo>
                    <a:pt x="10153" y="1290"/>
                  </a:lnTo>
                  <a:lnTo>
                    <a:pt x="10204" y="1239"/>
                  </a:lnTo>
                  <a:lnTo>
                    <a:pt x="10243" y="1188"/>
                  </a:lnTo>
                  <a:lnTo>
                    <a:pt x="13780" y="1188"/>
                  </a:lnTo>
                  <a:lnTo>
                    <a:pt x="13780" y="894"/>
                  </a:lnTo>
                  <a:lnTo>
                    <a:pt x="10204" y="894"/>
                  </a:lnTo>
                  <a:lnTo>
                    <a:pt x="10166" y="843"/>
                  </a:lnTo>
                  <a:lnTo>
                    <a:pt x="10115" y="792"/>
                  </a:lnTo>
                  <a:lnTo>
                    <a:pt x="9974" y="703"/>
                  </a:lnTo>
                  <a:lnTo>
                    <a:pt x="9796" y="613"/>
                  </a:lnTo>
                  <a:lnTo>
                    <a:pt x="9578" y="537"/>
                  </a:lnTo>
                  <a:lnTo>
                    <a:pt x="9323" y="473"/>
                  </a:lnTo>
                  <a:lnTo>
                    <a:pt x="9029" y="409"/>
                  </a:lnTo>
                  <a:lnTo>
                    <a:pt x="8723" y="345"/>
                  </a:lnTo>
                  <a:lnTo>
                    <a:pt x="8378" y="294"/>
                  </a:lnTo>
                  <a:lnTo>
                    <a:pt x="13780" y="294"/>
                  </a:lnTo>
                  <a:lnTo>
                    <a:pt x="13780" y="0"/>
                  </a:lnTo>
                  <a:close/>
                </a:path>
              </a:pathLst>
            </a:custGeom>
            <a:solidFill>
              <a:srgbClr val="A18044"/>
            </a:solidFill>
            <a:ln>
              <a:noFill/>
            </a:ln>
          </p:spPr>
          <p:txBody>
            <a:bodyPr spcFirstLastPara="1" wrap="square" lIns="121900" tIns="121900" rIns="121900" bIns="121900" anchor="ctr" anchorCtr="0">
              <a:noAutofit/>
            </a:bodyPr>
            <a:lstStyle/>
            <a:p>
              <a:endParaRPr sz="2400"/>
            </a:p>
          </p:txBody>
        </p:sp>
        <p:sp>
          <p:nvSpPr>
            <p:cNvPr id="186" name="Google Shape;186;p15"/>
            <p:cNvSpPr/>
            <p:nvPr/>
          </p:nvSpPr>
          <p:spPr>
            <a:xfrm>
              <a:off x="1462987" y="3646848"/>
              <a:ext cx="764264" cy="159776"/>
            </a:xfrm>
            <a:custGeom>
              <a:avLst/>
              <a:gdLst/>
              <a:ahLst/>
              <a:cxnLst/>
              <a:rect l="l" t="t" r="r" b="b"/>
              <a:pathLst>
                <a:path w="51622" h="10792" extrusionOk="0">
                  <a:moveTo>
                    <a:pt x="1" y="0"/>
                  </a:moveTo>
                  <a:lnTo>
                    <a:pt x="1" y="5390"/>
                  </a:lnTo>
                  <a:lnTo>
                    <a:pt x="14" y="5530"/>
                  </a:lnTo>
                  <a:lnTo>
                    <a:pt x="39" y="5671"/>
                  </a:lnTo>
                  <a:lnTo>
                    <a:pt x="77" y="5811"/>
                  </a:lnTo>
                  <a:lnTo>
                    <a:pt x="141" y="5951"/>
                  </a:lnTo>
                  <a:lnTo>
                    <a:pt x="205" y="6079"/>
                  </a:lnTo>
                  <a:lnTo>
                    <a:pt x="294" y="6220"/>
                  </a:lnTo>
                  <a:lnTo>
                    <a:pt x="409" y="6347"/>
                  </a:lnTo>
                  <a:lnTo>
                    <a:pt x="524" y="6488"/>
                  </a:lnTo>
                  <a:lnTo>
                    <a:pt x="665" y="6616"/>
                  </a:lnTo>
                  <a:lnTo>
                    <a:pt x="818" y="6743"/>
                  </a:lnTo>
                  <a:lnTo>
                    <a:pt x="984" y="6871"/>
                  </a:lnTo>
                  <a:lnTo>
                    <a:pt x="1163" y="6999"/>
                  </a:lnTo>
                  <a:lnTo>
                    <a:pt x="1354" y="7126"/>
                  </a:lnTo>
                  <a:lnTo>
                    <a:pt x="1572" y="7254"/>
                  </a:lnTo>
                  <a:lnTo>
                    <a:pt x="1789" y="7369"/>
                  </a:lnTo>
                  <a:lnTo>
                    <a:pt x="2031" y="7497"/>
                  </a:lnTo>
                  <a:lnTo>
                    <a:pt x="2542" y="7727"/>
                  </a:lnTo>
                  <a:lnTo>
                    <a:pt x="3117" y="7969"/>
                  </a:lnTo>
                  <a:lnTo>
                    <a:pt x="3743" y="8186"/>
                  </a:lnTo>
                  <a:lnTo>
                    <a:pt x="4407" y="8404"/>
                  </a:lnTo>
                  <a:lnTo>
                    <a:pt x="5135" y="8621"/>
                  </a:lnTo>
                  <a:lnTo>
                    <a:pt x="5901" y="8825"/>
                  </a:lnTo>
                  <a:lnTo>
                    <a:pt x="6706" y="9017"/>
                  </a:lnTo>
                  <a:lnTo>
                    <a:pt x="7561" y="9208"/>
                  </a:lnTo>
                  <a:lnTo>
                    <a:pt x="8455" y="9387"/>
                  </a:lnTo>
                  <a:lnTo>
                    <a:pt x="9400" y="9553"/>
                  </a:lnTo>
                  <a:lnTo>
                    <a:pt x="10371" y="9719"/>
                  </a:lnTo>
                  <a:lnTo>
                    <a:pt x="11380" y="9872"/>
                  </a:lnTo>
                  <a:lnTo>
                    <a:pt x="12427" y="10013"/>
                  </a:lnTo>
                  <a:lnTo>
                    <a:pt x="13513" y="10140"/>
                  </a:lnTo>
                  <a:lnTo>
                    <a:pt x="14624" y="10255"/>
                  </a:lnTo>
                  <a:lnTo>
                    <a:pt x="15760" y="10358"/>
                  </a:lnTo>
                  <a:lnTo>
                    <a:pt x="16935" y="10460"/>
                  </a:lnTo>
                  <a:lnTo>
                    <a:pt x="18136" y="10549"/>
                  </a:lnTo>
                  <a:lnTo>
                    <a:pt x="19362" y="10613"/>
                  </a:lnTo>
                  <a:lnTo>
                    <a:pt x="20613" y="10677"/>
                  </a:lnTo>
                  <a:lnTo>
                    <a:pt x="21878" y="10728"/>
                  </a:lnTo>
                  <a:lnTo>
                    <a:pt x="23168" y="10753"/>
                  </a:lnTo>
                  <a:lnTo>
                    <a:pt x="24483" y="10779"/>
                  </a:lnTo>
                  <a:lnTo>
                    <a:pt x="25811" y="10792"/>
                  </a:lnTo>
                  <a:lnTo>
                    <a:pt x="27139" y="10779"/>
                  </a:lnTo>
                  <a:lnTo>
                    <a:pt x="28455" y="10753"/>
                  </a:lnTo>
                  <a:lnTo>
                    <a:pt x="29745" y="10728"/>
                  </a:lnTo>
                  <a:lnTo>
                    <a:pt x="31009" y="10677"/>
                  </a:lnTo>
                  <a:lnTo>
                    <a:pt x="32261" y="10613"/>
                  </a:lnTo>
                  <a:lnTo>
                    <a:pt x="33487" y="10549"/>
                  </a:lnTo>
                  <a:lnTo>
                    <a:pt x="34687" y="10460"/>
                  </a:lnTo>
                  <a:lnTo>
                    <a:pt x="35849" y="10358"/>
                  </a:lnTo>
                  <a:lnTo>
                    <a:pt x="36999" y="10255"/>
                  </a:lnTo>
                  <a:lnTo>
                    <a:pt x="38110" y="10140"/>
                  </a:lnTo>
                  <a:lnTo>
                    <a:pt x="39195" y="10013"/>
                  </a:lnTo>
                  <a:lnTo>
                    <a:pt x="40243" y="9872"/>
                  </a:lnTo>
                  <a:lnTo>
                    <a:pt x="41252" y="9719"/>
                  </a:lnTo>
                  <a:lnTo>
                    <a:pt x="42222" y="9553"/>
                  </a:lnTo>
                  <a:lnTo>
                    <a:pt x="43167" y="9387"/>
                  </a:lnTo>
                  <a:lnTo>
                    <a:pt x="44061" y="9208"/>
                  </a:lnTo>
                  <a:lnTo>
                    <a:pt x="44917" y="9017"/>
                  </a:lnTo>
                  <a:lnTo>
                    <a:pt x="45722" y="8825"/>
                  </a:lnTo>
                  <a:lnTo>
                    <a:pt x="46488" y="8621"/>
                  </a:lnTo>
                  <a:lnTo>
                    <a:pt x="47216" y="8404"/>
                  </a:lnTo>
                  <a:lnTo>
                    <a:pt x="47880" y="8186"/>
                  </a:lnTo>
                  <a:lnTo>
                    <a:pt x="48506" y="7969"/>
                  </a:lnTo>
                  <a:lnTo>
                    <a:pt x="49068" y="7727"/>
                  </a:lnTo>
                  <a:lnTo>
                    <a:pt x="49591" y="7497"/>
                  </a:lnTo>
                  <a:lnTo>
                    <a:pt x="49834" y="7369"/>
                  </a:lnTo>
                  <a:lnTo>
                    <a:pt x="50051" y="7254"/>
                  </a:lnTo>
                  <a:lnTo>
                    <a:pt x="50268" y="7126"/>
                  </a:lnTo>
                  <a:lnTo>
                    <a:pt x="50460" y="6999"/>
                  </a:lnTo>
                  <a:lnTo>
                    <a:pt x="50638" y="6871"/>
                  </a:lnTo>
                  <a:lnTo>
                    <a:pt x="50804" y="6743"/>
                  </a:lnTo>
                  <a:lnTo>
                    <a:pt x="50958" y="6616"/>
                  </a:lnTo>
                  <a:lnTo>
                    <a:pt x="51098" y="6488"/>
                  </a:lnTo>
                  <a:lnTo>
                    <a:pt x="51213" y="6347"/>
                  </a:lnTo>
                  <a:lnTo>
                    <a:pt x="51315" y="6220"/>
                  </a:lnTo>
                  <a:lnTo>
                    <a:pt x="51405" y="6079"/>
                  </a:lnTo>
                  <a:lnTo>
                    <a:pt x="51481" y="5951"/>
                  </a:lnTo>
                  <a:lnTo>
                    <a:pt x="51545" y="5811"/>
                  </a:lnTo>
                  <a:lnTo>
                    <a:pt x="51583" y="5671"/>
                  </a:lnTo>
                  <a:lnTo>
                    <a:pt x="51609" y="5530"/>
                  </a:lnTo>
                  <a:lnTo>
                    <a:pt x="51622" y="5390"/>
                  </a:lnTo>
                  <a:lnTo>
                    <a:pt x="51622" y="0"/>
                  </a:lnTo>
                  <a:close/>
                </a:path>
              </a:pathLst>
            </a:custGeom>
            <a:solidFill>
              <a:srgbClr val="FFCB91"/>
            </a:solidFill>
            <a:ln>
              <a:noFill/>
            </a:ln>
          </p:spPr>
          <p:txBody>
            <a:bodyPr spcFirstLastPara="1" wrap="square" lIns="121900" tIns="121900" rIns="121900" bIns="121900" anchor="ctr" anchorCtr="0">
              <a:noAutofit/>
            </a:bodyPr>
            <a:lstStyle/>
            <a:p>
              <a:endParaRPr sz="2400"/>
            </a:p>
          </p:txBody>
        </p:sp>
        <p:sp>
          <p:nvSpPr>
            <p:cNvPr id="187" name="Google Shape;187;p15"/>
            <p:cNvSpPr/>
            <p:nvPr/>
          </p:nvSpPr>
          <p:spPr>
            <a:xfrm>
              <a:off x="1462987" y="3567049"/>
              <a:ext cx="764264" cy="159598"/>
            </a:xfrm>
            <a:custGeom>
              <a:avLst/>
              <a:gdLst/>
              <a:ahLst/>
              <a:cxnLst/>
              <a:rect l="l" t="t" r="r" b="b"/>
              <a:pathLst>
                <a:path w="51622" h="10780" extrusionOk="0">
                  <a:moveTo>
                    <a:pt x="24483" y="1"/>
                  </a:moveTo>
                  <a:lnTo>
                    <a:pt x="23168" y="26"/>
                  </a:lnTo>
                  <a:lnTo>
                    <a:pt x="21878" y="65"/>
                  </a:lnTo>
                  <a:lnTo>
                    <a:pt x="20613" y="103"/>
                  </a:lnTo>
                  <a:lnTo>
                    <a:pt x="19362" y="167"/>
                  </a:lnTo>
                  <a:lnTo>
                    <a:pt x="18136" y="243"/>
                  </a:lnTo>
                  <a:lnTo>
                    <a:pt x="16935" y="333"/>
                  </a:lnTo>
                  <a:lnTo>
                    <a:pt x="15760" y="422"/>
                  </a:lnTo>
                  <a:lnTo>
                    <a:pt x="14624" y="537"/>
                  </a:lnTo>
                  <a:lnTo>
                    <a:pt x="13513" y="652"/>
                  </a:lnTo>
                  <a:lnTo>
                    <a:pt x="12427" y="780"/>
                  </a:lnTo>
                  <a:lnTo>
                    <a:pt x="11380" y="920"/>
                  </a:lnTo>
                  <a:lnTo>
                    <a:pt x="10371" y="1073"/>
                  </a:lnTo>
                  <a:lnTo>
                    <a:pt x="9400" y="1227"/>
                  </a:lnTo>
                  <a:lnTo>
                    <a:pt x="8455" y="1405"/>
                  </a:lnTo>
                  <a:lnTo>
                    <a:pt x="7561" y="1584"/>
                  </a:lnTo>
                  <a:lnTo>
                    <a:pt x="6706" y="1763"/>
                  </a:lnTo>
                  <a:lnTo>
                    <a:pt x="5901" y="1967"/>
                  </a:lnTo>
                  <a:lnTo>
                    <a:pt x="5135" y="2172"/>
                  </a:lnTo>
                  <a:lnTo>
                    <a:pt x="4407" y="2376"/>
                  </a:lnTo>
                  <a:lnTo>
                    <a:pt x="3743" y="2593"/>
                  </a:lnTo>
                  <a:lnTo>
                    <a:pt x="3117" y="2823"/>
                  </a:lnTo>
                  <a:lnTo>
                    <a:pt x="2542" y="3053"/>
                  </a:lnTo>
                  <a:lnTo>
                    <a:pt x="2031" y="3296"/>
                  </a:lnTo>
                  <a:lnTo>
                    <a:pt x="1789" y="3411"/>
                  </a:lnTo>
                  <a:lnTo>
                    <a:pt x="1572" y="3538"/>
                  </a:lnTo>
                  <a:lnTo>
                    <a:pt x="1354" y="3666"/>
                  </a:lnTo>
                  <a:lnTo>
                    <a:pt x="1163" y="3794"/>
                  </a:lnTo>
                  <a:lnTo>
                    <a:pt x="984" y="3921"/>
                  </a:lnTo>
                  <a:lnTo>
                    <a:pt x="818" y="4049"/>
                  </a:lnTo>
                  <a:lnTo>
                    <a:pt x="665" y="4177"/>
                  </a:lnTo>
                  <a:lnTo>
                    <a:pt x="524" y="4305"/>
                  </a:lnTo>
                  <a:lnTo>
                    <a:pt x="409" y="4432"/>
                  </a:lnTo>
                  <a:lnTo>
                    <a:pt x="294" y="4573"/>
                  </a:lnTo>
                  <a:lnTo>
                    <a:pt x="205" y="4700"/>
                  </a:lnTo>
                  <a:lnTo>
                    <a:pt x="141" y="4841"/>
                  </a:lnTo>
                  <a:lnTo>
                    <a:pt x="77" y="4981"/>
                  </a:lnTo>
                  <a:lnTo>
                    <a:pt x="39" y="5109"/>
                  </a:lnTo>
                  <a:lnTo>
                    <a:pt x="14" y="5250"/>
                  </a:lnTo>
                  <a:lnTo>
                    <a:pt x="1" y="5390"/>
                  </a:lnTo>
                  <a:lnTo>
                    <a:pt x="14" y="5531"/>
                  </a:lnTo>
                  <a:lnTo>
                    <a:pt x="39" y="5671"/>
                  </a:lnTo>
                  <a:lnTo>
                    <a:pt x="77" y="5812"/>
                  </a:lnTo>
                  <a:lnTo>
                    <a:pt x="141" y="5939"/>
                  </a:lnTo>
                  <a:lnTo>
                    <a:pt x="205" y="6080"/>
                  </a:lnTo>
                  <a:lnTo>
                    <a:pt x="294" y="6207"/>
                  </a:lnTo>
                  <a:lnTo>
                    <a:pt x="409" y="6348"/>
                  </a:lnTo>
                  <a:lnTo>
                    <a:pt x="524" y="6476"/>
                  </a:lnTo>
                  <a:lnTo>
                    <a:pt x="665" y="6616"/>
                  </a:lnTo>
                  <a:lnTo>
                    <a:pt x="818" y="6744"/>
                  </a:lnTo>
                  <a:lnTo>
                    <a:pt x="984" y="6872"/>
                  </a:lnTo>
                  <a:lnTo>
                    <a:pt x="1163" y="6999"/>
                  </a:lnTo>
                  <a:lnTo>
                    <a:pt x="1354" y="7127"/>
                  </a:lnTo>
                  <a:lnTo>
                    <a:pt x="1572" y="7242"/>
                  </a:lnTo>
                  <a:lnTo>
                    <a:pt x="1789" y="7370"/>
                  </a:lnTo>
                  <a:lnTo>
                    <a:pt x="2031" y="7497"/>
                  </a:lnTo>
                  <a:lnTo>
                    <a:pt x="2542" y="7727"/>
                  </a:lnTo>
                  <a:lnTo>
                    <a:pt x="3117" y="7957"/>
                  </a:lnTo>
                  <a:lnTo>
                    <a:pt x="3743" y="8187"/>
                  </a:lnTo>
                  <a:lnTo>
                    <a:pt x="4407" y="8404"/>
                  </a:lnTo>
                  <a:lnTo>
                    <a:pt x="5135" y="8621"/>
                  </a:lnTo>
                  <a:lnTo>
                    <a:pt x="5901" y="8826"/>
                  </a:lnTo>
                  <a:lnTo>
                    <a:pt x="6706" y="9017"/>
                  </a:lnTo>
                  <a:lnTo>
                    <a:pt x="7561" y="9209"/>
                  </a:lnTo>
                  <a:lnTo>
                    <a:pt x="8455" y="9387"/>
                  </a:lnTo>
                  <a:lnTo>
                    <a:pt x="9400" y="9554"/>
                  </a:lnTo>
                  <a:lnTo>
                    <a:pt x="10371" y="9720"/>
                  </a:lnTo>
                  <a:lnTo>
                    <a:pt x="11380" y="9860"/>
                  </a:lnTo>
                  <a:lnTo>
                    <a:pt x="12427" y="10001"/>
                  </a:lnTo>
                  <a:lnTo>
                    <a:pt x="13513" y="10128"/>
                  </a:lnTo>
                  <a:lnTo>
                    <a:pt x="14624" y="10256"/>
                  </a:lnTo>
                  <a:lnTo>
                    <a:pt x="15760" y="10358"/>
                  </a:lnTo>
                  <a:lnTo>
                    <a:pt x="16935" y="10460"/>
                  </a:lnTo>
                  <a:lnTo>
                    <a:pt x="18136" y="10537"/>
                  </a:lnTo>
                  <a:lnTo>
                    <a:pt x="19362" y="10614"/>
                  </a:lnTo>
                  <a:lnTo>
                    <a:pt x="20613" y="10677"/>
                  </a:lnTo>
                  <a:lnTo>
                    <a:pt x="21878" y="10728"/>
                  </a:lnTo>
                  <a:lnTo>
                    <a:pt x="23168" y="10754"/>
                  </a:lnTo>
                  <a:lnTo>
                    <a:pt x="24483" y="10780"/>
                  </a:lnTo>
                  <a:lnTo>
                    <a:pt x="27139" y="10780"/>
                  </a:lnTo>
                  <a:lnTo>
                    <a:pt x="28455" y="10754"/>
                  </a:lnTo>
                  <a:lnTo>
                    <a:pt x="29745" y="10728"/>
                  </a:lnTo>
                  <a:lnTo>
                    <a:pt x="31009" y="10677"/>
                  </a:lnTo>
                  <a:lnTo>
                    <a:pt x="32261" y="10614"/>
                  </a:lnTo>
                  <a:lnTo>
                    <a:pt x="33487" y="10537"/>
                  </a:lnTo>
                  <a:lnTo>
                    <a:pt x="34687" y="10460"/>
                  </a:lnTo>
                  <a:lnTo>
                    <a:pt x="35849" y="10358"/>
                  </a:lnTo>
                  <a:lnTo>
                    <a:pt x="36999" y="10256"/>
                  </a:lnTo>
                  <a:lnTo>
                    <a:pt x="38110" y="10128"/>
                  </a:lnTo>
                  <a:lnTo>
                    <a:pt x="39195" y="10001"/>
                  </a:lnTo>
                  <a:lnTo>
                    <a:pt x="40243" y="9860"/>
                  </a:lnTo>
                  <a:lnTo>
                    <a:pt x="41252" y="9720"/>
                  </a:lnTo>
                  <a:lnTo>
                    <a:pt x="42222" y="9554"/>
                  </a:lnTo>
                  <a:lnTo>
                    <a:pt x="43167" y="9387"/>
                  </a:lnTo>
                  <a:lnTo>
                    <a:pt x="44061" y="9209"/>
                  </a:lnTo>
                  <a:lnTo>
                    <a:pt x="44917" y="9017"/>
                  </a:lnTo>
                  <a:lnTo>
                    <a:pt x="45722" y="8826"/>
                  </a:lnTo>
                  <a:lnTo>
                    <a:pt x="46488" y="8621"/>
                  </a:lnTo>
                  <a:lnTo>
                    <a:pt x="47216" y="8404"/>
                  </a:lnTo>
                  <a:lnTo>
                    <a:pt x="47880" y="8187"/>
                  </a:lnTo>
                  <a:lnTo>
                    <a:pt x="48506" y="7957"/>
                  </a:lnTo>
                  <a:lnTo>
                    <a:pt x="49068" y="7727"/>
                  </a:lnTo>
                  <a:lnTo>
                    <a:pt x="49591" y="7497"/>
                  </a:lnTo>
                  <a:lnTo>
                    <a:pt x="49834" y="7370"/>
                  </a:lnTo>
                  <a:lnTo>
                    <a:pt x="50051" y="7242"/>
                  </a:lnTo>
                  <a:lnTo>
                    <a:pt x="50268" y="7127"/>
                  </a:lnTo>
                  <a:lnTo>
                    <a:pt x="50460" y="6999"/>
                  </a:lnTo>
                  <a:lnTo>
                    <a:pt x="50638" y="6872"/>
                  </a:lnTo>
                  <a:lnTo>
                    <a:pt x="50804" y="6744"/>
                  </a:lnTo>
                  <a:lnTo>
                    <a:pt x="50958" y="6616"/>
                  </a:lnTo>
                  <a:lnTo>
                    <a:pt x="51098" y="6476"/>
                  </a:lnTo>
                  <a:lnTo>
                    <a:pt x="51213" y="6348"/>
                  </a:lnTo>
                  <a:lnTo>
                    <a:pt x="51315" y="6207"/>
                  </a:lnTo>
                  <a:lnTo>
                    <a:pt x="51405" y="6080"/>
                  </a:lnTo>
                  <a:lnTo>
                    <a:pt x="51481" y="5939"/>
                  </a:lnTo>
                  <a:lnTo>
                    <a:pt x="51545" y="5812"/>
                  </a:lnTo>
                  <a:lnTo>
                    <a:pt x="51583" y="5671"/>
                  </a:lnTo>
                  <a:lnTo>
                    <a:pt x="51609" y="5531"/>
                  </a:lnTo>
                  <a:lnTo>
                    <a:pt x="51622" y="5390"/>
                  </a:lnTo>
                  <a:lnTo>
                    <a:pt x="51609" y="5250"/>
                  </a:lnTo>
                  <a:lnTo>
                    <a:pt x="51583" y="5109"/>
                  </a:lnTo>
                  <a:lnTo>
                    <a:pt x="51545" y="4981"/>
                  </a:lnTo>
                  <a:lnTo>
                    <a:pt x="51481" y="4841"/>
                  </a:lnTo>
                  <a:lnTo>
                    <a:pt x="51405" y="4700"/>
                  </a:lnTo>
                  <a:lnTo>
                    <a:pt x="51315" y="4573"/>
                  </a:lnTo>
                  <a:lnTo>
                    <a:pt x="51213" y="4432"/>
                  </a:lnTo>
                  <a:lnTo>
                    <a:pt x="51098" y="4305"/>
                  </a:lnTo>
                  <a:lnTo>
                    <a:pt x="50958" y="4177"/>
                  </a:lnTo>
                  <a:lnTo>
                    <a:pt x="50804" y="4049"/>
                  </a:lnTo>
                  <a:lnTo>
                    <a:pt x="50638" y="3921"/>
                  </a:lnTo>
                  <a:lnTo>
                    <a:pt x="50460" y="3794"/>
                  </a:lnTo>
                  <a:lnTo>
                    <a:pt x="50268" y="3666"/>
                  </a:lnTo>
                  <a:lnTo>
                    <a:pt x="50051" y="3538"/>
                  </a:lnTo>
                  <a:lnTo>
                    <a:pt x="49834" y="3411"/>
                  </a:lnTo>
                  <a:lnTo>
                    <a:pt x="49591" y="3296"/>
                  </a:lnTo>
                  <a:lnTo>
                    <a:pt x="49068" y="3053"/>
                  </a:lnTo>
                  <a:lnTo>
                    <a:pt x="48506" y="2823"/>
                  </a:lnTo>
                  <a:lnTo>
                    <a:pt x="47880" y="2593"/>
                  </a:lnTo>
                  <a:lnTo>
                    <a:pt x="47216" y="2376"/>
                  </a:lnTo>
                  <a:lnTo>
                    <a:pt x="46488" y="2172"/>
                  </a:lnTo>
                  <a:lnTo>
                    <a:pt x="45722" y="1967"/>
                  </a:lnTo>
                  <a:lnTo>
                    <a:pt x="44917" y="1763"/>
                  </a:lnTo>
                  <a:lnTo>
                    <a:pt x="44061" y="1584"/>
                  </a:lnTo>
                  <a:lnTo>
                    <a:pt x="43167" y="1405"/>
                  </a:lnTo>
                  <a:lnTo>
                    <a:pt x="42222" y="1227"/>
                  </a:lnTo>
                  <a:lnTo>
                    <a:pt x="41252" y="1073"/>
                  </a:lnTo>
                  <a:lnTo>
                    <a:pt x="40243" y="920"/>
                  </a:lnTo>
                  <a:lnTo>
                    <a:pt x="39195" y="780"/>
                  </a:lnTo>
                  <a:lnTo>
                    <a:pt x="38110" y="652"/>
                  </a:lnTo>
                  <a:lnTo>
                    <a:pt x="36999" y="537"/>
                  </a:lnTo>
                  <a:lnTo>
                    <a:pt x="35849" y="422"/>
                  </a:lnTo>
                  <a:lnTo>
                    <a:pt x="34687" y="333"/>
                  </a:lnTo>
                  <a:lnTo>
                    <a:pt x="33487" y="243"/>
                  </a:lnTo>
                  <a:lnTo>
                    <a:pt x="32261" y="167"/>
                  </a:lnTo>
                  <a:lnTo>
                    <a:pt x="31009" y="103"/>
                  </a:lnTo>
                  <a:lnTo>
                    <a:pt x="29745" y="65"/>
                  </a:lnTo>
                  <a:lnTo>
                    <a:pt x="28455" y="26"/>
                  </a:lnTo>
                  <a:lnTo>
                    <a:pt x="27139"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88" name="Google Shape;188;p15"/>
            <p:cNvSpPr/>
            <p:nvPr/>
          </p:nvSpPr>
          <p:spPr>
            <a:xfrm>
              <a:off x="1531253" y="3581232"/>
              <a:ext cx="627747" cy="112326"/>
            </a:xfrm>
            <a:custGeom>
              <a:avLst/>
              <a:gdLst/>
              <a:ahLst/>
              <a:cxnLst/>
              <a:rect l="l" t="t" r="r" b="b"/>
              <a:pathLst>
                <a:path w="42401" h="7587" extrusionOk="0">
                  <a:moveTo>
                    <a:pt x="21200" y="0"/>
                  </a:moveTo>
                  <a:lnTo>
                    <a:pt x="20115" y="13"/>
                  </a:lnTo>
                  <a:lnTo>
                    <a:pt x="19029" y="26"/>
                  </a:lnTo>
                  <a:lnTo>
                    <a:pt x="17969" y="52"/>
                  </a:lnTo>
                  <a:lnTo>
                    <a:pt x="16922" y="77"/>
                  </a:lnTo>
                  <a:lnTo>
                    <a:pt x="15900" y="128"/>
                  </a:lnTo>
                  <a:lnTo>
                    <a:pt x="14891" y="179"/>
                  </a:lnTo>
                  <a:lnTo>
                    <a:pt x="13908" y="230"/>
                  </a:lnTo>
                  <a:lnTo>
                    <a:pt x="12950" y="307"/>
                  </a:lnTo>
                  <a:lnTo>
                    <a:pt x="12005" y="384"/>
                  </a:lnTo>
                  <a:lnTo>
                    <a:pt x="11098" y="460"/>
                  </a:lnTo>
                  <a:lnTo>
                    <a:pt x="10204" y="550"/>
                  </a:lnTo>
                  <a:lnTo>
                    <a:pt x="9349" y="652"/>
                  </a:lnTo>
                  <a:lnTo>
                    <a:pt x="8518" y="754"/>
                  </a:lnTo>
                  <a:lnTo>
                    <a:pt x="7714" y="869"/>
                  </a:lnTo>
                  <a:lnTo>
                    <a:pt x="6948" y="984"/>
                  </a:lnTo>
                  <a:lnTo>
                    <a:pt x="6207" y="1112"/>
                  </a:lnTo>
                  <a:lnTo>
                    <a:pt x="5504" y="1252"/>
                  </a:lnTo>
                  <a:lnTo>
                    <a:pt x="4840" y="1380"/>
                  </a:lnTo>
                  <a:lnTo>
                    <a:pt x="4215" y="1533"/>
                  </a:lnTo>
                  <a:lnTo>
                    <a:pt x="3627" y="1674"/>
                  </a:lnTo>
                  <a:lnTo>
                    <a:pt x="3078" y="1827"/>
                  </a:lnTo>
                  <a:lnTo>
                    <a:pt x="2567" y="1993"/>
                  </a:lnTo>
                  <a:lnTo>
                    <a:pt x="2095" y="2146"/>
                  </a:lnTo>
                  <a:lnTo>
                    <a:pt x="1673" y="2325"/>
                  </a:lnTo>
                  <a:lnTo>
                    <a:pt x="1290" y="2491"/>
                  </a:lnTo>
                  <a:lnTo>
                    <a:pt x="958" y="2670"/>
                  </a:lnTo>
                  <a:lnTo>
                    <a:pt x="677" y="2848"/>
                  </a:lnTo>
                  <a:lnTo>
                    <a:pt x="549" y="2938"/>
                  </a:lnTo>
                  <a:lnTo>
                    <a:pt x="434" y="3027"/>
                  </a:lnTo>
                  <a:lnTo>
                    <a:pt x="332" y="3129"/>
                  </a:lnTo>
                  <a:lnTo>
                    <a:pt x="243" y="3219"/>
                  </a:lnTo>
                  <a:lnTo>
                    <a:pt x="179" y="3308"/>
                  </a:lnTo>
                  <a:lnTo>
                    <a:pt x="115" y="3410"/>
                  </a:lnTo>
                  <a:lnTo>
                    <a:pt x="64" y="3500"/>
                  </a:lnTo>
                  <a:lnTo>
                    <a:pt x="26" y="3602"/>
                  </a:lnTo>
                  <a:lnTo>
                    <a:pt x="13" y="3691"/>
                  </a:lnTo>
                  <a:lnTo>
                    <a:pt x="0" y="3794"/>
                  </a:lnTo>
                  <a:lnTo>
                    <a:pt x="13" y="3896"/>
                  </a:lnTo>
                  <a:lnTo>
                    <a:pt x="26" y="3985"/>
                  </a:lnTo>
                  <a:lnTo>
                    <a:pt x="64" y="4087"/>
                  </a:lnTo>
                  <a:lnTo>
                    <a:pt x="115" y="4177"/>
                  </a:lnTo>
                  <a:lnTo>
                    <a:pt x="179" y="4279"/>
                  </a:lnTo>
                  <a:lnTo>
                    <a:pt x="243" y="4368"/>
                  </a:lnTo>
                  <a:lnTo>
                    <a:pt x="332" y="4470"/>
                  </a:lnTo>
                  <a:lnTo>
                    <a:pt x="434" y="4560"/>
                  </a:lnTo>
                  <a:lnTo>
                    <a:pt x="549" y="4649"/>
                  </a:lnTo>
                  <a:lnTo>
                    <a:pt x="677" y="4739"/>
                  </a:lnTo>
                  <a:lnTo>
                    <a:pt x="958" y="4917"/>
                  </a:lnTo>
                  <a:lnTo>
                    <a:pt x="1290" y="5096"/>
                  </a:lnTo>
                  <a:lnTo>
                    <a:pt x="1673" y="5275"/>
                  </a:lnTo>
                  <a:lnTo>
                    <a:pt x="2095" y="5441"/>
                  </a:lnTo>
                  <a:lnTo>
                    <a:pt x="2567" y="5607"/>
                  </a:lnTo>
                  <a:lnTo>
                    <a:pt x="3078" y="5760"/>
                  </a:lnTo>
                  <a:lnTo>
                    <a:pt x="3627" y="5914"/>
                  </a:lnTo>
                  <a:lnTo>
                    <a:pt x="4215" y="6067"/>
                  </a:lnTo>
                  <a:lnTo>
                    <a:pt x="4840" y="6207"/>
                  </a:lnTo>
                  <a:lnTo>
                    <a:pt x="5504" y="6348"/>
                  </a:lnTo>
                  <a:lnTo>
                    <a:pt x="6207" y="6475"/>
                  </a:lnTo>
                  <a:lnTo>
                    <a:pt x="6948" y="6603"/>
                  </a:lnTo>
                  <a:lnTo>
                    <a:pt x="7714" y="6718"/>
                  </a:lnTo>
                  <a:lnTo>
                    <a:pt x="8518" y="6833"/>
                  </a:lnTo>
                  <a:lnTo>
                    <a:pt x="9349" y="6935"/>
                  </a:lnTo>
                  <a:lnTo>
                    <a:pt x="10204" y="7037"/>
                  </a:lnTo>
                  <a:lnTo>
                    <a:pt x="11098" y="7127"/>
                  </a:lnTo>
                  <a:lnTo>
                    <a:pt x="12005" y="7216"/>
                  </a:lnTo>
                  <a:lnTo>
                    <a:pt x="12950" y="7293"/>
                  </a:lnTo>
                  <a:lnTo>
                    <a:pt x="13908" y="7357"/>
                  </a:lnTo>
                  <a:lnTo>
                    <a:pt x="14891" y="7421"/>
                  </a:lnTo>
                  <a:lnTo>
                    <a:pt x="15900" y="7472"/>
                  </a:lnTo>
                  <a:lnTo>
                    <a:pt x="16922" y="7510"/>
                  </a:lnTo>
                  <a:lnTo>
                    <a:pt x="17969" y="7536"/>
                  </a:lnTo>
                  <a:lnTo>
                    <a:pt x="19029" y="7561"/>
                  </a:lnTo>
                  <a:lnTo>
                    <a:pt x="20115" y="7574"/>
                  </a:lnTo>
                  <a:lnTo>
                    <a:pt x="21200" y="7587"/>
                  </a:lnTo>
                  <a:lnTo>
                    <a:pt x="22286" y="7574"/>
                  </a:lnTo>
                  <a:lnTo>
                    <a:pt x="23371" y="7561"/>
                  </a:lnTo>
                  <a:lnTo>
                    <a:pt x="24431" y="7536"/>
                  </a:lnTo>
                  <a:lnTo>
                    <a:pt x="25466" y="7510"/>
                  </a:lnTo>
                  <a:lnTo>
                    <a:pt x="26500" y="7472"/>
                  </a:lnTo>
                  <a:lnTo>
                    <a:pt x="27496" y="7421"/>
                  </a:lnTo>
                  <a:lnTo>
                    <a:pt x="28493" y="7357"/>
                  </a:lnTo>
                  <a:lnTo>
                    <a:pt x="29450" y="7293"/>
                  </a:lnTo>
                  <a:lnTo>
                    <a:pt x="30383" y="7216"/>
                  </a:lnTo>
                  <a:lnTo>
                    <a:pt x="31302" y="7127"/>
                  </a:lnTo>
                  <a:lnTo>
                    <a:pt x="32183" y="7037"/>
                  </a:lnTo>
                  <a:lnTo>
                    <a:pt x="33052" y="6935"/>
                  </a:lnTo>
                  <a:lnTo>
                    <a:pt x="33882" y="6833"/>
                  </a:lnTo>
                  <a:lnTo>
                    <a:pt x="34687" y="6718"/>
                  </a:lnTo>
                  <a:lnTo>
                    <a:pt x="35453" y="6603"/>
                  </a:lnTo>
                  <a:lnTo>
                    <a:pt x="36181" y="6475"/>
                  </a:lnTo>
                  <a:lnTo>
                    <a:pt x="36883" y="6348"/>
                  </a:lnTo>
                  <a:lnTo>
                    <a:pt x="37560" y="6207"/>
                  </a:lnTo>
                  <a:lnTo>
                    <a:pt x="38186" y="6067"/>
                  </a:lnTo>
                  <a:lnTo>
                    <a:pt x="38773" y="5914"/>
                  </a:lnTo>
                  <a:lnTo>
                    <a:pt x="39323" y="5760"/>
                  </a:lnTo>
                  <a:lnTo>
                    <a:pt x="39833" y="5607"/>
                  </a:lnTo>
                  <a:lnTo>
                    <a:pt x="40306" y="5441"/>
                  </a:lnTo>
                  <a:lnTo>
                    <a:pt x="40727" y="5275"/>
                  </a:lnTo>
                  <a:lnTo>
                    <a:pt x="41111" y="5096"/>
                  </a:lnTo>
                  <a:lnTo>
                    <a:pt x="41443" y="4917"/>
                  </a:lnTo>
                  <a:lnTo>
                    <a:pt x="41724" y="4739"/>
                  </a:lnTo>
                  <a:lnTo>
                    <a:pt x="41851" y="4649"/>
                  </a:lnTo>
                  <a:lnTo>
                    <a:pt x="41966" y="4560"/>
                  </a:lnTo>
                  <a:lnTo>
                    <a:pt x="42068" y="4470"/>
                  </a:lnTo>
                  <a:lnTo>
                    <a:pt x="42145" y="4368"/>
                  </a:lnTo>
                  <a:lnTo>
                    <a:pt x="42222" y="4279"/>
                  </a:lnTo>
                  <a:lnTo>
                    <a:pt x="42285" y="4177"/>
                  </a:lnTo>
                  <a:lnTo>
                    <a:pt x="42337" y="4087"/>
                  </a:lnTo>
                  <a:lnTo>
                    <a:pt x="42362" y="3985"/>
                  </a:lnTo>
                  <a:lnTo>
                    <a:pt x="42388" y="3896"/>
                  </a:lnTo>
                  <a:lnTo>
                    <a:pt x="42400" y="3794"/>
                  </a:lnTo>
                  <a:lnTo>
                    <a:pt x="42388" y="3691"/>
                  </a:lnTo>
                  <a:lnTo>
                    <a:pt x="42362" y="3602"/>
                  </a:lnTo>
                  <a:lnTo>
                    <a:pt x="42337" y="3500"/>
                  </a:lnTo>
                  <a:lnTo>
                    <a:pt x="42285" y="3410"/>
                  </a:lnTo>
                  <a:lnTo>
                    <a:pt x="42222" y="3308"/>
                  </a:lnTo>
                  <a:lnTo>
                    <a:pt x="42145" y="3219"/>
                  </a:lnTo>
                  <a:lnTo>
                    <a:pt x="42068" y="3129"/>
                  </a:lnTo>
                  <a:lnTo>
                    <a:pt x="41966" y="3027"/>
                  </a:lnTo>
                  <a:lnTo>
                    <a:pt x="41851" y="2938"/>
                  </a:lnTo>
                  <a:lnTo>
                    <a:pt x="41724" y="2848"/>
                  </a:lnTo>
                  <a:lnTo>
                    <a:pt x="41443" y="2670"/>
                  </a:lnTo>
                  <a:lnTo>
                    <a:pt x="41111" y="2491"/>
                  </a:lnTo>
                  <a:lnTo>
                    <a:pt x="40727" y="2325"/>
                  </a:lnTo>
                  <a:lnTo>
                    <a:pt x="40306" y="2146"/>
                  </a:lnTo>
                  <a:lnTo>
                    <a:pt x="39833" y="1993"/>
                  </a:lnTo>
                  <a:lnTo>
                    <a:pt x="39323" y="1827"/>
                  </a:lnTo>
                  <a:lnTo>
                    <a:pt x="38773" y="1674"/>
                  </a:lnTo>
                  <a:lnTo>
                    <a:pt x="38186" y="1533"/>
                  </a:lnTo>
                  <a:lnTo>
                    <a:pt x="37560" y="1380"/>
                  </a:lnTo>
                  <a:lnTo>
                    <a:pt x="36883" y="1252"/>
                  </a:lnTo>
                  <a:lnTo>
                    <a:pt x="36181" y="1112"/>
                  </a:lnTo>
                  <a:lnTo>
                    <a:pt x="35453" y="984"/>
                  </a:lnTo>
                  <a:lnTo>
                    <a:pt x="34687" y="869"/>
                  </a:lnTo>
                  <a:lnTo>
                    <a:pt x="33882" y="754"/>
                  </a:lnTo>
                  <a:lnTo>
                    <a:pt x="33052" y="652"/>
                  </a:lnTo>
                  <a:lnTo>
                    <a:pt x="32183" y="550"/>
                  </a:lnTo>
                  <a:lnTo>
                    <a:pt x="31302" y="460"/>
                  </a:lnTo>
                  <a:lnTo>
                    <a:pt x="30383" y="384"/>
                  </a:lnTo>
                  <a:lnTo>
                    <a:pt x="29450" y="307"/>
                  </a:lnTo>
                  <a:lnTo>
                    <a:pt x="28493" y="230"/>
                  </a:lnTo>
                  <a:lnTo>
                    <a:pt x="27496" y="179"/>
                  </a:lnTo>
                  <a:lnTo>
                    <a:pt x="26500" y="128"/>
                  </a:lnTo>
                  <a:lnTo>
                    <a:pt x="25466" y="77"/>
                  </a:lnTo>
                  <a:lnTo>
                    <a:pt x="24431" y="52"/>
                  </a:lnTo>
                  <a:lnTo>
                    <a:pt x="23371" y="26"/>
                  </a:lnTo>
                  <a:lnTo>
                    <a:pt x="22286" y="13"/>
                  </a:lnTo>
                  <a:lnTo>
                    <a:pt x="21200" y="0"/>
                  </a:lnTo>
                  <a:close/>
                </a:path>
              </a:pathLst>
            </a:custGeom>
            <a:solidFill>
              <a:srgbClr val="EFC072"/>
            </a:solidFill>
            <a:ln>
              <a:noFill/>
            </a:ln>
          </p:spPr>
          <p:txBody>
            <a:bodyPr spcFirstLastPara="1" wrap="square" lIns="121900" tIns="121900" rIns="121900" bIns="121900" anchor="ctr" anchorCtr="0">
              <a:noAutofit/>
            </a:bodyPr>
            <a:lstStyle/>
            <a:p>
              <a:endParaRPr sz="2400"/>
            </a:p>
          </p:txBody>
        </p:sp>
        <p:sp>
          <p:nvSpPr>
            <p:cNvPr id="189" name="Google Shape;189;p15"/>
            <p:cNvSpPr/>
            <p:nvPr/>
          </p:nvSpPr>
          <p:spPr>
            <a:xfrm>
              <a:off x="1540506" y="3581232"/>
              <a:ext cx="609226" cy="83397"/>
            </a:xfrm>
            <a:custGeom>
              <a:avLst/>
              <a:gdLst/>
              <a:ahLst/>
              <a:cxnLst/>
              <a:rect l="l" t="t" r="r" b="b"/>
              <a:pathLst>
                <a:path w="41150" h="5633" extrusionOk="0">
                  <a:moveTo>
                    <a:pt x="19949" y="0"/>
                  </a:moveTo>
                  <a:lnTo>
                    <a:pt x="18251" y="13"/>
                  </a:lnTo>
                  <a:lnTo>
                    <a:pt x="16578" y="52"/>
                  </a:lnTo>
                  <a:lnTo>
                    <a:pt x="14956" y="115"/>
                  </a:lnTo>
                  <a:lnTo>
                    <a:pt x="13372" y="192"/>
                  </a:lnTo>
                  <a:lnTo>
                    <a:pt x="11840" y="294"/>
                  </a:lnTo>
                  <a:lnTo>
                    <a:pt x="10371" y="409"/>
                  </a:lnTo>
                  <a:lnTo>
                    <a:pt x="8966" y="550"/>
                  </a:lnTo>
                  <a:lnTo>
                    <a:pt x="7625" y="716"/>
                  </a:lnTo>
                  <a:lnTo>
                    <a:pt x="6361" y="882"/>
                  </a:lnTo>
                  <a:lnTo>
                    <a:pt x="5186" y="1073"/>
                  </a:lnTo>
                  <a:lnTo>
                    <a:pt x="4075" y="1290"/>
                  </a:lnTo>
                  <a:lnTo>
                    <a:pt x="3564" y="1393"/>
                  </a:lnTo>
                  <a:lnTo>
                    <a:pt x="3066" y="1507"/>
                  </a:lnTo>
                  <a:lnTo>
                    <a:pt x="2593" y="1622"/>
                  </a:lnTo>
                  <a:lnTo>
                    <a:pt x="2146" y="1737"/>
                  </a:lnTo>
                  <a:lnTo>
                    <a:pt x="1725" y="1865"/>
                  </a:lnTo>
                  <a:lnTo>
                    <a:pt x="1329" y="1993"/>
                  </a:lnTo>
                  <a:lnTo>
                    <a:pt x="959" y="2121"/>
                  </a:lnTo>
                  <a:lnTo>
                    <a:pt x="614" y="2248"/>
                  </a:lnTo>
                  <a:lnTo>
                    <a:pt x="295" y="2376"/>
                  </a:lnTo>
                  <a:lnTo>
                    <a:pt x="1" y="2516"/>
                  </a:lnTo>
                  <a:lnTo>
                    <a:pt x="1" y="2516"/>
                  </a:lnTo>
                  <a:lnTo>
                    <a:pt x="716" y="2299"/>
                  </a:lnTo>
                  <a:lnTo>
                    <a:pt x="1508" y="2095"/>
                  </a:lnTo>
                  <a:lnTo>
                    <a:pt x="2376" y="1903"/>
                  </a:lnTo>
                  <a:lnTo>
                    <a:pt x="3296" y="1725"/>
                  </a:lnTo>
                  <a:lnTo>
                    <a:pt x="4292" y="1546"/>
                  </a:lnTo>
                  <a:lnTo>
                    <a:pt x="5352" y="1393"/>
                  </a:lnTo>
                  <a:lnTo>
                    <a:pt x="6463" y="1239"/>
                  </a:lnTo>
                  <a:lnTo>
                    <a:pt x="7638" y="1099"/>
                  </a:lnTo>
                  <a:lnTo>
                    <a:pt x="8851" y="984"/>
                  </a:lnTo>
                  <a:lnTo>
                    <a:pt x="10116" y="869"/>
                  </a:lnTo>
                  <a:lnTo>
                    <a:pt x="11431" y="780"/>
                  </a:lnTo>
                  <a:lnTo>
                    <a:pt x="12785" y="703"/>
                  </a:lnTo>
                  <a:lnTo>
                    <a:pt x="14177" y="639"/>
                  </a:lnTo>
                  <a:lnTo>
                    <a:pt x="15595" y="601"/>
                  </a:lnTo>
                  <a:lnTo>
                    <a:pt x="17050" y="575"/>
                  </a:lnTo>
                  <a:lnTo>
                    <a:pt x="18532" y="562"/>
                  </a:lnTo>
                  <a:lnTo>
                    <a:pt x="19617" y="575"/>
                  </a:lnTo>
                  <a:lnTo>
                    <a:pt x="20703" y="588"/>
                  </a:lnTo>
                  <a:lnTo>
                    <a:pt x="21763" y="614"/>
                  </a:lnTo>
                  <a:lnTo>
                    <a:pt x="22797" y="639"/>
                  </a:lnTo>
                  <a:lnTo>
                    <a:pt x="23832" y="677"/>
                  </a:lnTo>
                  <a:lnTo>
                    <a:pt x="24841" y="728"/>
                  </a:lnTo>
                  <a:lnTo>
                    <a:pt x="25824" y="792"/>
                  </a:lnTo>
                  <a:lnTo>
                    <a:pt x="26782" y="856"/>
                  </a:lnTo>
                  <a:lnTo>
                    <a:pt x="27714" y="933"/>
                  </a:lnTo>
                  <a:lnTo>
                    <a:pt x="28634" y="1022"/>
                  </a:lnTo>
                  <a:lnTo>
                    <a:pt x="29528" y="1112"/>
                  </a:lnTo>
                  <a:lnTo>
                    <a:pt x="30384" y="1214"/>
                  </a:lnTo>
                  <a:lnTo>
                    <a:pt x="31214" y="1316"/>
                  </a:lnTo>
                  <a:lnTo>
                    <a:pt x="32018" y="1431"/>
                  </a:lnTo>
                  <a:lnTo>
                    <a:pt x="32784" y="1546"/>
                  </a:lnTo>
                  <a:lnTo>
                    <a:pt x="33525" y="1674"/>
                  </a:lnTo>
                  <a:lnTo>
                    <a:pt x="34215" y="1801"/>
                  </a:lnTo>
                  <a:lnTo>
                    <a:pt x="34892" y="1942"/>
                  </a:lnTo>
                  <a:lnTo>
                    <a:pt x="35518" y="2082"/>
                  </a:lnTo>
                  <a:lnTo>
                    <a:pt x="36105" y="2235"/>
                  </a:lnTo>
                  <a:lnTo>
                    <a:pt x="36654" y="2389"/>
                  </a:lnTo>
                  <a:lnTo>
                    <a:pt x="37165" y="2542"/>
                  </a:lnTo>
                  <a:lnTo>
                    <a:pt x="37638" y="2708"/>
                  </a:lnTo>
                  <a:lnTo>
                    <a:pt x="38059" y="2874"/>
                  </a:lnTo>
                  <a:lnTo>
                    <a:pt x="38442" y="3053"/>
                  </a:lnTo>
                  <a:lnTo>
                    <a:pt x="38774" y="3232"/>
                  </a:lnTo>
                  <a:lnTo>
                    <a:pt x="39055" y="3410"/>
                  </a:lnTo>
                  <a:lnTo>
                    <a:pt x="39183" y="3500"/>
                  </a:lnTo>
                  <a:lnTo>
                    <a:pt x="39298" y="3589"/>
                  </a:lnTo>
                  <a:lnTo>
                    <a:pt x="39400" y="3679"/>
                  </a:lnTo>
                  <a:lnTo>
                    <a:pt x="39477" y="3781"/>
                  </a:lnTo>
                  <a:lnTo>
                    <a:pt x="39553" y="3870"/>
                  </a:lnTo>
                  <a:lnTo>
                    <a:pt x="39617" y="3972"/>
                  </a:lnTo>
                  <a:lnTo>
                    <a:pt x="39668" y="4062"/>
                  </a:lnTo>
                  <a:lnTo>
                    <a:pt x="39694" y="4164"/>
                  </a:lnTo>
                  <a:lnTo>
                    <a:pt x="39719" y="4253"/>
                  </a:lnTo>
                  <a:lnTo>
                    <a:pt x="39732" y="4355"/>
                  </a:lnTo>
                  <a:lnTo>
                    <a:pt x="39719" y="4432"/>
                  </a:lnTo>
                  <a:lnTo>
                    <a:pt x="39706" y="4522"/>
                  </a:lnTo>
                  <a:lnTo>
                    <a:pt x="39681" y="4611"/>
                  </a:lnTo>
                  <a:lnTo>
                    <a:pt x="39643" y="4688"/>
                  </a:lnTo>
                  <a:lnTo>
                    <a:pt x="39604" y="4764"/>
                  </a:lnTo>
                  <a:lnTo>
                    <a:pt x="39540" y="4854"/>
                  </a:lnTo>
                  <a:lnTo>
                    <a:pt x="39400" y="5007"/>
                  </a:lnTo>
                  <a:lnTo>
                    <a:pt x="39234" y="5173"/>
                  </a:lnTo>
                  <a:lnTo>
                    <a:pt x="39017" y="5326"/>
                  </a:lnTo>
                  <a:lnTo>
                    <a:pt x="38761" y="5479"/>
                  </a:lnTo>
                  <a:lnTo>
                    <a:pt x="38480" y="5633"/>
                  </a:lnTo>
                  <a:lnTo>
                    <a:pt x="39081" y="5428"/>
                  </a:lnTo>
                  <a:lnTo>
                    <a:pt x="39362" y="5326"/>
                  </a:lnTo>
                  <a:lnTo>
                    <a:pt x="39617" y="5211"/>
                  </a:lnTo>
                  <a:lnTo>
                    <a:pt x="39847" y="5096"/>
                  </a:lnTo>
                  <a:lnTo>
                    <a:pt x="40077" y="4994"/>
                  </a:lnTo>
                  <a:lnTo>
                    <a:pt x="40268" y="4879"/>
                  </a:lnTo>
                  <a:lnTo>
                    <a:pt x="40447" y="4764"/>
                  </a:lnTo>
                  <a:lnTo>
                    <a:pt x="40613" y="4649"/>
                  </a:lnTo>
                  <a:lnTo>
                    <a:pt x="40754" y="4522"/>
                  </a:lnTo>
                  <a:lnTo>
                    <a:pt x="40869" y="4407"/>
                  </a:lnTo>
                  <a:lnTo>
                    <a:pt x="40971" y="4292"/>
                  </a:lnTo>
                  <a:lnTo>
                    <a:pt x="41047" y="4164"/>
                  </a:lnTo>
                  <a:lnTo>
                    <a:pt x="41099" y="4049"/>
                  </a:lnTo>
                  <a:lnTo>
                    <a:pt x="41137" y="3921"/>
                  </a:lnTo>
                  <a:lnTo>
                    <a:pt x="41150" y="3794"/>
                  </a:lnTo>
                  <a:lnTo>
                    <a:pt x="41137" y="3691"/>
                  </a:lnTo>
                  <a:lnTo>
                    <a:pt x="41124" y="3602"/>
                  </a:lnTo>
                  <a:lnTo>
                    <a:pt x="41086" y="3500"/>
                  </a:lnTo>
                  <a:lnTo>
                    <a:pt x="41035" y="3410"/>
                  </a:lnTo>
                  <a:lnTo>
                    <a:pt x="40984" y="3308"/>
                  </a:lnTo>
                  <a:lnTo>
                    <a:pt x="40907" y="3219"/>
                  </a:lnTo>
                  <a:lnTo>
                    <a:pt x="40818" y="3129"/>
                  </a:lnTo>
                  <a:lnTo>
                    <a:pt x="40715" y="3027"/>
                  </a:lnTo>
                  <a:lnTo>
                    <a:pt x="40600" y="2938"/>
                  </a:lnTo>
                  <a:lnTo>
                    <a:pt x="40486" y="2848"/>
                  </a:lnTo>
                  <a:lnTo>
                    <a:pt x="40192" y="2670"/>
                  </a:lnTo>
                  <a:lnTo>
                    <a:pt x="39860" y="2491"/>
                  </a:lnTo>
                  <a:lnTo>
                    <a:pt x="39477" y="2325"/>
                  </a:lnTo>
                  <a:lnTo>
                    <a:pt x="39055" y="2146"/>
                  </a:lnTo>
                  <a:lnTo>
                    <a:pt x="38595" y="1993"/>
                  </a:lnTo>
                  <a:lnTo>
                    <a:pt x="38085" y="1827"/>
                  </a:lnTo>
                  <a:lnTo>
                    <a:pt x="37523" y="1674"/>
                  </a:lnTo>
                  <a:lnTo>
                    <a:pt x="36935" y="1533"/>
                  </a:lnTo>
                  <a:lnTo>
                    <a:pt x="36309" y="1380"/>
                  </a:lnTo>
                  <a:lnTo>
                    <a:pt x="35645" y="1252"/>
                  </a:lnTo>
                  <a:lnTo>
                    <a:pt x="34943" y="1112"/>
                  </a:lnTo>
                  <a:lnTo>
                    <a:pt x="34202" y="984"/>
                  </a:lnTo>
                  <a:lnTo>
                    <a:pt x="33436" y="869"/>
                  </a:lnTo>
                  <a:lnTo>
                    <a:pt x="32631" y="754"/>
                  </a:lnTo>
                  <a:lnTo>
                    <a:pt x="31801" y="652"/>
                  </a:lnTo>
                  <a:lnTo>
                    <a:pt x="30945" y="550"/>
                  </a:lnTo>
                  <a:lnTo>
                    <a:pt x="30051" y="460"/>
                  </a:lnTo>
                  <a:lnTo>
                    <a:pt x="29145" y="384"/>
                  </a:lnTo>
                  <a:lnTo>
                    <a:pt x="28200" y="307"/>
                  </a:lnTo>
                  <a:lnTo>
                    <a:pt x="27242" y="230"/>
                  </a:lnTo>
                  <a:lnTo>
                    <a:pt x="26258" y="179"/>
                  </a:lnTo>
                  <a:lnTo>
                    <a:pt x="25250" y="128"/>
                  </a:lnTo>
                  <a:lnTo>
                    <a:pt x="24228" y="77"/>
                  </a:lnTo>
                  <a:lnTo>
                    <a:pt x="23181" y="52"/>
                  </a:lnTo>
                  <a:lnTo>
                    <a:pt x="22121" y="26"/>
                  </a:lnTo>
                  <a:lnTo>
                    <a:pt x="21048" y="13"/>
                  </a:lnTo>
                  <a:lnTo>
                    <a:pt x="19949" y="0"/>
                  </a:lnTo>
                  <a:close/>
                </a:path>
              </a:pathLst>
            </a:custGeom>
            <a:solidFill>
              <a:srgbClr val="D4A657"/>
            </a:solidFill>
            <a:ln>
              <a:noFill/>
            </a:ln>
          </p:spPr>
          <p:txBody>
            <a:bodyPr spcFirstLastPara="1" wrap="square" lIns="121900" tIns="121900" rIns="121900" bIns="121900" anchor="ctr" anchorCtr="0">
              <a:noAutofit/>
            </a:bodyPr>
            <a:lstStyle/>
            <a:p>
              <a:endParaRPr sz="2400"/>
            </a:p>
          </p:txBody>
        </p:sp>
        <p:sp>
          <p:nvSpPr>
            <p:cNvPr id="190" name="Google Shape;190;p15"/>
            <p:cNvSpPr/>
            <p:nvPr/>
          </p:nvSpPr>
          <p:spPr>
            <a:xfrm>
              <a:off x="1462987" y="3541333"/>
              <a:ext cx="764264" cy="159790"/>
            </a:xfrm>
            <a:custGeom>
              <a:avLst/>
              <a:gdLst/>
              <a:ahLst/>
              <a:cxnLst/>
              <a:rect l="l" t="t" r="r" b="b"/>
              <a:pathLst>
                <a:path w="51622" h="10793" extrusionOk="0">
                  <a:moveTo>
                    <a:pt x="1" y="1"/>
                  </a:moveTo>
                  <a:lnTo>
                    <a:pt x="1" y="5390"/>
                  </a:lnTo>
                  <a:lnTo>
                    <a:pt x="14" y="5531"/>
                  </a:lnTo>
                  <a:lnTo>
                    <a:pt x="39" y="5671"/>
                  </a:lnTo>
                  <a:lnTo>
                    <a:pt x="77" y="5812"/>
                  </a:lnTo>
                  <a:lnTo>
                    <a:pt x="141" y="5952"/>
                  </a:lnTo>
                  <a:lnTo>
                    <a:pt x="205" y="6080"/>
                  </a:lnTo>
                  <a:lnTo>
                    <a:pt x="294" y="6220"/>
                  </a:lnTo>
                  <a:lnTo>
                    <a:pt x="409" y="6348"/>
                  </a:lnTo>
                  <a:lnTo>
                    <a:pt x="524" y="6489"/>
                  </a:lnTo>
                  <a:lnTo>
                    <a:pt x="665" y="6616"/>
                  </a:lnTo>
                  <a:lnTo>
                    <a:pt x="818" y="6744"/>
                  </a:lnTo>
                  <a:lnTo>
                    <a:pt x="984" y="6872"/>
                  </a:lnTo>
                  <a:lnTo>
                    <a:pt x="1163" y="6999"/>
                  </a:lnTo>
                  <a:lnTo>
                    <a:pt x="1354" y="7127"/>
                  </a:lnTo>
                  <a:lnTo>
                    <a:pt x="1572" y="7255"/>
                  </a:lnTo>
                  <a:lnTo>
                    <a:pt x="1789" y="7370"/>
                  </a:lnTo>
                  <a:lnTo>
                    <a:pt x="2031" y="7497"/>
                  </a:lnTo>
                  <a:lnTo>
                    <a:pt x="2542" y="7740"/>
                  </a:lnTo>
                  <a:lnTo>
                    <a:pt x="3117" y="7970"/>
                  </a:lnTo>
                  <a:lnTo>
                    <a:pt x="3743" y="8187"/>
                  </a:lnTo>
                  <a:lnTo>
                    <a:pt x="4407" y="8417"/>
                  </a:lnTo>
                  <a:lnTo>
                    <a:pt x="5135" y="8621"/>
                  </a:lnTo>
                  <a:lnTo>
                    <a:pt x="5901" y="8826"/>
                  </a:lnTo>
                  <a:lnTo>
                    <a:pt x="6706" y="9017"/>
                  </a:lnTo>
                  <a:lnTo>
                    <a:pt x="7561" y="9209"/>
                  </a:lnTo>
                  <a:lnTo>
                    <a:pt x="8455" y="9388"/>
                  </a:lnTo>
                  <a:lnTo>
                    <a:pt x="9400" y="9554"/>
                  </a:lnTo>
                  <a:lnTo>
                    <a:pt x="10371" y="9720"/>
                  </a:lnTo>
                  <a:lnTo>
                    <a:pt x="11380" y="9873"/>
                  </a:lnTo>
                  <a:lnTo>
                    <a:pt x="12427" y="10013"/>
                  </a:lnTo>
                  <a:lnTo>
                    <a:pt x="13513" y="10141"/>
                  </a:lnTo>
                  <a:lnTo>
                    <a:pt x="14624" y="10256"/>
                  </a:lnTo>
                  <a:lnTo>
                    <a:pt x="15760" y="10371"/>
                  </a:lnTo>
                  <a:lnTo>
                    <a:pt x="16935" y="10460"/>
                  </a:lnTo>
                  <a:lnTo>
                    <a:pt x="18136" y="10550"/>
                  </a:lnTo>
                  <a:lnTo>
                    <a:pt x="19362" y="10614"/>
                  </a:lnTo>
                  <a:lnTo>
                    <a:pt x="20613" y="10677"/>
                  </a:lnTo>
                  <a:lnTo>
                    <a:pt x="21878" y="10729"/>
                  </a:lnTo>
                  <a:lnTo>
                    <a:pt x="23168" y="10767"/>
                  </a:lnTo>
                  <a:lnTo>
                    <a:pt x="24483" y="10780"/>
                  </a:lnTo>
                  <a:lnTo>
                    <a:pt x="25811" y="10792"/>
                  </a:lnTo>
                  <a:lnTo>
                    <a:pt x="27139" y="10780"/>
                  </a:lnTo>
                  <a:lnTo>
                    <a:pt x="28455" y="10767"/>
                  </a:lnTo>
                  <a:lnTo>
                    <a:pt x="29745" y="10729"/>
                  </a:lnTo>
                  <a:lnTo>
                    <a:pt x="31009" y="10677"/>
                  </a:lnTo>
                  <a:lnTo>
                    <a:pt x="32261" y="10614"/>
                  </a:lnTo>
                  <a:lnTo>
                    <a:pt x="33487" y="10550"/>
                  </a:lnTo>
                  <a:lnTo>
                    <a:pt x="34687" y="10460"/>
                  </a:lnTo>
                  <a:lnTo>
                    <a:pt x="35849" y="10371"/>
                  </a:lnTo>
                  <a:lnTo>
                    <a:pt x="36999" y="10256"/>
                  </a:lnTo>
                  <a:lnTo>
                    <a:pt x="38110" y="10141"/>
                  </a:lnTo>
                  <a:lnTo>
                    <a:pt x="39195" y="10013"/>
                  </a:lnTo>
                  <a:lnTo>
                    <a:pt x="40243" y="9873"/>
                  </a:lnTo>
                  <a:lnTo>
                    <a:pt x="41252" y="9720"/>
                  </a:lnTo>
                  <a:lnTo>
                    <a:pt x="42222" y="9554"/>
                  </a:lnTo>
                  <a:lnTo>
                    <a:pt x="43167" y="9388"/>
                  </a:lnTo>
                  <a:lnTo>
                    <a:pt x="44061" y="9209"/>
                  </a:lnTo>
                  <a:lnTo>
                    <a:pt x="44917" y="9017"/>
                  </a:lnTo>
                  <a:lnTo>
                    <a:pt x="45722" y="8826"/>
                  </a:lnTo>
                  <a:lnTo>
                    <a:pt x="46488" y="8621"/>
                  </a:lnTo>
                  <a:lnTo>
                    <a:pt x="47216" y="8417"/>
                  </a:lnTo>
                  <a:lnTo>
                    <a:pt x="47880" y="8187"/>
                  </a:lnTo>
                  <a:lnTo>
                    <a:pt x="48506" y="7970"/>
                  </a:lnTo>
                  <a:lnTo>
                    <a:pt x="49068" y="7740"/>
                  </a:lnTo>
                  <a:lnTo>
                    <a:pt x="49591" y="7497"/>
                  </a:lnTo>
                  <a:lnTo>
                    <a:pt x="49834" y="7370"/>
                  </a:lnTo>
                  <a:lnTo>
                    <a:pt x="50051" y="7255"/>
                  </a:lnTo>
                  <a:lnTo>
                    <a:pt x="50268" y="7127"/>
                  </a:lnTo>
                  <a:lnTo>
                    <a:pt x="50460" y="6999"/>
                  </a:lnTo>
                  <a:lnTo>
                    <a:pt x="50638" y="6872"/>
                  </a:lnTo>
                  <a:lnTo>
                    <a:pt x="50804" y="6744"/>
                  </a:lnTo>
                  <a:lnTo>
                    <a:pt x="50958" y="6616"/>
                  </a:lnTo>
                  <a:lnTo>
                    <a:pt x="51098" y="6489"/>
                  </a:lnTo>
                  <a:lnTo>
                    <a:pt x="51213" y="6348"/>
                  </a:lnTo>
                  <a:lnTo>
                    <a:pt x="51315" y="6220"/>
                  </a:lnTo>
                  <a:lnTo>
                    <a:pt x="51405" y="6080"/>
                  </a:lnTo>
                  <a:lnTo>
                    <a:pt x="51481" y="5952"/>
                  </a:lnTo>
                  <a:lnTo>
                    <a:pt x="51545" y="5812"/>
                  </a:lnTo>
                  <a:lnTo>
                    <a:pt x="51583" y="5671"/>
                  </a:lnTo>
                  <a:lnTo>
                    <a:pt x="51609" y="5531"/>
                  </a:lnTo>
                  <a:lnTo>
                    <a:pt x="51622" y="5390"/>
                  </a:lnTo>
                  <a:lnTo>
                    <a:pt x="51622" y="1"/>
                  </a:lnTo>
                  <a:close/>
                </a:path>
              </a:pathLst>
            </a:custGeom>
            <a:solidFill>
              <a:srgbClr val="FFCB91"/>
            </a:solidFill>
            <a:ln>
              <a:noFill/>
            </a:ln>
          </p:spPr>
          <p:txBody>
            <a:bodyPr spcFirstLastPara="1" wrap="square" lIns="121900" tIns="121900" rIns="121900" bIns="121900" anchor="ctr" anchorCtr="0">
              <a:noAutofit/>
            </a:bodyPr>
            <a:lstStyle/>
            <a:p>
              <a:endParaRPr sz="2400"/>
            </a:p>
          </p:txBody>
        </p:sp>
        <p:sp>
          <p:nvSpPr>
            <p:cNvPr id="191" name="Google Shape;191;p15"/>
            <p:cNvSpPr/>
            <p:nvPr/>
          </p:nvSpPr>
          <p:spPr>
            <a:xfrm>
              <a:off x="1462987" y="3461549"/>
              <a:ext cx="764264" cy="159598"/>
            </a:xfrm>
            <a:custGeom>
              <a:avLst/>
              <a:gdLst/>
              <a:ahLst/>
              <a:cxnLst/>
              <a:rect l="l" t="t" r="r" b="b"/>
              <a:pathLst>
                <a:path w="51622" h="10780" extrusionOk="0">
                  <a:moveTo>
                    <a:pt x="25811" y="0"/>
                  </a:moveTo>
                  <a:lnTo>
                    <a:pt x="24483" y="13"/>
                  </a:lnTo>
                  <a:lnTo>
                    <a:pt x="23168" y="26"/>
                  </a:lnTo>
                  <a:lnTo>
                    <a:pt x="21878" y="64"/>
                  </a:lnTo>
                  <a:lnTo>
                    <a:pt x="20613" y="115"/>
                  </a:lnTo>
                  <a:lnTo>
                    <a:pt x="19362" y="166"/>
                  </a:lnTo>
                  <a:lnTo>
                    <a:pt x="18136" y="243"/>
                  </a:lnTo>
                  <a:lnTo>
                    <a:pt x="16935" y="332"/>
                  </a:lnTo>
                  <a:lnTo>
                    <a:pt x="15760" y="422"/>
                  </a:lnTo>
                  <a:lnTo>
                    <a:pt x="14624" y="537"/>
                  </a:lnTo>
                  <a:lnTo>
                    <a:pt x="13513" y="652"/>
                  </a:lnTo>
                  <a:lnTo>
                    <a:pt x="12427" y="779"/>
                  </a:lnTo>
                  <a:lnTo>
                    <a:pt x="11380" y="920"/>
                  </a:lnTo>
                  <a:lnTo>
                    <a:pt x="10371" y="1073"/>
                  </a:lnTo>
                  <a:lnTo>
                    <a:pt x="9400" y="1226"/>
                  </a:lnTo>
                  <a:lnTo>
                    <a:pt x="8455" y="1405"/>
                  </a:lnTo>
                  <a:lnTo>
                    <a:pt x="7561" y="1584"/>
                  </a:lnTo>
                  <a:lnTo>
                    <a:pt x="6706" y="1763"/>
                  </a:lnTo>
                  <a:lnTo>
                    <a:pt x="5901" y="1967"/>
                  </a:lnTo>
                  <a:lnTo>
                    <a:pt x="5135" y="2171"/>
                  </a:lnTo>
                  <a:lnTo>
                    <a:pt x="4407" y="2376"/>
                  </a:lnTo>
                  <a:lnTo>
                    <a:pt x="3743" y="2593"/>
                  </a:lnTo>
                  <a:lnTo>
                    <a:pt x="3117" y="2823"/>
                  </a:lnTo>
                  <a:lnTo>
                    <a:pt x="2542" y="3053"/>
                  </a:lnTo>
                  <a:lnTo>
                    <a:pt x="2031" y="3295"/>
                  </a:lnTo>
                  <a:lnTo>
                    <a:pt x="1789" y="3410"/>
                  </a:lnTo>
                  <a:lnTo>
                    <a:pt x="1572" y="3538"/>
                  </a:lnTo>
                  <a:lnTo>
                    <a:pt x="1354" y="3666"/>
                  </a:lnTo>
                  <a:lnTo>
                    <a:pt x="1163" y="3793"/>
                  </a:lnTo>
                  <a:lnTo>
                    <a:pt x="984" y="3921"/>
                  </a:lnTo>
                  <a:lnTo>
                    <a:pt x="818" y="4049"/>
                  </a:lnTo>
                  <a:lnTo>
                    <a:pt x="665" y="4177"/>
                  </a:lnTo>
                  <a:lnTo>
                    <a:pt x="524" y="4304"/>
                  </a:lnTo>
                  <a:lnTo>
                    <a:pt x="409" y="4432"/>
                  </a:lnTo>
                  <a:lnTo>
                    <a:pt x="294" y="4572"/>
                  </a:lnTo>
                  <a:lnTo>
                    <a:pt x="205" y="4700"/>
                  </a:lnTo>
                  <a:lnTo>
                    <a:pt x="141" y="4841"/>
                  </a:lnTo>
                  <a:lnTo>
                    <a:pt x="77" y="4981"/>
                  </a:lnTo>
                  <a:lnTo>
                    <a:pt x="39" y="5122"/>
                  </a:lnTo>
                  <a:lnTo>
                    <a:pt x="14" y="5249"/>
                  </a:lnTo>
                  <a:lnTo>
                    <a:pt x="1" y="5390"/>
                  </a:lnTo>
                  <a:lnTo>
                    <a:pt x="14" y="5530"/>
                  </a:lnTo>
                  <a:lnTo>
                    <a:pt x="39" y="5671"/>
                  </a:lnTo>
                  <a:lnTo>
                    <a:pt x="77" y="5811"/>
                  </a:lnTo>
                  <a:lnTo>
                    <a:pt x="141" y="5939"/>
                  </a:lnTo>
                  <a:lnTo>
                    <a:pt x="205" y="6079"/>
                  </a:lnTo>
                  <a:lnTo>
                    <a:pt x="294" y="6220"/>
                  </a:lnTo>
                  <a:lnTo>
                    <a:pt x="409" y="6348"/>
                  </a:lnTo>
                  <a:lnTo>
                    <a:pt x="524" y="6475"/>
                  </a:lnTo>
                  <a:lnTo>
                    <a:pt x="665" y="6616"/>
                  </a:lnTo>
                  <a:lnTo>
                    <a:pt x="818" y="6744"/>
                  </a:lnTo>
                  <a:lnTo>
                    <a:pt x="984" y="6871"/>
                  </a:lnTo>
                  <a:lnTo>
                    <a:pt x="1163" y="6999"/>
                  </a:lnTo>
                  <a:lnTo>
                    <a:pt x="1354" y="7127"/>
                  </a:lnTo>
                  <a:lnTo>
                    <a:pt x="1572" y="7242"/>
                  </a:lnTo>
                  <a:lnTo>
                    <a:pt x="1789" y="7369"/>
                  </a:lnTo>
                  <a:lnTo>
                    <a:pt x="2031" y="7497"/>
                  </a:lnTo>
                  <a:lnTo>
                    <a:pt x="2542" y="7727"/>
                  </a:lnTo>
                  <a:lnTo>
                    <a:pt x="3117" y="7970"/>
                  </a:lnTo>
                  <a:lnTo>
                    <a:pt x="3743" y="8187"/>
                  </a:lnTo>
                  <a:lnTo>
                    <a:pt x="4407" y="8404"/>
                  </a:lnTo>
                  <a:lnTo>
                    <a:pt x="5135" y="8621"/>
                  </a:lnTo>
                  <a:lnTo>
                    <a:pt x="5901" y="8825"/>
                  </a:lnTo>
                  <a:lnTo>
                    <a:pt x="6706" y="9017"/>
                  </a:lnTo>
                  <a:lnTo>
                    <a:pt x="7561" y="9208"/>
                  </a:lnTo>
                  <a:lnTo>
                    <a:pt x="8455" y="9387"/>
                  </a:lnTo>
                  <a:lnTo>
                    <a:pt x="9400" y="9553"/>
                  </a:lnTo>
                  <a:lnTo>
                    <a:pt x="10371" y="9719"/>
                  </a:lnTo>
                  <a:lnTo>
                    <a:pt x="11380" y="9860"/>
                  </a:lnTo>
                  <a:lnTo>
                    <a:pt x="12427" y="10000"/>
                  </a:lnTo>
                  <a:lnTo>
                    <a:pt x="13513" y="10141"/>
                  </a:lnTo>
                  <a:lnTo>
                    <a:pt x="14624" y="10256"/>
                  </a:lnTo>
                  <a:lnTo>
                    <a:pt x="15760" y="10358"/>
                  </a:lnTo>
                  <a:lnTo>
                    <a:pt x="16935" y="10460"/>
                  </a:lnTo>
                  <a:lnTo>
                    <a:pt x="18136" y="10549"/>
                  </a:lnTo>
                  <a:lnTo>
                    <a:pt x="19362" y="10613"/>
                  </a:lnTo>
                  <a:lnTo>
                    <a:pt x="20613" y="10677"/>
                  </a:lnTo>
                  <a:lnTo>
                    <a:pt x="21878" y="10728"/>
                  </a:lnTo>
                  <a:lnTo>
                    <a:pt x="23168" y="10754"/>
                  </a:lnTo>
                  <a:lnTo>
                    <a:pt x="24483" y="10779"/>
                  </a:lnTo>
                  <a:lnTo>
                    <a:pt x="27139" y="10779"/>
                  </a:lnTo>
                  <a:lnTo>
                    <a:pt x="28455" y="10754"/>
                  </a:lnTo>
                  <a:lnTo>
                    <a:pt x="29745" y="10728"/>
                  </a:lnTo>
                  <a:lnTo>
                    <a:pt x="31009" y="10677"/>
                  </a:lnTo>
                  <a:lnTo>
                    <a:pt x="32261" y="10613"/>
                  </a:lnTo>
                  <a:lnTo>
                    <a:pt x="33487" y="10549"/>
                  </a:lnTo>
                  <a:lnTo>
                    <a:pt x="34687" y="10460"/>
                  </a:lnTo>
                  <a:lnTo>
                    <a:pt x="35849" y="10358"/>
                  </a:lnTo>
                  <a:lnTo>
                    <a:pt x="36999" y="10256"/>
                  </a:lnTo>
                  <a:lnTo>
                    <a:pt x="38110" y="10141"/>
                  </a:lnTo>
                  <a:lnTo>
                    <a:pt x="39195" y="10000"/>
                  </a:lnTo>
                  <a:lnTo>
                    <a:pt x="40243" y="9860"/>
                  </a:lnTo>
                  <a:lnTo>
                    <a:pt x="41252" y="9719"/>
                  </a:lnTo>
                  <a:lnTo>
                    <a:pt x="42222" y="9553"/>
                  </a:lnTo>
                  <a:lnTo>
                    <a:pt x="43167" y="9387"/>
                  </a:lnTo>
                  <a:lnTo>
                    <a:pt x="44061" y="9208"/>
                  </a:lnTo>
                  <a:lnTo>
                    <a:pt x="44917" y="9017"/>
                  </a:lnTo>
                  <a:lnTo>
                    <a:pt x="45722" y="8825"/>
                  </a:lnTo>
                  <a:lnTo>
                    <a:pt x="46488" y="8621"/>
                  </a:lnTo>
                  <a:lnTo>
                    <a:pt x="47216" y="8404"/>
                  </a:lnTo>
                  <a:lnTo>
                    <a:pt x="47880" y="8187"/>
                  </a:lnTo>
                  <a:lnTo>
                    <a:pt x="48506" y="7970"/>
                  </a:lnTo>
                  <a:lnTo>
                    <a:pt x="49068" y="7727"/>
                  </a:lnTo>
                  <a:lnTo>
                    <a:pt x="49591" y="7497"/>
                  </a:lnTo>
                  <a:lnTo>
                    <a:pt x="49834" y="7369"/>
                  </a:lnTo>
                  <a:lnTo>
                    <a:pt x="50051" y="7242"/>
                  </a:lnTo>
                  <a:lnTo>
                    <a:pt x="50268" y="7127"/>
                  </a:lnTo>
                  <a:lnTo>
                    <a:pt x="50460" y="6999"/>
                  </a:lnTo>
                  <a:lnTo>
                    <a:pt x="50638" y="6871"/>
                  </a:lnTo>
                  <a:lnTo>
                    <a:pt x="50804" y="6744"/>
                  </a:lnTo>
                  <a:lnTo>
                    <a:pt x="50958" y="6616"/>
                  </a:lnTo>
                  <a:lnTo>
                    <a:pt x="51098" y="6475"/>
                  </a:lnTo>
                  <a:lnTo>
                    <a:pt x="51213" y="6348"/>
                  </a:lnTo>
                  <a:lnTo>
                    <a:pt x="51315" y="6220"/>
                  </a:lnTo>
                  <a:lnTo>
                    <a:pt x="51405" y="6079"/>
                  </a:lnTo>
                  <a:lnTo>
                    <a:pt x="51481" y="5939"/>
                  </a:lnTo>
                  <a:lnTo>
                    <a:pt x="51545" y="5811"/>
                  </a:lnTo>
                  <a:lnTo>
                    <a:pt x="51583" y="5671"/>
                  </a:lnTo>
                  <a:lnTo>
                    <a:pt x="51609" y="5530"/>
                  </a:lnTo>
                  <a:lnTo>
                    <a:pt x="51622" y="5390"/>
                  </a:lnTo>
                  <a:lnTo>
                    <a:pt x="51609" y="5249"/>
                  </a:lnTo>
                  <a:lnTo>
                    <a:pt x="51583" y="5122"/>
                  </a:lnTo>
                  <a:lnTo>
                    <a:pt x="51545" y="4981"/>
                  </a:lnTo>
                  <a:lnTo>
                    <a:pt x="51481" y="4841"/>
                  </a:lnTo>
                  <a:lnTo>
                    <a:pt x="51405" y="4700"/>
                  </a:lnTo>
                  <a:lnTo>
                    <a:pt x="51315" y="4572"/>
                  </a:lnTo>
                  <a:lnTo>
                    <a:pt x="51213" y="4432"/>
                  </a:lnTo>
                  <a:lnTo>
                    <a:pt x="51098" y="4304"/>
                  </a:lnTo>
                  <a:lnTo>
                    <a:pt x="50958" y="4177"/>
                  </a:lnTo>
                  <a:lnTo>
                    <a:pt x="50804" y="4049"/>
                  </a:lnTo>
                  <a:lnTo>
                    <a:pt x="50638" y="3921"/>
                  </a:lnTo>
                  <a:lnTo>
                    <a:pt x="50460" y="3793"/>
                  </a:lnTo>
                  <a:lnTo>
                    <a:pt x="50268" y="3666"/>
                  </a:lnTo>
                  <a:lnTo>
                    <a:pt x="50051" y="3538"/>
                  </a:lnTo>
                  <a:lnTo>
                    <a:pt x="49834" y="3410"/>
                  </a:lnTo>
                  <a:lnTo>
                    <a:pt x="49591" y="3295"/>
                  </a:lnTo>
                  <a:lnTo>
                    <a:pt x="49068" y="3053"/>
                  </a:lnTo>
                  <a:lnTo>
                    <a:pt x="48506" y="2823"/>
                  </a:lnTo>
                  <a:lnTo>
                    <a:pt x="47880" y="2593"/>
                  </a:lnTo>
                  <a:lnTo>
                    <a:pt x="47216" y="2376"/>
                  </a:lnTo>
                  <a:lnTo>
                    <a:pt x="46488" y="2171"/>
                  </a:lnTo>
                  <a:lnTo>
                    <a:pt x="45722" y="1967"/>
                  </a:lnTo>
                  <a:lnTo>
                    <a:pt x="44917" y="1763"/>
                  </a:lnTo>
                  <a:lnTo>
                    <a:pt x="44061" y="1584"/>
                  </a:lnTo>
                  <a:lnTo>
                    <a:pt x="43167" y="1405"/>
                  </a:lnTo>
                  <a:lnTo>
                    <a:pt x="42222" y="1226"/>
                  </a:lnTo>
                  <a:lnTo>
                    <a:pt x="41252" y="1073"/>
                  </a:lnTo>
                  <a:lnTo>
                    <a:pt x="40243" y="920"/>
                  </a:lnTo>
                  <a:lnTo>
                    <a:pt x="39195" y="779"/>
                  </a:lnTo>
                  <a:lnTo>
                    <a:pt x="38110" y="652"/>
                  </a:lnTo>
                  <a:lnTo>
                    <a:pt x="36999" y="537"/>
                  </a:lnTo>
                  <a:lnTo>
                    <a:pt x="35849" y="422"/>
                  </a:lnTo>
                  <a:lnTo>
                    <a:pt x="34687" y="332"/>
                  </a:lnTo>
                  <a:lnTo>
                    <a:pt x="33487" y="243"/>
                  </a:lnTo>
                  <a:lnTo>
                    <a:pt x="32261" y="166"/>
                  </a:lnTo>
                  <a:lnTo>
                    <a:pt x="31009" y="115"/>
                  </a:lnTo>
                  <a:lnTo>
                    <a:pt x="29745" y="64"/>
                  </a:lnTo>
                  <a:lnTo>
                    <a:pt x="28455" y="26"/>
                  </a:lnTo>
                  <a:lnTo>
                    <a:pt x="27139" y="13"/>
                  </a:lnTo>
                  <a:lnTo>
                    <a:pt x="25811"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92" name="Google Shape;192;p15"/>
            <p:cNvSpPr/>
            <p:nvPr/>
          </p:nvSpPr>
          <p:spPr>
            <a:xfrm>
              <a:off x="1531253" y="3475732"/>
              <a:ext cx="627747" cy="112326"/>
            </a:xfrm>
            <a:custGeom>
              <a:avLst/>
              <a:gdLst/>
              <a:ahLst/>
              <a:cxnLst/>
              <a:rect l="l" t="t" r="r" b="b"/>
              <a:pathLst>
                <a:path w="42401" h="7587" extrusionOk="0">
                  <a:moveTo>
                    <a:pt x="21200" y="0"/>
                  </a:moveTo>
                  <a:lnTo>
                    <a:pt x="20115" y="13"/>
                  </a:lnTo>
                  <a:lnTo>
                    <a:pt x="19029" y="26"/>
                  </a:lnTo>
                  <a:lnTo>
                    <a:pt x="17969" y="51"/>
                  </a:lnTo>
                  <a:lnTo>
                    <a:pt x="16922" y="77"/>
                  </a:lnTo>
                  <a:lnTo>
                    <a:pt x="15900" y="128"/>
                  </a:lnTo>
                  <a:lnTo>
                    <a:pt x="14891" y="179"/>
                  </a:lnTo>
                  <a:lnTo>
                    <a:pt x="13908" y="230"/>
                  </a:lnTo>
                  <a:lnTo>
                    <a:pt x="12950" y="307"/>
                  </a:lnTo>
                  <a:lnTo>
                    <a:pt x="12005" y="383"/>
                  </a:lnTo>
                  <a:lnTo>
                    <a:pt x="11098" y="460"/>
                  </a:lnTo>
                  <a:lnTo>
                    <a:pt x="10204" y="549"/>
                  </a:lnTo>
                  <a:lnTo>
                    <a:pt x="9349" y="651"/>
                  </a:lnTo>
                  <a:lnTo>
                    <a:pt x="8518" y="754"/>
                  </a:lnTo>
                  <a:lnTo>
                    <a:pt x="7714" y="869"/>
                  </a:lnTo>
                  <a:lnTo>
                    <a:pt x="6948" y="996"/>
                  </a:lnTo>
                  <a:lnTo>
                    <a:pt x="6207" y="1111"/>
                  </a:lnTo>
                  <a:lnTo>
                    <a:pt x="5504" y="1252"/>
                  </a:lnTo>
                  <a:lnTo>
                    <a:pt x="4840" y="1379"/>
                  </a:lnTo>
                  <a:lnTo>
                    <a:pt x="4215" y="1533"/>
                  </a:lnTo>
                  <a:lnTo>
                    <a:pt x="3627" y="1673"/>
                  </a:lnTo>
                  <a:lnTo>
                    <a:pt x="3078" y="1826"/>
                  </a:lnTo>
                  <a:lnTo>
                    <a:pt x="2567" y="1992"/>
                  </a:lnTo>
                  <a:lnTo>
                    <a:pt x="2095" y="2158"/>
                  </a:lnTo>
                  <a:lnTo>
                    <a:pt x="1673" y="2325"/>
                  </a:lnTo>
                  <a:lnTo>
                    <a:pt x="1290" y="2491"/>
                  </a:lnTo>
                  <a:lnTo>
                    <a:pt x="958" y="2669"/>
                  </a:lnTo>
                  <a:lnTo>
                    <a:pt x="677" y="2848"/>
                  </a:lnTo>
                  <a:lnTo>
                    <a:pt x="549" y="2938"/>
                  </a:lnTo>
                  <a:lnTo>
                    <a:pt x="434" y="3027"/>
                  </a:lnTo>
                  <a:lnTo>
                    <a:pt x="332" y="3129"/>
                  </a:lnTo>
                  <a:lnTo>
                    <a:pt x="243" y="3219"/>
                  </a:lnTo>
                  <a:lnTo>
                    <a:pt x="179" y="3308"/>
                  </a:lnTo>
                  <a:lnTo>
                    <a:pt x="115" y="3410"/>
                  </a:lnTo>
                  <a:lnTo>
                    <a:pt x="64" y="3499"/>
                  </a:lnTo>
                  <a:lnTo>
                    <a:pt x="26" y="3602"/>
                  </a:lnTo>
                  <a:lnTo>
                    <a:pt x="13" y="3704"/>
                  </a:lnTo>
                  <a:lnTo>
                    <a:pt x="0" y="3793"/>
                  </a:lnTo>
                  <a:lnTo>
                    <a:pt x="13" y="3895"/>
                  </a:lnTo>
                  <a:lnTo>
                    <a:pt x="26" y="3985"/>
                  </a:lnTo>
                  <a:lnTo>
                    <a:pt x="64" y="4087"/>
                  </a:lnTo>
                  <a:lnTo>
                    <a:pt x="115" y="4189"/>
                  </a:lnTo>
                  <a:lnTo>
                    <a:pt x="179" y="4279"/>
                  </a:lnTo>
                  <a:lnTo>
                    <a:pt x="243" y="4368"/>
                  </a:lnTo>
                  <a:lnTo>
                    <a:pt x="332" y="4470"/>
                  </a:lnTo>
                  <a:lnTo>
                    <a:pt x="434" y="4559"/>
                  </a:lnTo>
                  <a:lnTo>
                    <a:pt x="549" y="4649"/>
                  </a:lnTo>
                  <a:lnTo>
                    <a:pt x="677" y="4738"/>
                  </a:lnTo>
                  <a:lnTo>
                    <a:pt x="958" y="4917"/>
                  </a:lnTo>
                  <a:lnTo>
                    <a:pt x="1290" y="5096"/>
                  </a:lnTo>
                  <a:lnTo>
                    <a:pt x="1673" y="5275"/>
                  </a:lnTo>
                  <a:lnTo>
                    <a:pt x="2095" y="5441"/>
                  </a:lnTo>
                  <a:lnTo>
                    <a:pt x="2567" y="5607"/>
                  </a:lnTo>
                  <a:lnTo>
                    <a:pt x="3078" y="5760"/>
                  </a:lnTo>
                  <a:lnTo>
                    <a:pt x="3627" y="5913"/>
                  </a:lnTo>
                  <a:lnTo>
                    <a:pt x="4215" y="6066"/>
                  </a:lnTo>
                  <a:lnTo>
                    <a:pt x="4840" y="6207"/>
                  </a:lnTo>
                  <a:lnTo>
                    <a:pt x="5504" y="6347"/>
                  </a:lnTo>
                  <a:lnTo>
                    <a:pt x="6207" y="6475"/>
                  </a:lnTo>
                  <a:lnTo>
                    <a:pt x="6948" y="6603"/>
                  </a:lnTo>
                  <a:lnTo>
                    <a:pt x="7714" y="6718"/>
                  </a:lnTo>
                  <a:lnTo>
                    <a:pt x="8518" y="6833"/>
                  </a:lnTo>
                  <a:lnTo>
                    <a:pt x="9349" y="6935"/>
                  </a:lnTo>
                  <a:lnTo>
                    <a:pt x="10204" y="7037"/>
                  </a:lnTo>
                  <a:lnTo>
                    <a:pt x="11098" y="7126"/>
                  </a:lnTo>
                  <a:lnTo>
                    <a:pt x="12005" y="7216"/>
                  </a:lnTo>
                  <a:lnTo>
                    <a:pt x="12950" y="7293"/>
                  </a:lnTo>
                  <a:lnTo>
                    <a:pt x="13908" y="7356"/>
                  </a:lnTo>
                  <a:lnTo>
                    <a:pt x="14891" y="7420"/>
                  </a:lnTo>
                  <a:lnTo>
                    <a:pt x="15900" y="7471"/>
                  </a:lnTo>
                  <a:lnTo>
                    <a:pt x="16922" y="7510"/>
                  </a:lnTo>
                  <a:lnTo>
                    <a:pt x="17969" y="7548"/>
                  </a:lnTo>
                  <a:lnTo>
                    <a:pt x="19029" y="7561"/>
                  </a:lnTo>
                  <a:lnTo>
                    <a:pt x="20115" y="7586"/>
                  </a:lnTo>
                  <a:lnTo>
                    <a:pt x="22286" y="7586"/>
                  </a:lnTo>
                  <a:lnTo>
                    <a:pt x="23371" y="7561"/>
                  </a:lnTo>
                  <a:lnTo>
                    <a:pt x="24431" y="7548"/>
                  </a:lnTo>
                  <a:lnTo>
                    <a:pt x="25466" y="7510"/>
                  </a:lnTo>
                  <a:lnTo>
                    <a:pt x="26500" y="7471"/>
                  </a:lnTo>
                  <a:lnTo>
                    <a:pt x="27496" y="7420"/>
                  </a:lnTo>
                  <a:lnTo>
                    <a:pt x="28493" y="7356"/>
                  </a:lnTo>
                  <a:lnTo>
                    <a:pt x="29450" y="7293"/>
                  </a:lnTo>
                  <a:lnTo>
                    <a:pt x="30383" y="7216"/>
                  </a:lnTo>
                  <a:lnTo>
                    <a:pt x="31302" y="7126"/>
                  </a:lnTo>
                  <a:lnTo>
                    <a:pt x="32183" y="7037"/>
                  </a:lnTo>
                  <a:lnTo>
                    <a:pt x="33052" y="6935"/>
                  </a:lnTo>
                  <a:lnTo>
                    <a:pt x="33882" y="6833"/>
                  </a:lnTo>
                  <a:lnTo>
                    <a:pt x="34687" y="6718"/>
                  </a:lnTo>
                  <a:lnTo>
                    <a:pt x="35453" y="6603"/>
                  </a:lnTo>
                  <a:lnTo>
                    <a:pt x="36181" y="6475"/>
                  </a:lnTo>
                  <a:lnTo>
                    <a:pt x="36883" y="6347"/>
                  </a:lnTo>
                  <a:lnTo>
                    <a:pt x="37560" y="6207"/>
                  </a:lnTo>
                  <a:lnTo>
                    <a:pt x="38186" y="6066"/>
                  </a:lnTo>
                  <a:lnTo>
                    <a:pt x="38773" y="5913"/>
                  </a:lnTo>
                  <a:lnTo>
                    <a:pt x="39323" y="5760"/>
                  </a:lnTo>
                  <a:lnTo>
                    <a:pt x="39833" y="5607"/>
                  </a:lnTo>
                  <a:lnTo>
                    <a:pt x="40306" y="5441"/>
                  </a:lnTo>
                  <a:lnTo>
                    <a:pt x="40727" y="5275"/>
                  </a:lnTo>
                  <a:lnTo>
                    <a:pt x="41111" y="5096"/>
                  </a:lnTo>
                  <a:lnTo>
                    <a:pt x="41443" y="4917"/>
                  </a:lnTo>
                  <a:lnTo>
                    <a:pt x="41724" y="4738"/>
                  </a:lnTo>
                  <a:lnTo>
                    <a:pt x="41851" y="4649"/>
                  </a:lnTo>
                  <a:lnTo>
                    <a:pt x="41966" y="4559"/>
                  </a:lnTo>
                  <a:lnTo>
                    <a:pt x="42068" y="4470"/>
                  </a:lnTo>
                  <a:lnTo>
                    <a:pt x="42145" y="4368"/>
                  </a:lnTo>
                  <a:lnTo>
                    <a:pt x="42222" y="4279"/>
                  </a:lnTo>
                  <a:lnTo>
                    <a:pt x="42285" y="4189"/>
                  </a:lnTo>
                  <a:lnTo>
                    <a:pt x="42337" y="4087"/>
                  </a:lnTo>
                  <a:lnTo>
                    <a:pt x="42362" y="3985"/>
                  </a:lnTo>
                  <a:lnTo>
                    <a:pt x="42388" y="3895"/>
                  </a:lnTo>
                  <a:lnTo>
                    <a:pt x="42400" y="3793"/>
                  </a:lnTo>
                  <a:lnTo>
                    <a:pt x="42388" y="3704"/>
                  </a:lnTo>
                  <a:lnTo>
                    <a:pt x="42362" y="3602"/>
                  </a:lnTo>
                  <a:lnTo>
                    <a:pt x="42337" y="3499"/>
                  </a:lnTo>
                  <a:lnTo>
                    <a:pt x="42285" y="3410"/>
                  </a:lnTo>
                  <a:lnTo>
                    <a:pt x="42222" y="3308"/>
                  </a:lnTo>
                  <a:lnTo>
                    <a:pt x="42145" y="3219"/>
                  </a:lnTo>
                  <a:lnTo>
                    <a:pt x="42068" y="3129"/>
                  </a:lnTo>
                  <a:lnTo>
                    <a:pt x="41966" y="3027"/>
                  </a:lnTo>
                  <a:lnTo>
                    <a:pt x="41851" y="2938"/>
                  </a:lnTo>
                  <a:lnTo>
                    <a:pt x="41724" y="2848"/>
                  </a:lnTo>
                  <a:lnTo>
                    <a:pt x="41443" y="2669"/>
                  </a:lnTo>
                  <a:lnTo>
                    <a:pt x="41111" y="2491"/>
                  </a:lnTo>
                  <a:lnTo>
                    <a:pt x="40727" y="2325"/>
                  </a:lnTo>
                  <a:lnTo>
                    <a:pt x="40306" y="2158"/>
                  </a:lnTo>
                  <a:lnTo>
                    <a:pt x="39833" y="1992"/>
                  </a:lnTo>
                  <a:lnTo>
                    <a:pt x="39323" y="1826"/>
                  </a:lnTo>
                  <a:lnTo>
                    <a:pt x="38773" y="1673"/>
                  </a:lnTo>
                  <a:lnTo>
                    <a:pt x="38186" y="1533"/>
                  </a:lnTo>
                  <a:lnTo>
                    <a:pt x="37560" y="1379"/>
                  </a:lnTo>
                  <a:lnTo>
                    <a:pt x="36883" y="1252"/>
                  </a:lnTo>
                  <a:lnTo>
                    <a:pt x="36181" y="1111"/>
                  </a:lnTo>
                  <a:lnTo>
                    <a:pt x="35453" y="996"/>
                  </a:lnTo>
                  <a:lnTo>
                    <a:pt x="34687" y="869"/>
                  </a:lnTo>
                  <a:lnTo>
                    <a:pt x="33882" y="754"/>
                  </a:lnTo>
                  <a:lnTo>
                    <a:pt x="33052" y="651"/>
                  </a:lnTo>
                  <a:lnTo>
                    <a:pt x="32183" y="549"/>
                  </a:lnTo>
                  <a:lnTo>
                    <a:pt x="31302" y="460"/>
                  </a:lnTo>
                  <a:lnTo>
                    <a:pt x="30383" y="383"/>
                  </a:lnTo>
                  <a:lnTo>
                    <a:pt x="29450" y="307"/>
                  </a:lnTo>
                  <a:lnTo>
                    <a:pt x="28493" y="230"/>
                  </a:lnTo>
                  <a:lnTo>
                    <a:pt x="27496" y="179"/>
                  </a:lnTo>
                  <a:lnTo>
                    <a:pt x="26500" y="128"/>
                  </a:lnTo>
                  <a:lnTo>
                    <a:pt x="25466" y="77"/>
                  </a:lnTo>
                  <a:lnTo>
                    <a:pt x="24431" y="51"/>
                  </a:lnTo>
                  <a:lnTo>
                    <a:pt x="23371" y="26"/>
                  </a:lnTo>
                  <a:lnTo>
                    <a:pt x="22286" y="13"/>
                  </a:lnTo>
                  <a:lnTo>
                    <a:pt x="21200" y="0"/>
                  </a:lnTo>
                  <a:close/>
                </a:path>
              </a:pathLst>
            </a:custGeom>
            <a:solidFill>
              <a:srgbClr val="FFBB6F"/>
            </a:solidFill>
            <a:ln>
              <a:noFill/>
            </a:ln>
          </p:spPr>
          <p:txBody>
            <a:bodyPr spcFirstLastPara="1" wrap="square" lIns="121900" tIns="121900" rIns="121900" bIns="121900" anchor="ctr" anchorCtr="0">
              <a:noAutofit/>
            </a:bodyPr>
            <a:lstStyle/>
            <a:p>
              <a:endParaRPr sz="2400"/>
            </a:p>
          </p:txBody>
        </p:sp>
        <p:sp>
          <p:nvSpPr>
            <p:cNvPr id="193" name="Google Shape;193;p15"/>
            <p:cNvSpPr/>
            <p:nvPr/>
          </p:nvSpPr>
          <p:spPr>
            <a:xfrm>
              <a:off x="1550159" y="3475732"/>
              <a:ext cx="609211" cy="83397"/>
            </a:xfrm>
            <a:custGeom>
              <a:avLst/>
              <a:gdLst/>
              <a:ahLst/>
              <a:cxnLst/>
              <a:rect l="l" t="t" r="r" b="b"/>
              <a:pathLst>
                <a:path w="41149" h="5633" extrusionOk="0">
                  <a:moveTo>
                    <a:pt x="19949" y="0"/>
                  </a:moveTo>
                  <a:lnTo>
                    <a:pt x="18237" y="13"/>
                  </a:lnTo>
                  <a:lnTo>
                    <a:pt x="16577" y="51"/>
                  </a:lnTo>
                  <a:lnTo>
                    <a:pt x="14943" y="115"/>
                  </a:lnTo>
                  <a:lnTo>
                    <a:pt x="13372" y="192"/>
                  </a:lnTo>
                  <a:lnTo>
                    <a:pt x="11839" y="294"/>
                  </a:lnTo>
                  <a:lnTo>
                    <a:pt x="10370" y="409"/>
                  </a:lnTo>
                  <a:lnTo>
                    <a:pt x="8966" y="549"/>
                  </a:lnTo>
                  <a:lnTo>
                    <a:pt x="7625" y="715"/>
                  </a:lnTo>
                  <a:lnTo>
                    <a:pt x="6360" y="881"/>
                  </a:lnTo>
                  <a:lnTo>
                    <a:pt x="5173" y="1073"/>
                  </a:lnTo>
                  <a:lnTo>
                    <a:pt x="4074" y="1290"/>
                  </a:lnTo>
                  <a:lnTo>
                    <a:pt x="3551" y="1392"/>
                  </a:lnTo>
                  <a:lnTo>
                    <a:pt x="3065" y="1507"/>
                  </a:lnTo>
                  <a:lnTo>
                    <a:pt x="2593" y="1622"/>
                  </a:lnTo>
                  <a:lnTo>
                    <a:pt x="2146" y="1737"/>
                  </a:lnTo>
                  <a:lnTo>
                    <a:pt x="1724" y="1865"/>
                  </a:lnTo>
                  <a:lnTo>
                    <a:pt x="1316" y="1992"/>
                  </a:lnTo>
                  <a:lnTo>
                    <a:pt x="945" y="2120"/>
                  </a:lnTo>
                  <a:lnTo>
                    <a:pt x="600" y="2248"/>
                  </a:lnTo>
                  <a:lnTo>
                    <a:pt x="281" y="2376"/>
                  </a:lnTo>
                  <a:lnTo>
                    <a:pt x="0" y="2516"/>
                  </a:lnTo>
                  <a:lnTo>
                    <a:pt x="0" y="2516"/>
                  </a:lnTo>
                  <a:lnTo>
                    <a:pt x="715" y="2299"/>
                  </a:lnTo>
                  <a:lnTo>
                    <a:pt x="1507" y="2095"/>
                  </a:lnTo>
                  <a:lnTo>
                    <a:pt x="2363" y="1903"/>
                  </a:lnTo>
                  <a:lnTo>
                    <a:pt x="3295" y="1724"/>
                  </a:lnTo>
                  <a:lnTo>
                    <a:pt x="4291" y="1545"/>
                  </a:lnTo>
                  <a:lnTo>
                    <a:pt x="5351" y="1392"/>
                  </a:lnTo>
                  <a:lnTo>
                    <a:pt x="6462" y="1239"/>
                  </a:lnTo>
                  <a:lnTo>
                    <a:pt x="7625" y="1098"/>
                  </a:lnTo>
                  <a:lnTo>
                    <a:pt x="8851" y="984"/>
                  </a:lnTo>
                  <a:lnTo>
                    <a:pt x="10115" y="881"/>
                  </a:lnTo>
                  <a:lnTo>
                    <a:pt x="11430" y="779"/>
                  </a:lnTo>
                  <a:lnTo>
                    <a:pt x="12784" y="703"/>
                  </a:lnTo>
                  <a:lnTo>
                    <a:pt x="14163" y="651"/>
                  </a:lnTo>
                  <a:lnTo>
                    <a:pt x="15594" y="600"/>
                  </a:lnTo>
                  <a:lnTo>
                    <a:pt x="17050" y="575"/>
                  </a:lnTo>
                  <a:lnTo>
                    <a:pt x="18531" y="562"/>
                  </a:lnTo>
                  <a:lnTo>
                    <a:pt x="19617" y="575"/>
                  </a:lnTo>
                  <a:lnTo>
                    <a:pt x="20690" y="588"/>
                  </a:lnTo>
                  <a:lnTo>
                    <a:pt x="21762" y="613"/>
                  </a:lnTo>
                  <a:lnTo>
                    <a:pt x="22797" y="639"/>
                  </a:lnTo>
                  <a:lnTo>
                    <a:pt x="23831" y="690"/>
                  </a:lnTo>
                  <a:lnTo>
                    <a:pt x="24827" y="741"/>
                  </a:lnTo>
                  <a:lnTo>
                    <a:pt x="25811" y="792"/>
                  </a:lnTo>
                  <a:lnTo>
                    <a:pt x="26781" y="869"/>
                  </a:lnTo>
                  <a:lnTo>
                    <a:pt x="27714" y="932"/>
                  </a:lnTo>
                  <a:lnTo>
                    <a:pt x="28633" y="1022"/>
                  </a:lnTo>
                  <a:lnTo>
                    <a:pt x="29514" y="1111"/>
                  </a:lnTo>
                  <a:lnTo>
                    <a:pt x="30383" y="1213"/>
                  </a:lnTo>
                  <a:lnTo>
                    <a:pt x="31213" y="1316"/>
                  </a:lnTo>
                  <a:lnTo>
                    <a:pt x="32005" y="1431"/>
                  </a:lnTo>
                  <a:lnTo>
                    <a:pt x="32784" y="1545"/>
                  </a:lnTo>
                  <a:lnTo>
                    <a:pt x="33512" y="1673"/>
                  </a:lnTo>
                  <a:lnTo>
                    <a:pt x="34214" y="1801"/>
                  </a:lnTo>
                  <a:lnTo>
                    <a:pt x="34878" y="1941"/>
                  </a:lnTo>
                  <a:lnTo>
                    <a:pt x="35517" y="2082"/>
                  </a:lnTo>
                  <a:lnTo>
                    <a:pt x="36104" y="2235"/>
                  </a:lnTo>
                  <a:lnTo>
                    <a:pt x="36653" y="2388"/>
                  </a:lnTo>
                  <a:lnTo>
                    <a:pt x="37164" y="2554"/>
                  </a:lnTo>
                  <a:lnTo>
                    <a:pt x="37637" y="2708"/>
                  </a:lnTo>
                  <a:lnTo>
                    <a:pt x="38058" y="2874"/>
                  </a:lnTo>
                  <a:lnTo>
                    <a:pt x="38441" y="3052"/>
                  </a:lnTo>
                  <a:lnTo>
                    <a:pt x="38774" y="3231"/>
                  </a:lnTo>
                  <a:lnTo>
                    <a:pt x="39054" y="3410"/>
                  </a:lnTo>
                  <a:lnTo>
                    <a:pt x="39182" y="3499"/>
                  </a:lnTo>
                  <a:lnTo>
                    <a:pt x="39297" y="3589"/>
                  </a:lnTo>
                  <a:lnTo>
                    <a:pt x="39387" y="3678"/>
                  </a:lnTo>
                  <a:lnTo>
                    <a:pt x="39476" y="3780"/>
                  </a:lnTo>
                  <a:lnTo>
                    <a:pt x="39553" y="3870"/>
                  </a:lnTo>
                  <a:lnTo>
                    <a:pt x="39616" y="3972"/>
                  </a:lnTo>
                  <a:lnTo>
                    <a:pt x="39667" y="4061"/>
                  </a:lnTo>
                  <a:lnTo>
                    <a:pt x="39693" y="4164"/>
                  </a:lnTo>
                  <a:lnTo>
                    <a:pt x="39719" y="4253"/>
                  </a:lnTo>
                  <a:lnTo>
                    <a:pt x="39719" y="4355"/>
                  </a:lnTo>
                  <a:lnTo>
                    <a:pt x="39719" y="4445"/>
                  </a:lnTo>
                  <a:lnTo>
                    <a:pt x="39706" y="4521"/>
                  </a:lnTo>
                  <a:lnTo>
                    <a:pt x="39680" y="4611"/>
                  </a:lnTo>
                  <a:lnTo>
                    <a:pt x="39642" y="4687"/>
                  </a:lnTo>
                  <a:lnTo>
                    <a:pt x="39591" y="4777"/>
                  </a:lnTo>
                  <a:lnTo>
                    <a:pt x="39540" y="4853"/>
                  </a:lnTo>
                  <a:lnTo>
                    <a:pt x="39399" y="5019"/>
                  </a:lnTo>
                  <a:lnTo>
                    <a:pt x="39220" y="5172"/>
                  </a:lnTo>
                  <a:lnTo>
                    <a:pt x="39016" y="5326"/>
                  </a:lnTo>
                  <a:lnTo>
                    <a:pt x="38761" y="5479"/>
                  </a:lnTo>
                  <a:lnTo>
                    <a:pt x="38480" y="5632"/>
                  </a:lnTo>
                  <a:lnTo>
                    <a:pt x="38480" y="5632"/>
                  </a:lnTo>
                  <a:lnTo>
                    <a:pt x="39080" y="5428"/>
                  </a:lnTo>
                  <a:lnTo>
                    <a:pt x="39361" y="5326"/>
                  </a:lnTo>
                  <a:lnTo>
                    <a:pt x="39616" y="5211"/>
                  </a:lnTo>
                  <a:lnTo>
                    <a:pt x="39846" y="5096"/>
                  </a:lnTo>
                  <a:lnTo>
                    <a:pt x="40063" y="4994"/>
                  </a:lnTo>
                  <a:lnTo>
                    <a:pt x="40268" y="4879"/>
                  </a:lnTo>
                  <a:lnTo>
                    <a:pt x="40447" y="4764"/>
                  </a:lnTo>
                  <a:lnTo>
                    <a:pt x="40613" y="4649"/>
                  </a:lnTo>
                  <a:lnTo>
                    <a:pt x="40753" y="4534"/>
                  </a:lnTo>
                  <a:lnTo>
                    <a:pt x="40868" y="4406"/>
                  </a:lnTo>
                  <a:lnTo>
                    <a:pt x="40970" y="4291"/>
                  </a:lnTo>
                  <a:lnTo>
                    <a:pt x="41047" y="4164"/>
                  </a:lnTo>
                  <a:lnTo>
                    <a:pt x="41098" y="4049"/>
                  </a:lnTo>
                  <a:lnTo>
                    <a:pt x="41136" y="3921"/>
                  </a:lnTo>
                  <a:lnTo>
                    <a:pt x="41149" y="3793"/>
                  </a:lnTo>
                  <a:lnTo>
                    <a:pt x="41136" y="3704"/>
                  </a:lnTo>
                  <a:lnTo>
                    <a:pt x="41111" y="3602"/>
                  </a:lnTo>
                  <a:lnTo>
                    <a:pt x="41085" y="3499"/>
                  </a:lnTo>
                  <a:lnTo>
                    <a:pt x="41034" y="3410"/>
                  </a:lnTo>
                  <a:lnTo>
                    <a:pt x="40970" y="3308"/>
                  </a:lnTo>
                  <a:lnTo>
                    <a:pt x="40906" y="3219"/>
                  </a:lnTo>
                  <a:lnTo>
                    <a:pt x="40817" y="3129"/>
                  </a:lnTo>
                  <a:lnTo>
                    <a:pt x="40715" y="3027"/>
                  </a:lnTo>
                  <a:lnTo>
                    <a:pt x="40600" y="2938"/>
                  </a:lnTo>
                  <a:lnTo>
                    <a:pt x="40472" y="2848"/>
                  </a:lnTo>
                  <a:lnTo>
                    <a:pt x="40191" y="2669"/>
                  </a:lnTo>
                  <a:lnTo>
                    <a:pt x="39859" y="2491"/>
                  </a:lnTo>
                  <a:lnTo>
                    <a:pt x="39476" y="2325"/>
                  </a:lnTo>
                  <a:lnTo>
                    <a:pt x="39054" y="2158"/>
                  </a:lnTo>
                  <a:lnTo>
                    <a:pt x="38582" y="1992"/>
                  </a:lnTo>
                  <a:lnTo>
                    <a:pt x="38071" y="1826"/>
                  </a:lnTo>
                  <a:lnTo>
                    <a:pt x="37522" y="1673"/>
                  </a:lnTo>
                  <a:lnTo>
                    <a:pt x="36934" y="1533"/>
                  </a:lnTo>
                  <a:lnTo>
                    <a:pt x="36309" y="1379"/>
                  </a:lnTo>
                  <a:lnTo>
                    <a:pt x="35632" y="1252"/>
                  </a:lnTo>
                  <a:lnTo>
                    <a:pt x="34942" y="1111"/>
                  </a:lnTo>
                  <a:lnTo>
                    <a:pt x="34201" y="996"/>
                  </a:lnTo>
                  <a:lnTo>
                    <a:pt x="33435" y="869"/>
                  </a:lnTo>
                  <a:lnTo>
                    <a:pt x="32631" y="754"/>
                  </a:lnTo>
                  <a:lnTo>
                    <a:pt x="31800" y="651"/>
                  </a:lnTo>
                  <a:lnTo>
                    <a:pt x="30945" y="549"/>
                  </a:lnTo>
                  <a:lnTo>
                    <a:pt x="30051" y="460"/>
                  </a:lnTo>
                  <a:lnTo>
                    <a:pt x="29144" y="383"/>
                  </a:lnTo>
                  <a:lnTo>
                    <a:pt x="28199" y="307"/>
                  </a:lnTo>
                  <a:lnTo>
                    <a:pt x="27241" y="230"/>
                  </a:lnTo>
                  <a:lnTo>
                    <a:pt x="26258" y="179"/>
                  </a:lnTo>
                  <a:lnTo>
                    <a:pt x="25249" y="128"/>
                  </a:lnTo>
                  <a:lnTo>
                    <a:pt x="24214" y="77"/>
                  </a:lnTo>
                  <a:lnTo>
                    <a:pt x="23180" y="51"/>
                  </a:lnTo>
                  <a:lnTo>
                    <a:pt x="22120" y="26"/>
                  </a:lnTo>
                  <a:lnTo>
                    <a:pt x="21034" y="13"/>
                  </a:lnTo>
                  <a:lnTo>
                    <a:pt x="19949" y="0"/>
                  </a:lnTo>
                  <a:close/>
                </a:path>
              </a:pathLst>
            </a:custGeom>
            <a:solidFill>
              <a:srgbClr val="FFCB91"/>
            </a:solidFill>
            <a:ln>
              <a:noFill/>
            </a:ln>
          </p:spPr>
          <p:txBody>
            <a:bodyPr spcFirstLastPara="1" wrap="square" lIns="121900" tIns="121900" rIns="121900" bIns="121900" anchor="ctr" anchorCtr="0">
              <a:noAutofit/>
            </a:bodyPr>
            <a:lstStyle/>
            <a:p>
              <a:endParaRPr sz="2400"/>
            </a:p>
          </p:txBody>
        </p:sp>
      </p:grpSp>
      <p:sp>
        <p:nvSpPr>
          <p:cNvPr id="4" name="Google Shape;47;p15">
            <a:extLst>
              <a:ext uri="{FF2B5EF4-FFF2-40B4-BE49-F238E27FC236}">
                <a16:creationId xmlns:a16="http://schemas.microsoft.com/office/drawing/2014/main" id="{90B7E2F7-E858-95F3-97B3-6CAF0CBBE3CF}"/>
              </a:ext>
            </a:extLst>
          </p:cNvPr>
          <p:cNvSpPr txBox="1">
            <a:spLocks noGrp="1"/>
          </p:cNvSpPr>
          <p:nvPr>
            <p:ph type="subTitle" idx="1"/>
          </p:nvPr>
        </p:nvSpPr>
        <p:spPr>
          <a:xfrm>
            <a:off x="1323248" y="4658138"/>
            <a:ext cx="5183600" cy="468800"/>
          </a:xfrm>
          <a:prstGeom prst="rect">
            <a:avLst/>
          </a:prstGeom>
        </p:spPr>
        <p:txBody>
          <a:bodyPr spcFirstLastPara="1" vert="horz" wrap="square" lIns="121900" tIns="121900" rIns="121900" bIns="121900" rtlCol="0" anchor="t" anchorCtr="0">
            <a:noAutofit/>
          </a:bodyPr>
          <a:lstStyle/>
          <a:p>
            <a:pPr algn="l">
              <a:spcBef>
                <a:spcPts val="0"/>
              </a:spcBef>
            </a:pPr>
            <a:r>
              <a:rPr lang="en" sz="1800" b="1" dirty="0"/>
              <a:t>November 2024</a:t>
            </a:r>
            <a:endParaRPr sz="1800" b="1" dirty="0"/>
          </a:p>
        </p:txBody>
      </p:sp>
      <p:sp>
        <p:nvSpPr>
          <p:cNvPr id="5" name="Slide Number Placeholder 4">
            <a:extLst>
              <a:ext uri="{FF2B5EF4-FFF2-40B4-BE49-F238E27FC236}">
                <a16:creationId xmlns:a16="http://schemas.microsoft.com/office/drawing/2014/main" id="{CA9AB02F-9741-F8CA-543D-0BCBCA347439}"/>
              </a:ext>
            </a:extLst>
          </p:cNvPr>
          <p:cNvSpPr>
            <a:spLocks noGrp="1"/>
          </p:cNvSpPr>
          <p:nvPr>
            <p:ph type="sldNum" sz="quarter" idx="12"/>
          </p:nvPr>
        </p:nvSpPr>
        <p:spPr>
          <a:xfrm>
            <a:off x="8933835" y="6336877"/>
            <a:ext cx="2743200" cy="365125"/>
          </a:xfrm>
        </p:spPr>
        <p:txBody>
          <a:bodyPr/>
          <a:lstStyle/>
          <a:p>
            <a:fld id="{2851CB68-6F21-AF43-B057-CC91713153E9}" type="slidenum">
              <a:rPr lang="en-VN" sz="1400" b="1" smtClean="0"/>
              <a:t>1</a:t>
            </a:fld>
            <a:endParaRPr lang="en-VN" sz="14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79"/>
        <p:cNvGrpSpPr/>
        <p:nvPr/>
      </p:nvGrpSpPr>
      <p:grpSpPr>
        <a:xfrm>
          <a:off x="0" y="0"/>
          <a:ext cx="0" cy="0"/>
          <a:chOff x="0" y="0"/>
          <a:chExt cx="0" cy="0"/>
        </a:xfrm>
      </p:grpSpPr>
      <p:sp>
        <p:nvSpPr>
          <p:cNvPr id="2880" name="Google Shape;2880;p64"/>
          <p:cNvSpPr/>
          <p:nvPr/>
        </p:nvSpPr>
        <p:spPr>
          <a:xfrm>
            <a:off x="1247067" y="6053467"/>
            <a:ext cx="4622800" cy="420800"/>
          </a:xfrm>
          <a:prstGeom prst="ellipse">
            <a:avLst/>
          </a:prstGeom>
          <a:solidFill>
            <a:srgbClr val="212529">
              <a:alpha val="3988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2882" name="Google Shape;2882;p64"/>
          <p:cNvGrpSpPr/>
          <p:nvPr/>
        </p:nvGrpSpPr>
        <p:grpSpPr>
          <a:xfrm>
            <a:off x="1709100" y="1112649"/>
            <a:ext cx="3707392" cy="5097716"/>
            <a:chOff x="-734425" y="725975"/>
            <a:chExt cx="2684700" cy="3691500"/>
          </a:xfrm>
        </p:grpSpPr>
        <p:sp>
          <p:nvSpPr>
            <p:cNvPr id="2883" name="Google Shape;2883;p64"/>
            <p:cNvSpPr/>
            <p:nvPr/>
          </p:nvSpPr>
          <p:spPr>
            <a:xfrm>
              <a:off x="-734425" y="725975"/>
              <a:ext cx="2684700" cy="3691500"/>
            </a:xfrm>
            <a:prstGeom prst="roundRect">
              <a:avLst>
                <a:gd name="adj" fmla="val 4846"/>
              </a:avLst>
            </a:pr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84" name="Google Shape;2884;p64"/>
            <p:cNvSpPr/>
            <p:nvPr/>
          </p:nvSpPr>
          <p:spPr>
            <a:xfrm>
              <a:off x="515525" y="4253150"/>
              <a:ext cx="184800" cy="109500"/>
            </a:xfrm>
            <a:prstGeom prst="roundRect">
              <a:avLst>
                <a:gd name="adj" fmla="val 50000"/>
              </a:avLst>
            </a:pr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85" name="Google Shape;2885;p64"/>
            <p:cNvSpPr/>
            <p:nvPr/>
          </p:nvSpPr>
          <p:spPr>
            <a:xfrm>
              <a:off x="577175" y="801325"/>
              <a:ext cx="61500" cy="61500"/>
            </a:xfrm>
            <a:prstGeom prst="ellipse">
              <a:avLst/>
            </a:pr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86" name="Google Shape;2886;p64"/>
            <p:cNvSpPr/>
            <p:nvPr/>
          </p:nvSpPr>
          <p:spPr>
            <a:xfrm>
              <a:off x="-537625" y="945150"/>
              <a:ext cx="2291100" cy="3270000"/>
            </a:xfrm>
            <a:prstGeom prst="rect">
              <a:avLst/>
            </a:pr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pic>
        <p:nvPicPr>
          <p:cNvPr id="2888" name="Google Shape;2888;p64"/>
          <p:cNvPicPr preferRelativeResize="0"/>
          <p:nvPr/>
        </p:nvPicPr>
        <p:blipFill rotWithShape="1">
          <a:blip r:embed="rId3">
            <a:alphaModFix/>
          </a:blip>
          <a:srcRect l="56548" r="1910"/>
          <a:stretch/>
        </p:blipFill>
        <p:spPr>
          <a:xfrm>
            <a:off x="1866371" y="1364712"/>
            <a:ext cx="3383972" cy="4570400"/>
          </a:xfrm>
          <a:prstGeom prst="rect">
            <a:avLst/>
          </a:prstGeom>
          <a:noFill/>
          <a:ln w="9525" cap="flat" cmpd="sng">
            <a:solidFill>
              <a:schemeClr val="accent1"/>
            </a:solidFill>
            <a:prstDash val="solid"/>
            <a:round/>
            <a:headEnd type="none" w="sm" len="sm"/>
            <a:tailEnd type="none" w="sm" len="sm"/>
          </a:ln>
        </p:spPr>
      </p:pic>
      <p:grpSp>
        <p:nvGrpSpPr>
          <p:cNvPr id="2899" name="Google Shape;2899;p64"/>
          <p:cNvGrpSpPr/>
          <p:nvPr/>
        </p:nvGrpSpPr>
        <p:grpSpPr>
          <a:xfrm>
            <a:off x="6269267" y="490900"/>
            <a:ext cx="1282067" cy="1070800"/>
            <a:chOff x="4781075" y="719300"/>
            <a:chExt cx="961550" cy="803100"/>
          </a:xfrm>
        </p:grpSpPr>
        <p:sp>
          <p:nvSpPr>
            <p:cNvPr id="2900" name="Google Shape;2900;p64"/>
            <p:cNvSpPr/>
            <p:nvPr/>
          </p:nvSpPr>
          <p:spPr>
            <a:xfrm>
              <a:off x="4781075" y="822700"/>
              <a:ext cx="522900" cy="522075"/>
            </a:xfrm>
            <a:custGeom>
              <a:avLst/>
              <a:gdLst/>
              <a:ahLst/>
              <a:cxnLst/>
              <a:rect l="l" t="t" r="r" b="b"/>
              <a:pathLst>
                <a:path w="20916" h="20883" extrusionOk="0">
                  <a:moveTo>
                    <a:pt x="10475" y="6205"/>
                  </a:moveTo>
                  <a:cubicBezTo>
                    <a:pt x="11009" y="6205"/>
                    <a:pt x="11576" y="6338"/>
                    <a:pt x="12076" y="6505"/>
                  </a:cubicBezTo>
                  <a:lnTo>
                    <a:pt x="12143" y="6438"/>
                  </a:lnTo>
                  <a:lnTo>
                    <a:pt x="12143" y="6505"/>
                  </a:lnTo>
                  <a:cubicBezTo>
                    <a:pt x="13144" y="6939"/>
                    <a:pt x="13944" y="7706"/>
                    <a:pt x="14344" y="8773"/>
                  </a:cubicBezTo>
                  <a:lnTo>
                    <a:pt x="14445" y="8773"/>
                  </a:lnTo>
                  <a:lnTo>
                    <a:pt x="14344" y="8840"/>
                  </a:lnTo>
                  <a:cubicBezTo>
                    <a:pt x="14578" y="9340"/>
                    <a:pt x="14645" y="9841"/>
                    <a:pt x="14645" y="10441"/>
                  </a:cubicBezTo>
                  <a:cubicBezTo>
                    <a:pt x="14645" y="10975"/>
                    <a:pt x="14511" y="11509"/>
                    <a:pt x="14344" y="12009"/>
                  </a:cubicBezTo>
                  <a:lnTo>
                    <a:pt x="14445" y="12109"/>
                  </a:lnTo>
                  <a:lnTo>
                    <a:pt x="14344" y="12109"/>
                  </a:lnTo>
                  <a:cubicBezTo>
                    <a:pt x="13944" y="13110"/>
                    <a:pt x="13144" y="13910"/>
                    <a:pt x="12143" y="14344"/>
                  </a:cubicBezTo>
                  <a:lnTo>
                    <a:pt x="12143" y="14444"/>
                  </a:lnTo>
                  <a:lnTo>
                    <a:pt x="12076" y="14344"/>
                  </a:lnTo>
                  <a:cubicBezTo>
                    <a:pt x="11576" y="14578"/>
                    <a:pt x="11075" y="14644"/>
                    <a:pt x="10475" y="14644"/>
                  </a:cubicBezTo>
                  <a:cubicBezTo>
                    <a:pt x="9941" y="14644"/>
                    <a:pt x="9408" y="14511"/>
                    <a:pt x="8907" y="14344"/>
                  </a:cubicBezTo>
                  <a:lnTo>
                    <a:pt x="8807" y="14444"/>
                  </a:lnTo>
                  <a:lnTo>
                    <a:pt x="8807" y="14344"/>
                  </a:lnTo>
                  <a:cubicBezTo>
                    <a:pt x="7806" y="13944"/>
                    <a:pt x="7006" y="13143"/>
                    <a:pt x="6572" y="12109"/>
                  </a:cubicBezTo>
                  <a:lnTo>
                    <a:pt x="6472" y="12109"/>
                  </a:lnTo>
                  <a:lnTo>
                    <a:pt x="6572" y="12009"/>
                  </a:lnTo>
                  <a:cubicBezTo>
                    <a:pt x="6339" y="11509"/>
                    <a:pt x="6272" y="11008"/>
                    <a:pt x="6272" y="10441"/>
                  </a:cubicBezTo>
                  <a:cubicBezTo>
                    <a:pt x="6272" y="9907"/>
                    <a:pt x="6405" y="9340"/>
                    <a:pt x="6572" y="8840"/>
                  </a:cubicBezTo>
                  <a:lnTo>
                    <a:pt x="6472" y="8773"/>
                  </a:lnTo>
                  <a:lnTo>
                    <a:pt x="6572" y="8773"/>
                  </a:lnTo>
                  <a:cubicBezTo>
                    <a:pt x="6973" y="7773"/>
                    <a:pt x="7773" y="6972"/>
                    <a:pt x="8807" y="6505"/>
                  </a:cubicBezTo>
                  <a:lnTo>
                    <a:pt x="8807" y="6438"/>
                  </a:lnTo>
                  <a:lnTo>
                    <a:pt x="8874" y="6505"/>
                  </a:lnTo>
                  <a:cubicBezTo>
                    <a:pt x="9374" y="6305"/>
                    <a:pt x="9875" y="6205"/>
                    <a:pt x="10475" y="6205"/>
                  </a:cubicBezTo>
                  <a:close/>
                  <a:moveTo>
                    <a:pt x="8807" y="0"/>
                  </a:moveTo>
                  <a:lnTo>
                    <a:pt x="8807" y="2636"/>
                  </a:lnTo>
                  <a:cubicBezTo>
                    <a:pt x="7840" y="2836"/>
                    <a:pt x="6939" y="3203"/>
                    <a:pt x="6105" y="3770"/>
                  </a:cubicBezTo>
                  <a:lnTo>
                    <a:pt x="4237" y="1868"/>
                  </a:lnTo>
                  <a:lnTo>
                    <a:pt x="1902" y="4203"/>
                  </a:lnTo>
                  <a:lnTo>
                    <a:pt x="3770" y="6105"/>
                  </a:lnTo>
                  <a:cubicBezTo>
                    <a:pt x="3237" y="6872"/>
                    <a:pt x="2836" y="7806"/>
                    <a:pt x="2636" y="8807"/>
                  </a:cubicBezTo>
                  <a:lnTo>
                    <a:pt x="1" y="8807"/>
                  </a:lnTo>
                  <a:lnTo>
                    <a:pt x="1" y="12109"/>
                  </a:lnTo>
                  <a:lnTo>
                    <a:pt x="2636" y="12109"/>
                  </a:lnTo>
                  <a:cubicBezTo>
                    <a:pt x="2836" y="13076"/>
                    <a:pt x="3237" y="13977"/>
                    <a:pt x="3770" y="14811"/>
                  </a:cubicBezTo>
                  <a:lnTo>
                    <a:pt x="1902" y="16679"/>
                  </a:lnTo>
                  <a:lnTo>
                    <a:pt x="4237" y="19014"/>
                  </a:lnTo>
                  <a:lnTo>
                    <a:pt x="6105" y="17146"/>
                  </a:lnTo>
                  <a:cubicBezTo>
                    <a:pt x="6906" y="17680"/>
                    <a:pt x="7806" y="18080"/>
                    <a:pt x="8807" y="18280"/>
                  </a:cubicBezTo>
                  <a:lnTo>
                    <a:pt x="8807" y="20882"/>
                  </a:lnTo>
                  <a:lnTo>
                    <a:pt x="12110" y="20882"/>
                  </a:lnTo>
                  <a:lnTo>
                    <a:pt x="12110" y="18280"/>
                  </a:lnTo>
                  <a:cubicBezTo>
                    <a:pt x="13077" y="18080"/>
                    <a:pt x="13978" y="17680"/>
                    <a:pt x="14811" y="17146"/>
                  </a:cubicBezTo>
                  <a:lnTo>
                    <a:pt x="16679" y="19014"/>
                  </a:lnTo>
                  <a:lnTo>
                    <a:pt x="19014" y="16679"/>
                  </a:lnTo>
                  <a:lnTo>
                    <a:pt x="17146" y="14811"/>
                  </a:lnTo>
                  <a:cubicBezTo>
                    <a:pt x="17680" y="14010"/>
                    <a:pt x="18080" y="13110"/>
                    <a:pt x="18281" y="12109"/>
                  </a:cubicBezTo>
                  <a:lnTo>
                    <a:pt x="20916" y="12109"/>
                  </a:lnTo>
                  <a:lnTo>
                    <a:pt x="20916" y="8807"/>
                  </a:lnTo>
                  <a:lnTo>
                    <a:pt x="18281" y="8807"/>
                  </a:lnTo>
                  <a:cubicBezTo>
                    <a:pt x="18080" y="7839"/>
                    <a:pt x="17680" y="6939"/>
                    <a:pt x="17146" y="6105"/>
                  </a:cubicBezTo>
                  <a:lnTo>
                    <a:pt x="19014" y="4203"/>
                  </a:lnTo>
                  <a:lnTo>
                    <a:pt x="16679" y="1868"/>
                  </a:lnTo>
                  <a:lnTo>
                    <a:pt x="14811" y="3770"/>
                  </a:lnTo>
                  <a:cubicBezTo>
                    <a:pt x="14011" y="3236"/>
                    <a:pt x="13110" y="2836"/>
                    <a:pt x="12110" y="2636"/>
                  </a:cubicBezTo>
                  <a:lnTo>
                    <a:pt x="12110" y="0"/>
                  </a:lnTo>
                  <a:close/>
                </a:path>
              </a:pathLst>
            </a:custGeom>
            <a:solidFill>
              <a:srgbClr val="6E9BD3">
                <a:alpha val="434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01" name="Google Shape;2901;p64"/>
            <p:cNvSpPr/>
            <p:nvPr/>
          </p:nvSpPr>
          <p:spPr>
            <a:xfrm>
              <a:off x="5305625" y="719300"/>
              <a:ext cx="298575" cy="301075"/>
            </a:xfrm>
            <a:custGeom>
              <a:avLst/>
              <a:gdLst/>
              <a:ahLst/>
              <a:cxnLst/>
              <a:rect l="l" t="t" r="r" b="b"/>
              <a:pathLst>
                <a:path w="11943" h="12043" extrusionOk="0">
                  <a:moveTo>
                    <a:pt x="5905" y="3569"/>
                  </a:moveTo>
                  <a:cubicBezTo>
                    <a:pt x="6238" y="3569"/>
                    <a:pt x="6539" y="3636"/>
                    <a:pt x="6839" y="3736"/>
                  </a:cubicBezTo>
                  <a:lnTo>
                    <a:pt x="6872" y="3703"/>
                  </a:lnTo>
                  <a:lnTo>
                    <a:pt x="6872" y="3736"/>
                  </a:lnTo>
                  <a:cubicBezTo>
                    <a:pt x="7473" y="3970"/>
                    <a:pt x="7906" y="4437"/>
                    <a:pt x="8173" y="5037"/>
                  </a:cubicBezTo>
                  <a:lnTo>
                    <a:pt x="8206" y="5037"/>
                  </a:lnTo>
                  <a:lnTo>
                    <a:pt x="8173" y="5070"/>
                  </a:lnTo>
                  <a:cubicBezTo>
                    <a:pt x="8306" y="5371"/>
                    <a:pt x="8340" y="5637"/>
                    <a:pt x="8340" y="5971"/>
                  </a:cubicBezTo>
                  <a:cubicBezTo>
                    <a:pt x="8340" y="6305"/>
                    <a:pt x="8306" y="6605"/>
                    <a:pt x="8206" y="6938"/>
                  </a:cubicBezTo>
                  <a:lnTo>
                    <a:pt x="8173" y="6938"/>
                  </a:lnTo>
                  <a:cubicBezTo>
                    <a:pt x="7906" y="7539"/>
                    <a:pt x="7473" y="7972"/>
                    <a:pt x="6872" y="8239"/>
                  </a:cubicBezTo>
                  <a:lnTo>
                    <a:pt x="6872" y="8273"/>
                  </a:lnTo>
                  <a:lnTo>
                    <a:pt x="6839" y="8239"/>
                  </a:lnTo>
                  <a:cubicBezTo>
                    <a:pt x="6539" y="8373"/>
                    <a:pt x="6238" y="8406"/>
                    <a:pt x="5905" y="8406"/>
                  </a:cubicBezTo>
                  <a:cubicBezTo>
                    <a:pt x="5571" y="8406"/>
                    <a:pt x="5304" y="8306"/>
                    <a:pt x="5004" y="8239"/>
                  </a:cubicBezTo>
                  <a:lnTo>
                    <a:pt x="4971" y="8273"/>
                  </a:lnTo>
                  <a:lnTo>
                    <a:pt x="4971" y="8239"/>
                  </a:lnTo>
                  <a:cubicBezTo>
                    <a:pt x="4370" y="7972"/>
                    <a:pt x="3903" y="7539"/>
                    <a:pt x="3670" y="6938"/>
                  </a:cubicBezTo>
                  <a:lnTo>
                    <a:pt x="3636" y="6938"/>
                  </a:lnTo>
                  <a:lnTo>
                    <a:pt x="3670" y="6905"/>
                  </a:lnTo>
                  <a:cubicBezTo>
                    <a:pt x="3536" y="6605"/>
                    <a:pt x="3503" y="6305"/>
                    <a:pt x="3503" y="5971"/>
                  </a:cubicBezTo>
                  <a:cubicBezTo>
                    <a:pt x="3503" y="5637"/>
                    <a:pt x="3536" y="5371"/>
                    <a:pt x="3670" y="5070"/>
                  </a:cubicBezTo>
                  <a:lnTo>
                    <a:pt x="3636" y="5037"/>
                  </a:lnTo>
                  <a:lnTo>
                    <a:pt x="3670" y="5037"/>
                  </a:lnTo>
                  <a:cubicBezTo>
                    <a:pt x="3903" y="4437"/>
                    <a:pt x="4370" y="3970"/>
                    <a:pt x="4971" y="3736"/>
                  </a:cubicBezTo>
                  <a:lnTo>
                    <a:pt x="4971" y="3703"/>
                  </a:lnTo>
                  <a:lnTo>
                    <a:pt x="5004" y="3736"/>
                  </a:lnTo>
                  <a:cubicBezTo>
                    <a:pt x="5304" y="3603"/>
                    <a:pt x="5571" y="3569"/>
                    <a:pt x="5905" y="3569"/>
                  </a:cubicBezTo>
                  <a:close/>
                  <a:moveTo>
                    <a:pt x="5004" y="0"/>
                  </a:moveTo>
                  <a:lnTo>
                    <a:pt x="5004" y="1501"/>
                  </a:lnTo>
                  <a:cubicBezTo>
                    <a:pt x="4437" y="1635"/>
                    <a:pt x="3903" y="1835"/>
                    <a:pt x="3470" y="2135"/>
                  </a:cubicBezTo>
                  <a:lnTo>
                    <a:pt x="2369" y="1068"/>
                  </a:lnTo>
                  <a:lnTo>
                    <a:pt x="1035" y="2402"/>
                  </a:lnTo>
                  <a:lnTo>
                    <a:pt x="2135" y="3469"/>
                  </a:lnTo>
                  <a:cubicBezTo>
                    <a:pt x="1835" y="3936"/>
                    <a:pt x="1602" y="4470"/>
                    <a:pt x="1502" y="5037"/>
                  </a:cubicBezTo>
                  <a:lnTo>
                    <a:pt x="1" y="5037"/>
                  </a:lnTo>
                  <a:lnTo>
                    <a:pt x="1" y="6938"/>
                  </a:lnTo>
                  <a:lnTo>
                    <a:pt x="1502" y="6938"/>
                  </a:lnTo>
                  <a:cubicBezTo>
                    <a:pt x="1635" y="7539"/>
                    <a:pt x="1835" y="8006"/>
                    <a:pt x="2135" y="8473"/>
                  </a:cubicBezTo>
                  <a:lnTo>
                    <a:pt x="1035" y="9574"/>
                  </a:lnTo>
                  <a:lnTo>
                    <a:pt x="2369" y="10908"/>
                  </a:lnTo>
                  <a:lnTo>
                    <a:pt x="3470" y="9807"/>
                  </a:lnTo>
                  <a:cubicBezTo>
                    <a:pt x="3937" y="10107"/>
                    <a:pt x="4470" y="10374"/>
                    <a:pt x="5004" y="10441"/>
                  </a:cubicBezTo>
                  <a:lnTo>
                    <a:pt x="5004" y="12042"/>
                  </a:lnTo>
                  <a:lnTo>
                    <a:pt x="6939" y="12042"/>
                  </a:lnTo>
                  <a:lnTo>
                    <a:pt x="6939" y="10541"/>
                  </a:lnTo>
                  <a:cubicBezTo>
                    <a:pt x="7506" y="10408"/>
                    <a:pt x="8006" y="10207"/>
                    <a:pt x="8473" y="9907"/>
                  </a:cubicBezTo>
                  <a:lnTo>
                    <a:pt x="9541" y="10975"/>
                  </a:lnTo>
                  <a:lnTo>
                    <a:pt x="10875" y="9640"/>
                  </a:lnTo>
                  <a:lnTo>
                    <a:pt x="9808" y="8573"/>
                  </a:lnTo>
                  <a:cubicBezTo>
                    <a:pt x="10074" y="8106"/>
                    <a:pt x="10341" y="7572"/>
                    <a:pt x="10408" y="7038"/>
                  </a:cubicBezTo>
                  <a:lnTo>
                    <a:pt x="11942" y="7038"/>
                  </a:lnTo>
                  <a:lnTo>
                    <a:pt x="11942" y="6938"/>
                  </a:lnTo>
                  <a:lnTo>
                    <a:pt x="11942" y="5037"/>
                  </a:lnTo>
                  <a:lnTo>
                    <a:pt x="10408" y="5037"/>
                  </a:lnTo>
                  <a:cubicBezTo>
                    <a:pt x="10308" y="4437"/>
                    <a:pt x="10074" y="3936"/>
                    <a:pt x="9808" y="3469"/>
                  </a:cubicBezTo>
                  <a:lnTo>
                    <a:pt x="10875" y="2402"/>
                  </a:lnTo>
                  <a:lnTo>
                    <a:pt x="9541" y="1068"/>
                  </a:lnTo>
                  <a:lnTo>
                    <a:pt x="8473" y="2135"/>
                  </a:lnTo>
                  <a:cubicBezTo>
                    <a:pt x="8006" y="1835"/>
                    <a:pt x="7473" y="1601"/>
                    <a:pt x="6939" y="1501"/>
                  </a:cubicBezTo>
                  <a:lnTo>
                    <a:pt x="6939" y="0"/>
                  </a:lnTo>
                  <a:close/>
                </a:path>
              </a:pathLst>
            </a:custGeom>
            <a:solidFill>
              <a:srgbClr val="6E9BD3">
                <a:alpha val="434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02" name="Google Shape;2902;p64"/>
            <p:cNvSpPr/>
            <p:nvPr/>
          </p:nvSpPr>
          <p:spPr>
            <a:xfrm>
              <a:off x="5304800" y="1084550"/>
              <a:ext cx="437825" cy="437850"/>
            </a:xfrm>
            <a:custGeom>
              <a:avLst/>
              <a:gdLst/>
              <a:ahLst/>
              <a:cxnLst/>
              <a:rect l="l" t="t" r="r" b="b"/>
              <a:pathLst>
                <a:path w="17513" h="17514" extrusionOk="0">
                  <a:moveTo>
                    <a:pt x="8740" y="5204"/>
                  </a:moveTo>
                  <a:cubicBezTo>
                    <a:pt x="9207" y="5204"/>
                    <a:pt x="9674" y="5304"/>
                    <a:pt x="10074" y="5471"/>
                  </a:cubicBezTo>
                  <a:lnTo>
                    <a:pt x="10141" y="5438"/>
                  </a:lnTo>
                  <a:lnTo>
                    <a:pt x="10141" y="5505"/>
                  </a:lnTo>
                  <a:cubicBezTo>
                    <a:pt x="10975" y="5871"/>
                    <a:pt x="11642" y="6539"/>
                    <a:pt x="12009" y="7373"/>
                  </a:cubicBezTo>
                  <a:lnTo>
                    <a:pt x="12075" y="7373"/>
                  </a:lnTo>
                  <a:lnTo>
                    <a:pt x="12042" y="7439"/>
                  </a:lnTo>
                  <a:cubicBezTo>
                    <a:pt x="12209" y="7840"/>
                    <a:pt x="12309" y="8307"/>
                    <a:pt x="12309" y="8774"/>
                  </a:cubicBezTo>
                  <a:cubicBezTo>
                    <a:pt x="12309" y="9207"/>
                    <a:pt x="12209" y="9674"/>
                    <a:pt x="12042" y="10108"/>
                  </a:cubicBezTo>
                  <a:lnTo>
                    <a:pt x="12075" y="10141"/>
                  </a:lnTo>
                  <a:lnTo>
                    <a:pt x="12009" y="10141"/>
                  </a:lnTo>
                  <a:cubicBezTo>
                    <a:pt x="11642" y="10975"/>
                    <a:pt x="10975" y="11642"/>
                    <a:pt x="10141" y="12009"/>
                  </a:cubicBezTo>
                  <a:lnTo>
                    <a:pt x="10141" y="12109"/>
                  </a:lnTo>
                  <a:lnTo>
                    <a:pt x="10074" y="12043"/>
                  </a:lnTo>
                  <a:cubicBezTo>
                    <a:pt x="9674" y="12209"/>
                    <a:pt x="9207" y="12309"/>
                    <a:pt x="8740" y="12309"/>
                  </a:cubicBezTo>
                  <a:cubicBezTo>
                    <a:pt x="8306" y="12309"/>
                    <a:pt x="7839" y="12209"/>
                    <a:pt x="7405" y="12043"/>
                  </a:cubicBezTo>
                  <a:lnTo>
                    <a:pt x="7372" y="12109"/>
                  </a:lnTo>
                  <a:lnTo>
                    <a:pt x="7372" y="12009"/>
                  </a:lnTo>
                  <a:cubicBezTo>
                    <a:pt x="6538" y="11642"/>
                    <a:pt x="5871" y="10975"/>
                    <a:pt x="5504" y="10141"/>
                  </a:cubicBezTo>
                  <a:lnTo>
                    <a:pt x="5404" y="10141"/>
                  </a:lnTo>
                  <a:lnTo>
                    <a:pt x="5471" y="10108"/>
                  </a:lnTo>
                  <a:cubicBezTo>
                    <a:pt x="5304" y="9674"/>
                    <a:pt x="5204" y="9207"/>
                    <a:pt x="5204" y="8774"/>
                  </a:cubicBezTo>
                  <a:cubicBezTo>
                    <a:pt x="5204" y="8307"/>
                    <a:pt x="5304" y="7840"/>
                    <a:pt x="5471" y="7439"/>
                  </a:cubicBezTo>
                  <a:lnTo>
                    <a:pt x="5404" y="7373"/>
                  </a:lnTo>
                  <a:lnTo>
                    <a:pt x="5504" y="7373"/>
                  </a:lnTo>
                  <a:cubicBezTo>
                    <a:pt x="5871" y="6539"/>
                    <a:pt x="6538" y="5871"/>
                    <a:pt x="7372" y="5505"/>
                  </a:cubicBezTo>
                  <a:lnTo>
                    <a:pt x="7372" y="5438"/>
                  </a:lnTo>
                  <a:lnTo>
                    <a:pt x="7405" y="5471"/>
                  </a:lnTo>
                  <a:cubicBezTo>
                    <a:pt x="7839" y="5304"/>
                    <a:pt x="8306" y="5204"/>
                    <a:pt x="8740" y="5204"/>
                  </a:cubicBezTo>
                  <a:close/>
                  <a:moveTo>
                    <a:pt x="7372" y="1"/>
                  </a:moveTo>
                  <a:lnTo>
                    <a:pt x="7372" y="2202"/>
                  </a:lnTo>
                  <a:cubicBezTo>
                    <a:pt x="6538" y="2369"/>
                    <a:pt x="5804" y="2703"/>
                    <a:pt x="5137" y="3170"/>
                  </a:cubicBezTo>
                  <a:lnTo>
                    <a:pt x="3536" y="1602"/>
                  </a:lnTo>
                  <a:lnTo>
                    <a:pt x="1568" y="3536"/>
                  </a:lnTo>
                  <a:lnTo>
                    <a:pt x="3169" y="5138"/>
                  </a:lnTo>
                  <a:cubicBezTo>
                    <a:pt x="2702" y="5805"/>
                    <a:pt x="2402" y="6605"/>
                    <a:pt x="2202" y="7373"/>
                  </a:cubicBezTo>
                  <a:lnTo>
                    <a:pt x="0" y="7373"/>
                  </a:lnTo>
                  <a:lnTo>
                    <a:pt x="0" y="10141"/>
                  </a:lnTo>
                  <a:lnTo>
                    <a:pt x="2202" y="10141"/>
                  </a:lnTo>
                  <a:cubicBezTo>
                    <a:pt x="2369" y="10975"/>
                    <a:pt x="2702" y="11709"/>
                    <a:pt x="3169" y="12376"/>
                  </a:cubicBezTo>
                  <a:lnTo>
                    <a:pt x="1568" y="13977"/>
                  </a:lnTo>
                  <a:lnTo>
                    <a:pt x="3536" y="15945"/>
                  </a:lnTo>
                  <a:lnTo>
                    <a:pt x="5137" y="14344"/>
                  </a:lnTo>
                  <a:cubicBezTo>
                    <a:pt x="5804" y="14811"/>
                    <a:pt x="6572" y="15111"/>
                    <a:pt x="7372" y="15312"/>
                  </a:cubicBezTo>
                  <a:lnTo>
                    <a:pt x="7372" y="17513"/>
                  </a:lnTo>
                  <a:lnTo>
                    <a:pt x="10141" y="17513"/>
                  </a:lnTo>
                  <a:lnTo>
                    <a:pt x="10141" y="15312"/>
                  </a:lnTo>
                  <a:cubicBezTo>
                    <a:pt x="10975" y="15145"/>
                    <a:pt x="11709" y="14811"/>
                    <a:pt x="12376" y="14344"/>
                  </a:cubicBezTo>
                  <a:lnTo>
                    <a:pt x="13977" y="15945"/>
                  </a:lnTo>
                  <a:lnTo>
                    <a:pt x="15912" y="13977"/>
                  </a:lnTo>
                  <a:lnTo>
                    <a:pt x="14344" y="12376"/>
                  </a:lnTo>
                  <a:cubicBezTo>
                    <a:pt x="14811" y="11709"/>
                    <a:pt x="15078" y="10942"/>
                    <a:pt x="15311" y="10141"/>
                  </a:cubicBezTo>
                  <a:lnTo>
                    <a:pt x="17513" y="10141"/>
                  </a:lnTo>
                  <a:lnTo>
                    <a:pt x="17513" y="7373"/>
                  </a:lnTo>
                  <a:lnTo>
                    <a:pt x="15311" y="7373"/>
                  </a:lnTo>
                  <a:cubicBezTo>
                    <a:pt x="15144" y="6539"/>
                    <a:pt x="14811" y="5805"/>
                    <a:pt x="14344" y="5138"/>
                  </a:cubicBezTo>
                  <a:lnTo>
                    <a:pt x="15912" y="3536"/>
                  </a:lnTo>
                  <a:lnTo>
                    <a:pt x="13977" y="1602"/>
                  </a:lnTo>
                  <a:lnTo>
                    <a:pt x="12376" y="3170"/>
                  </a:lnTo>
                  <a:cubicBezTo>
                    <a:pt x="11709" y="2703"/>
                    <a:pt x="10908" y="2436"/>
                    <a:pt x="10141" y="2202"/>
                  </a:cubicBezTo>
                  <a:lnTo>
                    <a:pt x="10141" y="1"/>
                  </a:lnTo>
                  <a:close/>
                </a:path>
              </a:pathLst>
            </a:custGeom>
            <a:solidFill>
              <a:srgbClr val="6E9BD3">
                <a:alpha val="434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7" name="Google Shape;604;p32">
            <a:extLst>
              <a:ext uri="{FF2B5EF4-FFF2-40B4-BE49-F238E27FC236}">
                <a16:creationId xmlns:a16="http://schemas.microsoft.com/office/drawing/2014/main" id="{6917653B-6A73-CCAD-CF6A-7C25C4597AD0}"/>
              </a:ext>
            </a:extLst>
          </p:cNvPr>
          <p:cNvSpPr txBox="1">
            <a:spLocks/>
          </p:cNvSpPr>
          <p:nvPr/>
        </p:nvSpPr>
        <p:spPr>
          <a:xfrm>
            <a:off x="5407614" y="3335458"/>
            <a:ext cx="6534150" cy="4952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4600" b="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Copiers’ Sales and Profit Analysis</a:t>
            </a:r>
          </a:p>
        </p:txBody>
      </p:sp>
      <p:sp>
        <p:nvSpPr>
          <p:cNvPr id="2" name="TextBox 1">
            <a:extLst>
              <a:ext uri="{FF2B5EF4-FFF2-40B4-BE49-F238E27FC236}">
                <a16:creationId xmlns:a16="http://schemas.microsoft.com/office/drawing/2014/main" id="{C5A6E4C5-CB48-9A02-1294-9B445A779C80}"/>
              </a:ext>
            </a:extLst>
          </p:cNvPr>
          <p:cNvSpPr txBox="1"/>
          <p:nvPr/>
        </p:nvSpPr>
        <p:spPr>
          <a:xfrm>
            <a:off x="5625833" y="6438733"/>
            <a:ext cx="6097712" cy="307777"/>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51CB68-6F21-AF43-B057-CC91713153E9}" type="slidenum">
              <a:rPr kumimoji="0" lang="en-VN" sz="1400" b="1" i="0" u="none" strike="noStrike" kern="1200" cap="none" spc="0" normalizeH="0" baseline="0" noProof="0" smtClean="0">
                <a:ln>
                  <a:noFill/>
                </a:ln>
                <a:solidFill>
                  <a:schemeClr val="bg1"/>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VN" sz="14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3">
          <a:extLst>
            <a:ext uri="{FF2B5EF4-FFF2-40B4-BE49-F238E27FC236}">
              <a16:creationId xmlns:a16="http://schemas.microsoft.com/office/drawing/2014/main" id="{61AF9965-CB35-B122-6288-115EB06104DE}"/>
            </a:ext>
          </a:extLst>
        </p:cNvPr>
        <p:cNvGrpSpPr/>
        <p:nvPr/>
      </p:nvGrpSpPr>
      <p:grpSpPr>
        <a:xfrm>
          <a:off x="0" y="0"/>
          <a:ext cx="0" cy="0"/>
          <a:chOff x="0" y="0"/>
          <a:chExt cx="0" cy="0"/>
        </a:xfrm>
      </p:grpSpPr>
      <p:sp>
        <p:nvSpPr>
          <p:cNvPr id="610" name="Google Shape;610;p32">
            <a:extLst>
              <a:ext uri="{FF2B5EF4-FFF2-40B4-BE49-F238E27FC236}">
                <a16:creationId xmlns:a16="http://schemas.microsoft.com/office/drawing/2014/main" id="{E478FE12-316C-7035-879F-66AC9EEDBA29}"/>
              </a:ext>
            </a:extLst>
          </p:cNvPr>
          <p:cNvSpPr/>
          <p:nvPr/>
        </p:nvSpPr>
        <p:spPr>
          <a:xfrm>
            <a:off x="9373800" y="2591217"/>
            <a:ext cx="454000" cy="454000"/>
          </a:xfrm>
          <a:prstGeom prst="upArrow">
            <a:avLst>
              <a:gd name="adj1" fmla="val 50000"/>
              <a:gd name="adj2" fmla="val 50000"/>
            </a:avLst>
          </a:prstGeom>
          <a:solidFill>
            <a:srgbClr val="FFFFFF"/>
          </a:solidFill>
          <a:ln>
            <a:noFill/>
          </a:ln>
        </p:spPr>
        <p:txBody>
          <a:bodyPr spcFirstLastPara="1" wrap="square" lIns="121900" tIns="121900" rIns="121900" bIns="121900" anchor="ctr" anchorCtr="0">
            <a:noAutofit/>
          </a:bodyPr>
          <a:lstStyle/>
          <a:p>
            <a:endParaRPr sz="2400"/>
          </a:p>
        </p:txBody>
      </p:sp>
      <p:sp>
        <p:nvSpPr>
          <p:cNvPr id="616" name="Google Shape;616;p32">
            <a:extLst>
              <a:ext uri="{FF2B5EF4-FFF2-40B4-BE49-F238E27FC236}">
                <a16:creationId xmlns:a16="http://schemas.microsoft.com/office/drawing/2014/main" id="{C9EC2493-E10B-35A4-5478-72E8F772AEFE}"/>
              </a:ext>
            </a:extLst>
          </p:cNvPr>
          <p:cNvSpPr/>
          <p:nvPr/>
        </p:nvSpPr>
        <p:spPr>
          <a:xfrm>
            <a:off x="9373800" y="4725351"/>
            <a:ext cx="454000" cy="454000"/>
          </a:xfrm>
          <a:prstGeom prst="upArrow">
            <a:avLst>
              <a:gd name="adj1" fmla="val 50000"/>
              <a:gd name="adj2" fmla="val 50000"/>
            </a:avLst>
          </a:prstGeom>
          <a:solidFill>
            <a:srgbClr val="FFFFFF"/>
          </a:solidFill>
          <a:ln>
            <a:noFill/>
          </a:ln>
        </p:spPr>
        <p:txBody>
          <a:bodyPr spcFirstLastPara="1" wrap="square" lIns="121900" tIns="121900" rIns="121900" bIns="121900" anchor="ctr" anchorCtr="0">
            <a:noAutofit/>
          </a:bodyPr>
          <a:lstStyle/>
          <a:p>
            <a:endParaRPr sz="2400"/>
          </a:p>
        </p:txBody>
      </p:sp>
      <p:grpSp>
        <p:nvGrpSpPr>
          <p:cNvPr id="14" name="Google Shape;10975;p93">
            <a:extLst>
              <a:ext uri="{FF2B5EF4-FFF2-40B4-BE49-F238E27FC236}">
                <a16:creationId xmlns:a16="http://schemas.microsoft.com/office/drawing/2014/main" id="{6A1D3194-AFD2-B1C6-23FC-F13E5E46B5AE}"/>
              </a:ext>
            </a:extLst>
          </p:cNvPr>
          <p:cNvGrpSpPr/>
          <p:nvPr/>
        </p:nvGrpSpPr>
        <p:grpSpPr>
          <a:xfrm>
            <a:off x="282882" y="5271323"/>
            <a:ext cx="509154" cy="495201"/>
            <a:chOff x="-1183550" y="3586525"/>
            <a:chExt cx="296175" cy="290550"/>
          </a:xfrm>
        </p:grpSpPr>
        <p:sp>
          <p:nvSpPr>
            <p:cNvPr id="15" name="Google Shape;10976;p93">
              <a:extLst>
                <a:ext uri="{FF2B5EF4-FFF2-40B4-BE49-F238E27FC236}">
                  <a16:creationId xmlns:a16="http://schemas.microsoft.com/office/drawing/2014/main" id="{F3E8728B-0E9D-39DD-D635-A584BCD9BC31}"/>
                </a:ext>
              </a:extLst>
            </p:cNvPr>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977;p93">
              <a:extLst>
                <a:ext uri="{FF2B5EF4-FFF2-40B4-BE49-F238E27FC236}">
                  <a16:creationId xmlns:a16="http://schemas.microsoft.com/office/drawing/2014/main" id="{EB8F60CF-B3F8-ABF5-A496-81D9DCB185FA}"/>
                </a:ext>
              </a:extLst>
            </p:cNvPr>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978;p93">
              <a:extLst>
                <a:ext uri="{FF2B5EF4-FFF2-40B4-BE49-F238E27FC236}">
                  <a16:creationId xmlns:a16="http://schemas.microsoft.com/office/drawing/2014/main" id="{829197E7-84C5-5509-DA87-5D73314FBFB1}"/>
                </a:ext>
              </a:extLst>
            </p:cNvPr>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979;p93">
              <a:extLst>
                <a:ext uri="{FF2B5EF4-FFF2-40B4-BE49-F238E27FC236}">
                  <a16:creationId xmlns:a16="http://schemas.microsoft.com/office/drawing/2014/main" id="{504D7E69-82DD-AF3F-A732-634251E4568E}"/>
                </a:ext>
              </a:extLst>
            </p:cNvPr>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980;p93">
              <a:extLst>
                <a:ext uri="{FF2B5EF4-FFF2-40B4-BE49-F238E27FC236}">
                  <a16:creationId xmlns:a16="http://schemas.microsoft.com/office/drawing/2014/main" id="{E88735B1-FAA9-CD02-41FA-0B0D8FF90706}"/>
                </a:ext>
              </a:extLst>
            </p:cNvPr>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981;p93">
              <a:extLst>
                <a:ext uri="{FF2B5EF4-FFF2-40B4-BE49-F238E27FC236}">
                  <a16:creationId xmlns:a16="http://schemas.microsoft.com/office/drawing/2014/main" id="{022BB99E-0E78-030D-DCFD-2BBB922C2B2A}"/>
                </a:ext>
              </a:extLst>
            </p:cNvPr>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982;p93">
              <a:extLst>
                <a:ext uri="{FF2B5EF4-FFF2-40B4-BE49-F238E27FC236}">
                  <a16:creationId xmlns:a16="http://schemas.microsoft.com/office/drawing/2014/main" id="{45121D34-340F-DA33-F6E2-71999F08D564}"/>
                </a:ext>
              </a:extLst>
            </p:cNvPr>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983;p93">
              <a:extLst>
                <a:ext uri="{FF2B5EF4-FFF2-40B4-BE49-F238E27FC236}">
                  <a16:creationId xmlns:a16="http://schemas.microsoft.com/office/drawing/2014/main" id="{47FA0DC1-9D69-388F-A1D5-30DF0D0F450C}"/>
                </a:ext>
              </a:extLst>
            </p:cNvPr>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0984;p93">
              <a:extLst>
                <a:ext uri="{FF2B5EF4-FFF2-40B4-BE49-F238E27FC236}">
                  <a16:creationId xmlns:a16="http://schemas.microsoft.com/office/drawing/2014/main" id="{058B3F8E-1FFF-6752-5CF9-4388DA347322}"/>
                </a:ext>
              </a:extLst>
            </p:cNvPr>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6" name="Google Shape;606;p32">
            <a:extLst>
              <a:ext uri="{FF2B5EF4-FFF2-40B4-BE49-F238E27FC236}">
                <a16:creationId xmlns:a16="http://schemas.microsoft.com/office/drawing/2014/main" id="{FB418B20-8A2B-D672-91FA-05DA7CAA7CC6}"/>
              </a:ext>
            </a:extLst>
          </p:cNvPr>
          <p:cNvSpPr txBox="1"/>
          <p:nvPr/>
        </p:nvSpPr>
        <p:spPr>
          <a:xfrm>
            <a:off x="793700" y="5473204"/>
            <a:ext cx="11299366" cy="1157811"/>
          </a:xfrm>
          <a:prstGeom prst="rect">
            <a:avLst/>
          </a:prstGeom>
          <a:noFill/>
          <a:ln>
            <a:noFill/>
          </a:ln>
        </p:spPr>
        <p:txBody>
          <a:bodyPr spcFirstLastPara="1" wrap="square" lIns="121900" tIns="121900" rIns="121900" bIns="121900" anchor="ctr" anchorCtr="0">
            <a:noAutofit/>
          </a:bodyPr>
          <a:lstStyle/>
          <a:p>
            <a:r>
              <a:rPr lang="en-US" sz="1600" b="1" dirty="0"/>
              <a:t>Consumer</a:t>
            </a:r>
            <a:r>
              <a:rPr lang="en-US" sz="1600" dirty="0"/>
              <a:t>: Shows steady growth in revenue and profit, especially between 2016 and 2017, making it the largest contributor to Copier sales.</a:t>
            </a:r>
          </a:p>
          <a:p>
            <a:r>
              <a:rPr lang="en-US" sz="1600" b="1" dirty="0"/>
              <a:t>Corporate</a:t>
            </a:r>
            <a:r>
              <a:rPr lang="en-US" sz="1600" dirty="0"/>
              <a:t>: Experienced strong revenue growth from 2014 to 2016, with a slight decrease in 2017. While it has high potential, profit growth has been inconsistent with year-to-year fluctuations.</a:t>
            </a:r>
          </a:p>
          <a:p>
            <a:r>
              <a:rPr lang="en-US" sz="1600" b="1" dirty="0"/>
              <a:t>Home Office</a:t>
            </a:r>
            <a:r>
              <a:rPr lang="en-US" sz="1600" dirty="0"/>
              <a:t>: A potential market with strong sales growth in 2017.</a:t>
            </a:r>
          </a:p>
          <a:p>
            <a:pPr algn="just">
              <a:lnSpc>
                <a:spcPct val="150000"/>
              </a:lnSpc>
            </a:pPr>
            <a:endParaRPr lang="en-US" sz="2000" b="0" dirty="0">
              <a:solidFill>
                <a:srgbClr val="000000"/>
              </a:solidFill>
              <a:effectLst/>
            </a:endParaRPr>
          </a:p>
        </p:txBody>
      </p:sp>
      <p:pic>
        <p:nvPicPr>
          <p:cNvPr id="4" name="Picture 3">
            <a:extLst>
              <a:ext uri="{FF2B5EF4-FFF2-40B4-BE49-F238E27FC236}">
                <a16:creationId xmlns:a16="http://schemas.microsoft.com/office/drawing/2014/main" id="{B394E2A2-41F1-EAD0-BE57-74BECE5B79A3}"/>
              </a:ext>
            </a:extLst>
          </p:cNvPr>
          <p:cNvPicPr>
            <a:picLocks noChangeAspect="1"/>
          </p:cNvPicPr>
          <p:nvPr/>
        </p:nvPicPr>
        <p:blipFill>
          <a:blip r:embed="rId3"/>
          <a:stretch>
            <a:fillRect/>
          </a:stretch>
        </p:blipFill>
        <p:spPr>
          <a:xfrm>
            <a:off x="282882" y="653667"/>
            <a:ext cx="5964922" cy="4071683"/>
          </a:xfrm>
          <a:prstGeom prst="rect">
            <a:avLst/>
          </a:prstGeom>
        </p:spPr>
      </p:pic>
      <p:pic>
        <p:nvPicPr>
          <p:cNvPr id="6" name="Picture 5">
            <a:extLst>
              <a:ext uri="{FF2B5EF4-FFF2-40B4-BE49-F238E27FC236}">
                <a16:creationId xmlns:a16="http://schemas.microsoft.com/office/drawing/2014/main" id="{13FB5106-C9A8-C7AD-F601-488BA823551E}"/>
              </a:ext>
            </a:extLst>
          </p:cNvPr>
          <p:cNvPicPr>
            <a:picLocks noChangeAspect="1"/>
          </p:cNvPicPr>
          <p:nvPr/>
        </p:nvPicPr>
        <p:blipFill>
          <a:blip r:embed="rId4"/>
          <a:stretch>
            <a:fillRect/>
          </a:stretch>
        </p:blipFill>
        <p:spPr>
          <a:xfrm>
            <a:off x="6096000" y="607947"/>
            <a:ext cx="5813118" cy="4071683"/>
          </a:xfrm>
          <a:prstGeom prst="rect">
            <a:avLst/>
          </a:prstGeom>
        </p:spPr>
      </p:pic>
      <p:sp>
        <p:nvSpPr>
          <p:cNvPr id="5" name="TextBox 4">
            <a:extLst>
              <a:ext uri="{FF2B5EF4-FFF2-40B4-BE49-F238E27FC236}">
                <a16:creationId xmlns:a16="http://schemas.microsoft.com/office/drawing/2014/main" id="{747B9ADE-EAF5-8C8B-36A0-C1096470D180}"/>
              </a:ext>
            </a:extLst>
          </p:cNvPr>
          <p:cNvSpPr txBox="1"/>
          <p:nvPr/>
        </p:nvSpPr>
        <p:spPr>
          <a:xfrm>
            <a:off x="5592725" y="6415839"/>
            <a:ext cx="6097712" cy="307777"/>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51CB68-6F21-AF43-B057-CC91713153E9}" type="slidenum">
              <a:rPr kumimoji="0" lang="en-VN" sz="1400" b="1"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VN" sz="1400" b="1"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2713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3">
          <a:extLst>
            <a:ext uri="{FF2B5EF4-FFF2-40B4-BE49-F238E27FC236}">
              <a16:creationId xmlns:a16="http://schemas.microsoft.com/office/drawing/2014/main" id="{992D48B7-5BDC-F45F-23D6-72EFEF9744BE}"/>
            </a:ext>
          </a:extLst>
        </p:cNvPr>
        <p:cNvGrpSpPr/>
        <p:nvPr/>
      </p:nvGrpSpPr>
      <p:grpSpPr>
        <a:xfrm>
          <a:off x="0" y="0"/>
          <a:ext cx="0" cy="0"/>
          <a:chOff x="0" y="0"/>
          <a:chExt cx="0" cy="0"/>
        </a:xfrm>
      </p:grpSpPr>
      <p:sp>
        <p:nvSpPr>
          <p:cNvPr id="610" name="Google Shape;610;p32">
            <a:extLst>
              <a:ext uri="{FF2B5EF4-FFF2-40B4-BE49-F238E27FC236}">
                <a16:creationId xmlns:a16="http://schemas.microsoft.com/office/drawing/2014/main" id="{D02667F4-C72C-60C8-B88E-DB09A6C7101B}"/>
              </a:ext>
            </a:extLst>
          </p:cNvPr>
          <p:cNvSpPr/>
          <p:nvPr/>
        </p:nvSpPr>
        <p:spPr>
          <a:xfrm>
            <a:off x="9373800" y="2591217"/>
            <a:ext cx="454000" cy="454000"/>
          </a:xfrm>
          <a:prstGeom prst="upArrow">
            <a:avLst>
              <a:gd name="adj1" fmla="val 50000"/>
              <a:gd name="adj2" fmla="val 50000"/>
            </a:avLst>
          </a:prstGeom>
          <a:solidFill>
            <a:srgbClr val="FFFFFF"/>
          </a:solidFill>
          <a:ln>
            <a:noFill/>
          </a:ln>
        </p:spPr>
        <p:txBody>
          <a:bodyPr spcFirstLastPara="1" wrap="square" lIns="121900" tIns="121900" rIns="121900" bIns="121900" anchor="ctr" anchorCtr="0">
            <a:noAutofit/>
          </a:bodyPr>
          <a:lstStyle/>
          <a:p>
            <a:endParaRPr sz="2400"/>
          </a:p>
        </p:txBody>
      </p:sp>
      <p:sp>
        <p:nvSpPr>
          <p:cNvPr id="616" name="Google Shape;616;p32">
            <a:extLst>
              <a:ext uri="{FF2B5EF4-FFF2-40B4-BE49-F238E27FC236}">
                <a16:creationId xmlns:a16="http://schemas.microsoft.com/office/drawing/2014/main" id="{D2F908B4-D902-484E-24AF-D450BB88ADFC}"/>
              </a:ext>
            </a:extLst>
          </p:cNvPr>
          <p:cNvSpPr/>
          <p:nvPr/>
        </p:nvSpPr>
        <p:spPr>
          <a:xfrm>
            <a:off x="9373800" y="4725351"/>
            <a:ext cx="454000" cy="454000"/>
          </a:xfrm>
          <a:prstGeom prst="upArrow">
            <a:avLst>
              <a:gd name="adj1" fmla="val 50000"/>
              <a:gd name="adj2" fmla="val 50000"/>
            </a:avLst>
          </a:prstGeom>
          <a:solidFill>
            <a:srgbClr val="FFFFFF"/>
          </a:solidFill>
          <a:ln>
            <a:noFill/>
          </a:ln>
        </p:spPr>
        <p:txBody>
          <a:bodyPr spcFirstLastPara="1" wrap="square" lIns="121900" tIns="121900" rIns="121900" bIns="121900" anchor="ctr" anchorCtr="0">
            <a:noAutofit/>
          </a:bodyPr>
          <a:lstStyle/>
          <a:p>
            <a:endParaRPr sz="2400"/>
          </a:p>
        </p:txBody>
      </p:sp>
      <p:grpSp>
        <p:nvGrpSpPr>
          <p:cNvPr id="14" name="Google Shape;10975;p93">
            <a:extLst>
              <a:ext uri="{FF2B5EF4-FFF2-40B4-BE49-F238E27FC236}">
                <a16:creationId xmlns:a16="http://schemas.microsoft.com/office/drawing/2014/main" id="{C2298317-AC48-4128-CC45-09CFFEE0B8E1}"/>
              </a:ext>
            </a:extLst>
          </p:cNvPr>
          <p:cNvGrpSpPr/>
          <p:nvPr/>
        </p:nvGrpSpPr>
        <p:grpSpPr>
          <a:xfrm>
            <a:off x="9812072" y="1114929"/>
            <a:ext cx="509154" cy="495201"/>
            <a:chOff x="-1183550" y="3586525"/>
            <a:chExt cx="296175" cy="290550"/>
          </a:xfrm>
        </p:grpSpPr>
        <p:sp>
          <p:nvSpPr>
            <p:cNvPr id="15" name="Google Shape;10976;p93">
              <a:extLst>
                <a:ext uri="{FF2B5EF4-FFF2-40B4-BE49-F238E27FC236}">
                  <a16:creationId xmlns:a16="http://schemas.microsoft.com/office/drawing/2014/main" id="{9FE019D4-168F-5DF1-B787-727FBF3C07C5}"/>
                </a:ext>
              </a:extLst>
            </p:cNvPr>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0977;p93">
              <a:extLst>
                <a:ext uri="{FF2B5EF4-FFF2-40B4-BE49-F238E27FC236}">
                  <a16:creationId xmlns:a16="http://schemas.microsoft.com/office/drawing/2014/main" id="{2DB83F32-D08D-5D1F-0DE4-1D828C46643D}"/>
                </a:ext>
              </a:extLst>
            </p:cNvPr>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978;p93">
              <a:extLst>
                <a:ext uri="{FF2B5EF4-FFF2-40B4-BE49-F238E27FC236}">
                  <a16:creationId xmlns:a16="http://schemas.microsoft.com/office/drawing/2014/main" id="{396E21E9-3937-B310-6FEF-8F40670D899E}"/>
                </a:ext>
              </a:extLst>
            </p:cNvPr>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979;p93">
              <a:extLst>
                <a:ext uri="{FF2B5EF4-FFF2-40B4-BE49-F238E27FC236}">
                  <a16:creationId xmlns:a16="http://schemas.microsoft.com/office/drawing/2014/main" id="{217593F7-DB3B-2BDE-84D0-51A81E58A4E8}"/>
                </a:ext>
              </a:extLst>
            </p:cNvPr>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980;p93">
              <a:extLst>
                <a:ext uri="{FF2B5EF4-FFF2-40B4-BE49-F238E27FC236}">
                  <a16:creationId xmlns:a16="http://schemas.microsoft.com/office/drawing/2014/main" id="{3CC27A94-87F6-72F7-FA54-E14F09CC6E65}"/>
                </a:ext>
              </a:extLst>
            </p:cNvPr>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981;p93">
              <a:extLst>
                <a:ext uri="{FF2B5EF4-FFF2-40B4-BE49-F238E27FC236}">
                  <a16:creationId xmlns:a16="http://schemas.microsoft.com/office/drawing/2014/main" id="{0C3C6035-857E-6F04-C81E-701AB7BAF3B9}"/>
                </a:ext>
              </a:extLst>
            </p:cNvPr>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982;p93">
              <a:extLst>
                <a:ext uri="{FF2B5EF4-FFF2-40B4-BE49-F238E27FC236}">
                  <a16:creationId xmlns:a16="http://schemas.microsoft.com/office/drawing/2014/main" id="{C39B8FD9-2DFC-DEB0-90DB-2483C2C0FF25}"/>
                </a:ext>
              </a:extLst>
            </p:cNvPr>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983;p93">
              <a:extLst>
                <a:ext uri="{FF2B5EF4-FFF2-40B4-BE49-F238E27FC236}">
                  <a16:creationId xmlns:a16="http://schemas.microsoft.com/office/drawing/2014/main" id="{7A85F7B9-074C-007A-471A-AEF491FE0007}"/>
                </a:ext>
              </a:extLst>
            </p:cNvPr>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0984;p93">
              <a:extLst>
                <a:ext uri="{FF2B5EF4-FFF2-40B4-BE49-F238E27FC236}">
                  <a16:creationId xmlns:a16="http://schemas.microsoft.com/office/drawing/2014/main" id="{A7A2EA2B-1F6E-3D56-D885-3026DFFF8FD1}"/>
                </a:ext>
              </a:extLst>
            </p:cNvPr>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6" name="Google Shape;606;p32">
            <a:extLst>
              <a:ext uri="{FF2B5EF4-FFF2-40B4-BE49-F238E27FC236}">
                <a16:creationId xmlns:a16="http://schemas.microsoft.com/office/drawing/2014/main" id="{97EB5C3F-5CC7-25C5-9126-5305E35EA364}"/>
              </a:ext>
            </a:extLst>
          </p:cNvPr>
          <p:cNvSpPr txBox="1"/>
          <p:nvPr/>
        </p:nvSpPr>
        <p:spPr>
          <a:xfrm>
            <a:off x="9624059" y="3351118"/>
            <a:ext cx="2416699" cy="1048582"/>
          </a:xfrm>
          <a:prstGeom prst="rect">
            <a:avLst/>
          </a:prstGeom>
          <a:noFill/>
          <a:ln>
            <a:noFill/>
          </a:ln>
        </p:spPr>
        <p:txBody>
          <a:bodyPr spcFirstLastPara="1" wrap="square" lIns="121900" tIns="121900" rIns="121900" bIns="121900" anchor="ctr" anchorCtr="0">
            <a:noAutofit/>
          </a:bodyPr>
          <a:lstStyle/>
          <a:p>
            <a:pPr marL="285750" indent="-285750">
              <a:buFont typeface="Arial" panose="020B0604020202020204" pitchFamily="34" charset="0"/>
              <a:buChar char="•"/>
            </a:pPr>
            <a:r>
              <a:rPr lang="en-US" b="1" i="1" dirty="0"/>
              <a:t>West and East:</a:t>
            </a:r>
            <a:r>
              <a:rPr lang="en-US" dirty="0"/>
              <a:t> The main markets for Copiers with the highest sales and profits. </a:t>
            </a:r>
          </a:p>
          <a:p>
            <a:pPr marL="285750" indent="-285750">
              <a:buFont typeface="Arial" panose="020B0604020202020204" pitchFamily="34" charset="0"/>
              <a:buChar char="•"/>
            </a:pPr>
            <a:r>
              <a:rPr lang="en-US" b="1" i="1" dirty="0"/>
              <a:t>Central:</a:t>
            </a:r>
            <a:r>
              <a:rPr lang="en-US" dirty="0"/>
              <a:t> potential but unstable market. </a:t>
            </a:r>
          </a:p>
          <a:p>
            <a:pPr marL="285750" indent="-285750">
              <a:buFont typeface="Arial" panose="020B0604020202020204" pitchFamily="34" charset="0"/>
              <a:buChar char="•"/>
            </a:pPr>
            <a:r>
              <a:rPr lang="en-US" b="1" i="1" dirty="0"/>
              <a:t>South:</a:t>
            </a:r>
            <a:r>
              <a:rPr lang="en-US" dirty="0"/>
              <a:t> Although the sales and profits are the lowest, there are times of good growth.</a:t>
            </a:r>
          </a:p>
          <a:p>
            <a:pPr algn="just"/>
            <a:endParaRPr lang="en-US" dirty="0"/>
          </a:p>
        </p:txBody>
      </p:sp>
      <p:sp>
        <p:nvSpPr>
          <p:cNvPr id="6" name="Right Arrow 5">
            <a:extLst>
              <a:ext uri="{FF2B5EF4-FFF2-40B4-BE49-F238E27FC236}">
                <a16:creationId xmlns:a16="http://schemas.microsoft.com/office/drawing/2014/main" id="{9AFA77E5-D221-D757-1810-9D71C0EC7DFD}"/>
              </a:ext>
            </a:extLst>
          </p:cNvPr>
          <p:cNvSpPr/>
          <p:nvPr/>
        </p:nvSpPr>
        <p:spPr>
          <a:xfrm>
            <a:off x="8409038" y="5174270"/>
            <a:ext cx="384421" cy="194919"/>
          </a:xfrm>
          <a:prstGeom prst="right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3" name="Picture 2">
            <a:extLst>
              <a:ext uri="{FF2B5EF4-FFF2-40B4-BE49-F238E27FC236}">
                <a16:creationId xmlns:a16="http://schemas.microsoft.com/office/drawing/2014/main" id="{D2C08485-447A-8640-9280-05705C24F757}"/>
              </a:ext>
            </a:extLst>
          </p:cNvPr>
          <p:cNvPicPr>
            <a:picLocks noChangeAspect="1"/>
          </p:cNvPicPr>
          <p:nvPr/>
        </p:nvPicPr>
        <p:blipFill>
          <a:blip r:embed="rId3"/>
          <a:stretch>
            <a:fillRect/>
          </a:stretch>
        </p:blipFill>
        <p:spPr>
          <a:xfrm>
            <a:off x="519318" y="629044"/>
            <a:ext cx="9104742" cy="4832346"/>
          </a:xfrm>
          <a:prstGeom prst="rect">
            <a:avLst/>
          </a:prstGeom>
        </p:spPr>
      </p:pic>
      <p:sp>
        <p:nvSpPr>
          <p:cNvPr id="9" name="TextBox 8">
            <a:extLst>
              <a:ext uri="{FF2B5EF4-FFF2-40B4-BE49-F238E27FC236}">
                <a16:creationId xmlns:a16="http://schemas.microsoft.com/office/drawing/2014/main" id="{9AA07AE4-73C2-29A5-7C66-5518D39B4204}"/>
              </a:ext>
            </a:extLst>
          </p:cNvPr>
          <p:cNvSpPr txBox="1"/>
          <p:nvPr/>
        </p:nvSpPr>
        <p:spPr>
          <a:xfrm>
            <a:off x="1316246" y="5767291"/>
            <a:ext cx="8307813" cy="646331"/>
          </a:xfrm>
          <a:prstGeom prst="rect">
            <a:avLst/>
          </a:prstGeom>
          <a:noFill/>
        </p:spPr>
        <p:txBody>
          <a:bodyPr wrap="square">
            <a:spAutoFit/>
          </a:bodyPr>
          <a:lstStyle/>
          <a:p>
            <a:r>
              <a:rPr lang="en-US" b="1" dirty="0"/>
              <a:t> </a:t>
            </a:r>
            <a:r>
              <a:rPr lang="en-US" dirty="0"/>
              <a:t>We will </a:t>
            </a:r>
            <a:r>
              <a:rPr lang="en-US" dirty="0" err="1"/>
              <a:t>categorise</a:t>
            </a:r>
            <a:r>
              <a:rPr lang="en-US" dirty="0"/>
              <a:t> the regions into two groups: </a:t>
            </a:r>
            <a:r>
              <a:rPr lang="en-US" b="1" dirty="0"/>
              <a:t>high-sales regions (East and West) and low-sales regions (Central and South)</a:t>
            </a:r>
            <a:r>
              <a:rPr lang="en-US" dirty="0"/>
              <a:t>.</a:t>
            </a:r>
            <a:endParaRPr lang="en-VN" dirty="0"/>
          </a:p>
        </p:txBody>
      </p:sp>
      <p:sp>
        <p:nvSpPr>
          <p:cNvPr id="10" name="Right Arrow 9">
            <a:extLst>
              <a:ext uri="{FF2B5EF4-FFF2-40B4-BE49-F238E27FC236}">
                <a16:creationId xmlns:a16="http://schemas.microsoft.com/office/drawing/2014/main" id="{D6A7AC3A-CAF5-D33B-E935-35E241478504}"/>
              </a:ext>
            </a:extLst>
          </p:cNvPr>
          <p:cNvSpPr/>
          <p:nvPr/>
        </p:nvSpPr>
        <p:spPr>
          <a:xfrm>
            <a:off x="990771" y="5856388"/>
            <a:ext cx="384421" cy="194919"/>
          </a:xfrm>
          <a:prstGeom prst="right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5" name="TextBox 4">
            <a:extLst>
              <a:ext uri="{FF2B5EF4-FFF2-40B4-BE49-F238E27FC236}">
                <a16:creationId xmlns:a16="http://schemas.microsoft.com/office/drawing/2014/main" id="{BAAF2D25-6F2C-E8C2-558D-C103E0C07F6C}"/>
              </a:ext>
            </a:extLst>
          </p:cNvPr>
          <p:cNvSpPr txBox="1"/>
          <p:nvPr/>
        </p:nvSpPr>
        <p:spPr>
          <a:xfrm>
            <a:off x="5744603" y="6413622"/>
            <a:ext cx="6097712" cy="307777"/>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51CB68-6F21-AF43-B057-CC91713153E9}" type="slidenum">
              <a:rPr kumimoji="0" lang="en-VN" sz="1400" b="1"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VN" sz="1400" b="1"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39693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44"/>
          <p:cNvSpPr/>
          <p:nvPr/>
        </p:nvSpPr>
        <p:spPr>
          <a:xfrm>
            <a:off x="6290900" y="6043867"/>
            <a:ext cx="5497200" cy="334400"/>
          </a:xfrm>
          <a:prstGeom prst="ellipse">
            <a:avLst/>
          </a:prstGeom>
          <a:solidFill>
            <a:srgbClr val="212529">
              <a:alpha val="3988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829" name="Google Shape;829;p44"/>
          <p:cNvGrpSpPr/>
          <p:nvPr/>
        </p:nvGrpSpPr>
        <p:grpSpPr>
          <a:xfrm>
            <a:off x="5611101" y="1171240"/>
            <a:ext cx="6521511" cy="5052689"/>
            <a:chOff x="-2139550" y="2500825"/>
            <a:chExt cx="6190524" cy="4796250"/>
          </a:xfrm>
        </p:grpSpPr>
        <p:sp>
          <p:nvSpPr>
            <p:cNvPr id="830" name="Google Shape;830;p44"/>
            <p:cNvSpPr/>
            <p:nvPr/>
          </p:nvSpPr>
          <p:spPr>
            <a:xfrm>
              <a:off x="-2139550" y="3097200"/>
              <a:ext cx="5635800" cy="4199875"/>
            </a:xfrm>
            <a:custGeom>
              <a:avLst/>
              <a:gdLst/>
              <a:ahLst/>
              <a:cxnLst/>
              <a:rect l="l" t="t" r="r" b="b"/>
              <a:pathLst>
                <a:path w="225432" h="167995" extrusionOk="0">
                  <a:moveTo>
                    <a:pt x="0" y="167995"/>
                  </a:moveTo>
                  <a:lnTo>
                    <a:pt x="90683" y="60923"/>
                  </a:lnTo>
                  <a:lnTo>
                    <a:pt x="119454" y="79133"/>
                  </a:lnTo>
                  <a:lnTo>
                    <a:pt x="156238" y="36157"/>
                  </a:lnTo>
                  <a:lnTo>
                    <a:pt x="180639" y="54731"/>
                  </a:lnTo>
                  <a:lnTo>
                    <a:pt x="225432" y="0"/>
                  </a:lnTo>
                </a:path>
              </a:pathLst>
            </a:custGeom>
            <a:noFill/>
            <a:ln w="152400" cap="flat" cmpd="sng">
              <a:solidFill>
                <a:schemeClr val="accent3"/>
              </a:solidFill>
              <a:prstDash val="solid"/>
              <a:miter lim="8000"/>
              <a:headEnd type="none" w="med" len="med"/>
              <a:tailEnd type="none" w="med" len="med"/>
            </a:ln>
          </p:spPr>
          <p:txBody>
            <a:bodyPr/>
            <a:lstStyle/>
            <a:p>
              <a:pPr defTabSz="1219170">
                <a:buClr>
                  <a:srgbClr val="000000"/>
                </a:buClr>
              </a:pPr>
              <a:endParaRPr lang="en-VN" sz="1867" kern="0">
                <a:solidFill>
                  <a:srgbClr val="000000"/>
                </a:solidFill>
                <a:latin typeface="Arial"/>
                <a:cs typeface="Arial"/>
                <a:sym typeface="Arial"/>
              </a:endParaRPr>
            </a:p>
          </p:txBody>
        </p:sp>
        <p:sp>
          <p:nvSpPr>
            <p:cNvPr id="831" name="Google Shape;831;p44"/>
            <p:cNvSpPr/>
            <p:nvPr/>
          </p:nvSpPr>
          <p:spPr>
            <a:xfrm rot="2161912">
              <a:off x="3352814" y="2604351"/>
              <a:ext cx="562020" cy="645548"/>
            </a:xfrm>
            <a:prstGeom prst="triangle">
              <a:avLst>
                <a:gd name="adj" fmla="val 50000"/>
              </a:avLst>
            </a:pr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832" name="Google Shape;832;p44"/>
          <p:cNvGrpSpPr/>
          <p:nvPr/>
        </p:nvGrpSpPr>
        <p:grpSpPr>
          <a:xfrm>
            <a:off x="9774349" y="3199195"/>
            <a:ext cx="1591384" cy="1492731"/>
            <a:chOff x="6410375" y="703200"/>
            <a:chExt cx="2108725" cy="1978000"/>
          </a:xfrm>
        </p:grpSpPr>
        <p:sp>
          <p:nvSpPr>
            <p:cNvPr id="833" name="Google Shape;833;p44"/>
            <p:cNvSpPr/>
            <p:nvPr/>
          </p:nvSpPr>
          <p:spPr>
            <a:xfrm>
              <a:off x="6410375" y="703200"/>
              <a:ext cx="2108725" cy="1978000"/>
            </a:xfrm>
            <a:custGeom>
              <a:avLst/>
              <a:gdLst/>
              <a:ahLst/>
              <a:cxnLst/>
              <a:rect l="l" t="t" r="r" b="b"/>
              <a:pathLst>
                <a:path w="84349" h="79120" extrusionOk="0">
                  <a:moveTo>
                    <a:pt x="1" y="0"/>
                  </a:moveTo>
                  <a:lnTo>
                    <a:pt x="1" y="79120"/>
                  </a:lnTo>
                  <a:lnTo>
                    <a:pt x="84349" y="79120"/>
                  </a:lnTo>
                  <a:lnTo>
                    <a:pt x="84349" y="0"/>
                  </a:lnTo>
                  <a:close/>
                </a:path>
              </a:pathLst>
            </a:custGeom>
            <a:solidFill>
              <a:srgbClr val="F2F2F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34" name="Google Shape;834;p44"/>
            <p:cNvSpPr/>
            <p:nvPr/>
          </p:nvSpPr>
          <p:spPr>
            <a:xfrm>
              <a:off x="6410375" y="703200"/>
              <a:ext cx="2108725" cy="179350"/>
            </a:xfrm>
            <a:custGeom>
              <a:avLst/>
              <a:gdLst/>
              <a:ahLst/>
              <a:cxnLst/>
              <a:rect l="l" t="t" r="r" b="b"/>
              <a:pathLst>
                <a:path w="84349" h="7174" extrusionOk="0">
                  <a:moveTo>
                    <a:pt x="1" y="0"/>
                  </a:moveTo>
                  <a:lnTo>
                    <a:pt x="1" y="7173"/>
                  </a:lnTo>
                  <a:lnTo>
                    <a:pt x="84349" y="7173"/>
                  </a:lnTo>
                  <a:lnTo>
                    <a:pt x="84349" y="0"/>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35" name="Google Shape;835;p44"/>
            <p:cNvSpPr/>
            <p:nvPr/>
          </p:nvSpPr>
          <p:spPr>
            <a:xfrm>
              <a:off x="8383050" y="748025"/>
              <a:ext cx="91975" cy="91200"/>
            </a:xfrm>
            <a:custGeom>
              <a:avLst/>
              <a:gdLst/>
              <a:ahLst/>
              <a:cxnLst/>
              <a:rect l="l" t="t" r="r" b="b"/>
              <a:pathLst>
                <a:path w="3679" h="3648" fill="none" extrusionOk="0">
                  <a:moveTo>
                    <a:pt x="1" y="0"/>
                  </a:moveTo>
                  <a:lnTo>
                    <a:pt x="3679" y="3648"/>
                  </a:lnTo>
                </a:path>
              </a:pathLst>
            </a:custGeom>
            <a:noFill/>
            <a:ln w="15950" cap="rnd" cmpd="sng">
              <a:solidFill>
                <a:srgbClr val="F2F2F2"/>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36" name="Google Shape;836;p44"/>
            <p:cNvSpPr/>
            <p:nvPr/>
          </p:nvSpPr>
          <p:spPr>
            <a:xfrm>
              <a:off x="8383050" y="748025"/>
              <a:ext cx="91975" cy="91200"/>
            </a:xfrm>
            <a:custGeom>
              <a:avLst/>
              <a:gdLst/>
              <a:ahLst/>
              <a:cxnLst/>
              <a:rect l="l" t="t" r="r" b="b"/>
              <a:pathLst>
                <a:path w="3679" h="3648" fill="none" extrusionOk="0">
                  <a:moveTo>
                    <a:pt x="3679" y="0"/>
                  </a:moveTo>
                  <a:lnTo>
                    <a:pt x="1" y="3648"/>
                  </a:lnTo>
                </a:path>
              </a:pathLst>
            </a:custGeom>
            <a:noFill/>
            <a:ln w="15950" cap="rnd" cmpd="sng">
              <a:solidFill>
                <a:srgbClr val="F2F2F2"/>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37" name="Google Shape;837;p44"/>
            <p:cNvSpPr/>
            <p:nvPr/>
          </p:nvSpPr>
          <p:spPr>
            <a:xfrm>
              <a:off x="7290325" y="1232075"/>
              <a:ext cx="620100" cy="79050"/>
            </a:xfrm>
            <a:custGeom>
              <a:avLst/>
              <a:gdLst/>
              <a:ahLst/>
              <a:cxnLst/>
              <a:rect l="l" t="t" r="r" b="b"/>
              <a:pathLst>
                <a:path w="24804" h="3162" extrusionOk="0">
                  <a:moveTo>
                    <a:pt x="1" y="0"/>
                  </a:moveTo>
                  <a:lnTo>
                    <a:pt x="1" y="3162"/>
                  </a:lnTo>
                  <a:lnTo>
                    <a:pt x="24804" y="3162"/>
                  </a:lnTo>
                  <a:lnTo>
                    <a:pt x="24804"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38" name="Google Shape;838;p44"/>
            <p:cNvSpPr/>
            <p:nvPr/>
          </p:nvSpPr>
          <p:spPr>
            <a:xfrm>
              <a:off x="7290325" y="1089975"/>
              <a:ext cx="957500" cy="79050"/>
            </a:xfrm>
            <a:custGeom>
              <a:avLst/>
              <a:gdLst/>
              <a:ahLst/>
              <a:cxnLst/>
              <a:rect l="l" t="t" r="r" b="b"/>
              <a:pathLst>
                <a:path w="38300" h="3162" extrusionOk="0">
                  <a:moveTo>
                    <a:pt x="1" y="0"/>
                  </a:moveTo>
                  <a:lnTo>
                    <a:pt x="1" y="3162"/>
                  </a:lnTo>
                  <a:lnTo>
                    <a:pt x="38299" y="3162"/>
                  </a:lnTo>
                  <a:lnTo>
                    <a:pt x="38299"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39" name="Google Shape;839;p44"/>
            <p:cNvSpPr/>
            <p:nvPr/>
          </p:nvSpPr>
          <p:spPr>
            <a:xfrm>
              <a:off x="7504625" y="1377200"/>
              <a:ext cx="743950" cy="78300"/>
            </a:xfrm>
            <a:custGeom>
              <a:avLst/>
              <a:gdLst/>
              <a:ahLst/>
              <a:cxnLst/>
              <a:rect l="l" t="t" r="r" b="b"/>
              <a:pathLst>
                <a:path w="29758" h="3132" extrusionOk="0">
                  <a:moveTo>
                    <a:pt x="0" y="1"/>
                  </a:moveTo>
                  <a:lnTo>
                    <a:pt x="0" y="3132"/>
                  </a:lnTo>
                  <a:lnTo>
                    <a:pt x="29758" y="3132"/>
                  </a:lnTo>
                  <a:lnTo>
                    <a:pt x="29758"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40" name="Google Shape;840;p44"/>
            <p:cNvSpPr/>
            <p:nvPr/>
          </p:nvSpPr>
          <p:spPr>
            <a:xfrm>
              <a:off x="7504625" y="1529200"/>
              <a:ext cx="743950" cy="78275"/>
            </a:xfrm>
            <a:custGeom>
              <a:avLst/>
              <a:gdLst/>
              <a:ahLst/>
              <a:cxnLst/>
              <a:rect l="l" t="t" r="r" b="b"/>
              <a:pathLst>
                <a:path w="29758" h="3131" extrusionOk="0">
                  <a:moveTo>
                    <a:pt x="0" y="0"/>
                  </a:moveTo>
                  <a:lnTo>
                    <a:pt x="0" y="3131"/>
                  </a:lnTo>
                  <a:lnTo>
                    <a:pt x="29758" y="3131"/>
                  </a:lnTo>
                  <a:lnTo>
                    <a:pt x="29758"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41" name="Google Shape;841;p44"/>
            <p:cNvSpPr/>
            <p:nvPr/>
          </p:nvSpPr>
          <p:spPr>
            <a:xfrm>
              <a:off x="6977250" y="1681925"/>
              <a:ext cx="1271325" cy="79050"/>
            </a:xfrm>
            <a:custGeom>
              <a:avLst/>
              <a:gdLst/>
              <a:ahLst/>
              <a:cxnLst/>
              <a:rect l="l" t="t" r="r" b="b"/>
              <a:pathLst>
                <a:path w="50853" h="3162" extrusionOk="0">
                  <a:moveTo>
                    <a:pt x="1" y="1"/>
                  </a:moveTo>
                  <a:lnTo>
                    <a:pt x="1" y="3162"/>
                  </a:lnTo>
                  <a:lnTo>
                    <a:pt x="50853" y="3162"/>
                  </a:lnTo>
                  <a:lnTo>
                    <a:pt x="50853"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42" name="Google Shape;842;p44"/>
            <p:cNvSpPr/>
            <p:nvPr/>
          </p:nvSpPr>
          <p:spPr>
            <a:xfrm>
              <a:off x="7329075" y="1377975"/>
              <a:ext cx="95025" cy="87400"/>
            </a:xfrm>
            <a:custGeom>
              <a:avLst/>
              <a:gdLst/>
              <a:ahLst/>
              <a:cxnLst/>
              <a:rect l="l" t="t" r="r" b="b"/>
              <a:pathLst>
                <a:path w="3801" h="3496" extrusionOk="0">
                  <a:moveTo>
                    <a:pt x="3314" y="487"/>
                  </a:moveTo>
                  <a:lnTo>
                    <a:pt x="3314" y="3009"/>
                  </a:lnTo>
                  <a:lnTo>
                    <a:pt x="518" y="3009"/>
                  </a:lnTo>
                  <a:lnTo>
                    <a:pt x="518" y="487"/>
                  </a:lnTo>
                  <a:close/>
                  <a:moveTo>
                    <a:pt x="1" y="0"/>
                  </a:moveTo>
                  <a:lnTo>
                    <a:pt x="1" y="3496"/>
                  </a:lnTo>
                  <a:lnTo>
                    <a:pt x="3800" y="3496"/>
                  </a:lnTo>
                  <a:lnTo>
                    <a:pt x="3800" y="0"/>
                  </a:lnTo>
                  <a:close/>
                </a:path>
              </a:pathLst>
            </a:custGeom>
            <a:solidFill>
              <a:srgbClr val="AEC2F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43" name="Google Shape;843;p44"/>
            <p:cNvSpPr/>
            <p:nvPr/>
          </p:nvSpPr>
          <p:spPr>
            <a:xfrm>
              <a:off x="7347325" y="1381000"/>
              <a:ext cx="85900" cy="55500"/>
            </a:xfrm>
            <a:custGeom>
              <a:avLst/>
              <a:gdLst/>
              <a:ahLst/>
              <a:cxnLst/>
              <a:rect l="l" t="t" r="r" b="b"/>
              <a:pathLst>
                <a:path w="3436" h="2220" fill="none" extrusionOk="0">
                  <a:moveTo>
                    <a:pt x="3435" y="1"/>
                  </a:moveTo>
                  <a:lnTo>
                    <a:pt x="1155" y="2220"/>
                  </a:lnTo>
                  <a:lnTo>
                    <a:pt x="0" y="1095"/>
                  </a:lnTo>
                </a:path>
              </a:pathLst>
            </a:custGeom>
            <a:noFill/>
            <a:ln w="19000"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44" name="Google Shape;844;p44"/>
            <p:cNvSpPr/>
            <p:nvPr/>
          </p:nvSpPr>
          <p:spPr>
            <a:xfrm>
              <a:off x="7329075" y="1522350"/>
              <a:ext cx="95025" cy="87400"/>
            </a:xfrm>
            <a:custGeom>
              <a:avLst/>
              <a:gdLst/>
              <a:ahLst/>
              <a:cxnLst/>
              <a:rect l="l" t="t" r="r" b="b"/>
              <a:pathLst>
                <a:path w="3801" h="3496" extrusionOk="0">
                  <a:moveTo>
                    <a:pt x="3314" y="487"/>
                  </a:moveTo>
                  <a:lnTo>
                    <a:pt x="3314" y="3010"/>
                  </a:lnTo>
                  <a:lnTo>
                    <a:pt x="518" y="3010"/>
                  </a:lnTo>
                  <a:lnTo>
                    <a:pt x="518" y="487"/>
                  </a:lnTo>
                  <a:close/>
                  <a:moveTo>
                    <a:pt x="1" y="0"/>
                  </a:moveTo>
                  <a:lnTo>
                    <a:pt x="1" y="3496"/>
                  </a:lnTo>
                  <a:lnTo>
                    <a:pt x="3800" y="3496"/>
                  </a:lnTo>
                  <a:lnTo>
                    <a:pt x="3800" y="0"/>
                  </a:lnTo>
                  <a:close/>
                </a:path>
              </a:pathLst>
            </a:custGeom>
            <a:solidFill>
              <a:srgbClr val="AEC2F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45" name="Google Shape;845;p44"/>
            <p:cNvSpPr/>
            <p:nvPr/>
          </p:nvSpPr>
          <p:spPr>
            <a:xfrm>
              <a:off x="7346575" y="1535275"/>
              <a:ext cx="60800" cy="60800"/>
            </a:xfrm>
            <a:custGeom>
              <a:avLst/>
              <a:gdLst/>
              <a:ahLst/>
              <a:cxnLst/>
              <a:rect l="l" t="t" r="r" b="b"/>
              <a:pathLst>
                <a:path w="2432" h="2432" fill="none" extrusionOk="0">
                  <a:moveTo>
                    <a:pt x="2432" y="0"/>
                  </a:moveTo>
                  <a:lnTo>
                    <a:pt x="0" y="2432"/>
                  </a:lnTo>
                </a:path>
              </a:pathLst>
            </a:custGeom>
            <a:noFill/>
            <a:ln w="18225" cap="rnd" cmpd="sng">
              <a:solidFill>
                <a:srgbClr val="A5162E"/>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46" name="Google Shape;846;p44"/>
            <p:cNvSpPr/>
            <p:nvPr/>
          </p:nvSpPr>
          <p:spPr>
            <a:xfrm>
              <a:off x="7342775" y="1531475"/>
              <a:ext cx="66875" cy="67650"/>
            </a:xfrm>
            <a:custGeom>
              <a:avLst/>
              <a:gdLst/>
              <a:ahLst/>
              <a:cxnLst/>
              <a:rect l="l" t="t" r="r" b="b"/>
              <a:pathLst>
                <a:path w="2675" h="2706" fill="none" extrusionOk="0">
                  <a:moveTo>
                    <a:pt x="0" y="0"/>
                  </a:moveTo>
                  <a:lnTo>
                    <a:pt x="2675" y="2705"/>
                  </a:lnTo>
                </a:path>
              </a:pathLst>
            </a:custGeom>
            <a:noFill/>
            <a:ln w="18225" cap="rnd" cmpd="sng">
              <a:solidFill>
                <a:schemeClr val="dk2"/>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47" name="Google Shape;847;p44"/>
            <p:cNvSpPr/>
            <p:nvPr/>
          </p:nvSpPr>
          <p:spPr>
            <a:xfrm>
              <a:off x="6574500" y="1047425"/>
              <a:ext cx="587425" cy="552450"/>
            </a:xfrm>
            <a:custGeom>
              <a:avLst/>
              <a:gdLst/>
              <a:ahLst/>
              <a:cxnLst/>
              <a:rect l="l" t="t" r="r" b="b"/>
              <a:pathLst>
                <a:path w="23497" h="22098" extrusionOk="0">
                  <a:moveTo>
                    <a:pt x="1" y="0"/>
                  </a:moveTo>
                  <a:lnTo>
                    <a:pt x="1" y="22098"/>
                  </a:lnTo>
                  <a:lnTo>
                    <a:pt x="23497" y="22098"/>
                  </a:lnTo>
                  <a:lnTo>
                    <a:pt x="23497"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48" name="Google Shape;848;p44"/>
            <p:cNvSpPr/>
            <p:nvPr/>
          </p:nvSpPr>
          <p:spPr>
            <a:xfrm>
              <a:off x="6644425" y="1320225"/>
              <a:ext cx="446850" cy="279650"/>
            </a:xfrm>
            <a:custGeom>
              <a:avLst/>
              <a:gdLst/>
              <a:ahLst/>
              <a:cxnLst/>
              <a:rect l="l" t="t" r="r" b="b"/>
              <a:pathLst>
                <a:path w="17874" h="11186" extrusionOk="0">
                  <a:moveTo>
                    <a:pt x="13466" y="0"/>
                  </a:moveTo>
                  <a:cubicBezTo>
                    <a:pt x="12311" y="1216"/>
                    <a:pt x="10730" y="1976"/>
                    <a:pt x="8937" y="1976"/>
                  </a:cubicBezTo>
                  <a:cubicBezTo>
                    <a:pt x="7235" y="1976"/>
                    <a:pt x="5654" y="1277"/>
                    <a:pt x="4560" y="152"/>
                  </a:cubicBezTo>
                  <a:cubicBezTo>
                    <a:pt x="1915" y="1155"/>
                    <a:pt x="0" y="3739"/>
                    <a:pt x="0" y="6778"/>
                  </a:cubicBezTo>
                  <a:lnTo>
                    <a:pt x="0" y="11186"/>
                  </a:lnTo>
                  <a:lnTo>
                    <a:pt x="17873" y="11186"/>
                  </a:lnTo>
                  <a:lnTo>
                    <a:pt x="17873" y="6140"/>
                  </a:lnTo>
                  <a:cubicBezTo>
                    <a:pt x="17873" y="3283"/>
                    <a:pt x="15989" y="851"/>
                    <a:pt x="13466"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49" name="Google Shape;849;p44"/>
            <p:cNvSpPr/>
            <p:nvPr/>
          </p:nvSpPr>
          <p:spPr>
            <a:xfrm>
              <a:off x="6725725" y="1087100"/>
              <a:ext cx="284225" cy="258050"/>
            </a:xfrm>
            <a:custGeom>
              <a:avLst/>
              <a:gdLst/>
              <a:ahLst/>
              <a:cxnLst/>
              <a:rect l="l" t="t" r="r" b="b"/>
              <a:pathLst>
                <a:path w="11369" h="10322" extrusionOk="0">
                  <a:moveTo>
                    <a:pt x="5657" y="1"/>
                  </a:moveTo>
                  <a:cubicBezTo>
                    <a:pt x="3329" y="1"/>
                    <a:pt x="1210" y="1590"/>
                    <a:pt x="639" y="3976"/>
                  </a:cubicBezTo>
                  <a:cubicBezTo>
                    <a:pt x="1" y="6742"/>
                    <a:pt x="1703" y="9538"/>
                    <a:pt x="4499" y="10176"/>
                  </a:cubicBezTo>
                  <a:cubicBezTo>
                    <a:pt x="4905" y="10275"/>
                    <a:pt x="5312" y="10322"/>
                    <a:pt x="5713" y="10322"/>
                  </a:cubicBezTo>
                  <a:cubicBezTo>
                    <a:pt x="8040" y="10322"/>
                    <a:pt x="10155" y="8732"/>
                    <a:pt x="10700" y="6346"/>
                  </a:cubicBezTo>
                  <a:cubicBezTo>
                    <a:pt x="11369" y="3580"/>
                    <a:pt x="9667" y="784"/>
                    <a:pt x="6870" y="146"/>
                  </a:cubicBezTo>
                  <a:cubicBezTo>
                    <a:pt x="6464" y="48"/>
                    <a:pt x="6057" y="1"/>
                    <a:pt x="5657"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50" name="Google Shape;850;p44"/>
            <p:cNvSpPr/>
            <p:nvPr/>
          </p:nvSpPr>
          <p:spPr>
            <a:xfrm>
              <a:off x="7312375" y="2038325"/>
              <a:ext cx="239375" cy="321450"/>
            </a:xfrm>
            <a:custGeom>
              <a:avLst/>
              <a:gdLst/>
              <a:ahLst/>
              <a:cxnLst/>
              <a:rect l="l" t="t" r="r" b="b"/>
              <a:pathLst>
                <a:path w="9575" h="12858" extrusionOk="0">
                  <a:moveTo>
                    <a:pt x="4833" y="0"/>
                  </a:moveTo>
                  <a:lnTo>
                    <a:pt x="0" y="4803"/>
                  </a:lnTo>
                  <a:cubicBezTo>
                    <a:pt x="1702" y="6748"/>
                    <a:pt x="2736" y="9301"/>
                    <a:pt x="2736" y="12067"/>
                  </a:cubicBezTo>
                  <a:cubicBezTo>
                    <a:pt x="2736" y="12341"/>
                    <a:pt x="2736" y="12614"/>
                    <a:pt x="2705" y="12857"/>
                  </a:cubicBezTo>
                  <a:lnTo>
                    <a:pt x="9544" y="12857"/>
                  </a:lnTo>
                  <a:cubicBezTo>
                    <a:pt x="9575" y="12614"/>
                    <a:pt x="9575" y="12341"/>
                    <a:pt x="9575" y="12067"/>
                  </a:cubicBezTo>
                  <a:cubicBezTo>
                    <a:pt x="9575" y="7386"/>
                    <a:pt x="7782" y="3131"/>
                    <a:pt x="4833"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51" name="Google Shape;851;p44"/>
            <p:cNvSpPr/>
            <p:nvPr/>
          </p:nvSpPr>
          <p:spPr>
            <a:xfrm>
              <a:off x="6658100" y="2031475"/>
              <a:ext cx="244700" cy="328300"/>
            </a:xfrm>
            <a:custGeom>
              <a:avLst/>
              <a:gdLst/>
              <a:ahLst/>
              <a:cxnLst/>
              <a:rect l="l" t="t" r="r" b="b"/>
              <a:pathLst>
                <a:path w="9788" h="13132" extrusionOk="0">
                  <a:moveTo>
                    <a:pt x="4955" y="1"/>
                  </a:moveTo>
                  <a:cubicBezTo>
                    <a:pt x="1885" y="3192"/>
                    <a:pt x="1" y="7569"/>
                    <a:pt x="1" y="12341"/>
                  </a:cubicBezTo>
                  <a:cubicBezTo>
                    <a:pt x="1" y="12615"/>
                    <a:pt x="31" y="12888"/>
                    <a:pt x="31" y="13131"/>
                  </a:cubicBezTo>
                  <a:lnTo>
                    <a:pt x="6870" y="13131"/>
                  </a:lnTo>
                  <a:cubicBezTo>
                    <a:pt x="6840" y="12888"/>
                    <a:pt x="6840" y="12615"/>
                    <a:pt x="6840" y="12341"/>
                  </a:cubicBezTo>
                  <a:cubicBezTo>
                    <a:pt x="6840" y="9454"/>
                    <a:pt x="7934" y="6809"/>
                    <a:pt x="9788" y="4833"/>
                  </a:cubicBezTo>
                  <a:lnTo>
                    <a:pt x="4955" y="1"/>
                  </a:lnTo>
                  <a:close/>
                </a:path>
              </a:pathLst>
            </a:custGeom>
            <a:solidFill>
              <a:srgbClr val="DD510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52" name="Google Shape;852;p44"/>
            <p:cNvSpPr/>
            <p:nvPr/>
          </p:nvSpPr>
          <p:spPr>
            <a:xfrm>
              <a:off x="6781975" y="1893925"/>
              <a:ext cx="329050" cy="259150"/>
            </a:xfrm>
            <a:custGeom>
              <a:avLst/>
              <a:gdLst/>
              <a:ahLst/>
              <a:cxnLst/>
              <a:rect l="l" t="t" r="r" b="b"/>
              <a:pathLst>
                <a:path w="13162" h="10366" extrusionOk="0">
                  <a:moveTo>
                    <a:pt x="13161" y="1"/>
                  </a:moveTo>
                  <a:cubicBezTo>
                    <a:pt x="13070" y="1"/>
                    <a:pt x="13009" y="1"/>
                    <a:pt x="12918" y="31"/>
                  </a:cubicBezTo>
                  <a:cubicBezTo>
                    <a:pt x="7842" y="31"/>
                    <a:pt x="3283" y="2159"/>
                    <a:pt x="0" y="5533"/>
                  </a:cubicBezTo>
                  <a:lnTo>
                    <a:pt x="4833" y="10366"/>
                  </a:lnTo>
                  <a:cubicBezTo>
                    <a:pt x="6839" y="8208"/>
                    <a:pt x="9727" y="6840"/>
                    <a:pt x="12918" y="6840"/>
                  </a:cubicBezTo>
                  <a:lnTo>
                    <a:pt x="13161" y="6840"/>
                  </a:lnTo>
                  <a:lnTo>
                    <a:pt x="13161"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53" name="Google Shape;853;p44"/>
            <p:cNvSpPr/>
            <p:nvPr/>
          </p:nvSpPr>
          <p:spPr>
            <a:xfrm>
              <a:off x="7111750" y="1893175"/>
              <a:ext cx="322225" cy="265225"/>
            </a:xfrm>
            <a:custGeom>
              <a:avLst/>
              <a:gdLst/>
              <a:ahLst/>
              <a:cxnLst/>
              <a:rect l="l" t="t" r="r" b="b"/>
              <a:pathLst>
                <a:path w="12889" h="10609" extrusionOk="0">
                  <a:moveTo>
                    <a:pt x="1" y="1"/>
                  </a:moveTo>
                  <a:lnTo>
                    <a:pt x="1" y="6870"/>
                  </a:lnTo>
                  <a:cubicBezTo>
                    <a:pt x="3192" y="6931"/>
                    <a:pt x="6080" y="8390"/>
                    <a:pt x="8056" y="10609"/>
                  </a:cubicBezTo>
                  <a:lnTo>
                    <a:pt x="12889" y="5806"/>
                  </a:lnTo>
                  <a:cubicBezTo>
                    <a:pt x="9667" y="2311"/>
                    <a:pt x="5046" y="92"/>
                    <a:pt x="1"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54" name="Google Shape;854;p44"/>
            <p:cNvSpPr/>
            <p:nvPr/>
          </p:nvSpPr>
          <p:spPr>
            <a:xfrm>
              <a:off x="6617825" y="2340000"/>
              <a:ext cx="976500" cy="30400"/>
            </a:xfrm>
            <a:custGeom>
              <a:avLst/>
              <a:gdLst/>
              <a:ahLst/>
              <a:cxnLst/>
              <a:rect l="l" t="t" r="r" b="b"/>
              <a:pathLst>
                <a:path w="39060" h="1216" extrusionOk="0">
                  <a:moveTo>
                    <a:pt x="1" y="0"/>
                  </a:moveTo>
                  <a:lnTo>
                    <a:pt x="1" y="1216"/>
                  </a:lnTo>
                  <a:lnTo>
                    <a:pt x="39059" y="1216"/>
                  </a:lnTo>
                  <a:lnTo>
                    <a:pt x="39059" y="0"/>
                  </a:lnTo>
                  <a:close/>
                </a:path>
              </a:pathLst>
            </a:custGeom>
            <a:solidFill>
              <a:srgbClr val="6A88D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55" name="Google Shape;855;p44"/>
            <p:cNvSpPr/>
            <p:nvPr/>
          </p:nvSpPr>
          <p:spPr>
            <a:xfrm>
              <a:off x="6747000" y="2089975"/>
              <a:ext cx="386050" cy="235600"/>
            </a:xfrm>
            <a:custGeom>
              <a:avLst/>
              <a:gdLst/>
              <a:ahLst/>
              <a:cxnLst/>
              <a:rect l="l" t="t" r="r" b="b"/>
              <a:pathLst>
                <a:path w="15442" h="9424" extrusionOk="0">
                  <a:moveTo>
                    <a:pt x="1" y="1"/>
                  </a:moveTo>
                  <a:lnTo>
                    <a:pt x="14469" y="9424"/>
                  </a:lnTo>
                  <a:lnTo>
                    <a:pt x="15442" y="8633"/>
                  </a:lnTo>
                  <a:lnTo>
                    <a:pt x="1" y="1"/>
                  </a:lnTo>
                  <a:close/>
                </a:path>
              </a:pathLst>
            </a:custGeom>
            <a:solidFill>
              <a:srgbClr val="1D0D9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56" name="Google Shape;856;p44"/>
            <p:cNvSpPr/>
            <p:nvPr/>
          </p:nvSpPr>
          <p:spPr>
            <a:xfrm>
              <a:off x="6574500" y="2504125"/>
              <a:ext cx="1674075" cy="79050"/>
            </a:xfrm>
            <a:custGeom>
              <a:avLst/>
              <a:gdLst/>
              <a:ahLst/>
              <a:cxnLst/>
              <a:rect l="l" t="t" r="r" b="b"/>
              <a:pathLst>
                <a:path w="66963" h="3162" extrusionOk="0">
                  <a:moveTo>
                    <a:pt x="1" y="1"/>
                  </a:moveTo>
                  <a:lnTo>
                    <a:pt x="1" y="3162"/>
                  </a:lnTo>
                  <a:lnTo>
                    <a:pt x="66963" y="3162"/>
                  </a:lnTo>
                  <a:lnTo>
                    <a:pt x="66963"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57" name="Google Shape;857;p44"/>
            <p:cNvSpPr/>
            <p:nvPr/>
          </p:nvSpPr>
          <p:spPr>
            <a:xfrm>
              <a:off x="7769075" y="1903825"/>
              <a:ext cx="467350" cy="467350"/>
            </a:xfrm>
            <a:custGeom>
              <a:avLst/>
              <a:gdLst/>
              <a:ahLst/>
              <a:cxnLst/>
              <a:rect l="l" t="t" r="r" b="b"/>
              <a:pathLst>
                <a:path w="18694" h="18694" extrusionOk="0">
                  <a:moveTo>
                    <a:pt x="17447" y="1246"/>
                  </a:moveTo>
                  <a:lnTo>
                    <a:pt x="17447" y="17417"/>
                  </a:lnTo>
                  <a:lnTo>
                    <a:pt x="1277" y="17417"/>
                  </a:lnTo>
                  <a:lnTo>
                    <a:pt x="1277" y="1246"/>
                  </a:lnTo>
                  <a:close/>
                  <a:moveTo>
                    <a:pt x="0" y="0"/>
                  </a:moveTo>
                  <a:lnTo>
                    <a:pt x="0" y="18693"/>
                  </a:lnTo>
                  <a:lnTo>
                    <a:pt x="18693" y="18693"/>
                  </a:lnTo>
                  <a:lnTo>
                    <a:pt x="18693"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58" name="Google Shape;858;p44"/>
            <p:cNvSpPr/>
            <p:nvPr/>
          </p:nvSpPr>
          <p:spPr>
            <a:xfrm>
              <a:off x="7807825" y="1959275"/>
              <a:ext cx="389850" cy="355100"/>
            </a:xfrm>
            <a:custGeom>
              <a:avLst/>
              <a:gdLst/>
              <a:ahLst/>
              <a:cxnLst/>
              <a:rect l="l" t="t" r="r" b="b"/>
              <a:pathLst>
                <a:path w="15594" h="14204" extrusionOk="0">
                  <a:moveTo>
                    <a:pt x="7812" y="1"/>
                  </a:moveTo>
                  <a:cubicBezTo>
                    <a:pt x="5996" y="1"/>
                    <a:pt x="4180" y="700"/>
                    <a:pt x="2797" y="2098"/>
                  </a:cubicBezTo>
                  <a:cubicBezTo>
                    <a:pt x="0" y="4864"/>
                    <a:pt x="0" y="9363"/>
                    <a:pt x="2797" y="12129"/>
                  </a:cubicBezTo>
                  <a:cubicBezTo>
                    <a:pt x="4180" y="13512"/>
                    <a:pt x="5996" y="14203"/>
                    <a:pt x="7812" y="14203"/>
                  </a:cubicBezTo>
                  <a:cubicBezTo>
                    <a:pt x="9628" y="14203"/>
                    <a:pt x="11444" y="13512"/>
                    <a:pt x="12827" y="12129"/>
                  </a:cubicBezTo>
                  <a:cubicBezTo>
                    <a:pt x="15593" y="9363"/>
                    <a:pt x="15593" y="4864"/>
                    <a:pt x="12827" y="2098"/>
                  </a:cubicBezTo>
                  <a:cubicBezTo>
                    <a:pt x="11444" y="700"/>
                    <a:pt x="9628" y="1"/>
                    <a:pt x="7812"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59" name="Google Shape;859;p44"/>
            <p:cNvSpPr/>
            <p:nvPr/>
          </p:nvSpPr>
          <p:spPr>
            <a:xfrm>
              <a:off x="7839725" y="1987600"/>
              <a:ext cx="326775" cy="298475"/>
            </a:xfrm>
            <a:custGeom>
              <a:avLst/>
              <a:gdLst/>
              <a:ahLst/>
              <a:cxnLst/>
              <a:rect l="l" t="t" r="r" b="b"/>
              <a:pathLst>
                <a:path w="13071" h="11939" extrusionOk="0">
                  <a:moveTo>
                    <a:pt x="6536" y="0"/>
                  </a:moveTo>
                  <a:cubicBezTo>
                    <a:pt x="5009" y="0"/>
                    <a:pt x="3481" y="585"/>
                    <a:pt x="2311" y="1756"/>
                  </a:cubicBezTo>
                  <a:cubicBezTo>
                    <a:pt x="1" y="4096"/>
                    <a:pt x="1" y="7865"/>
                    <a:pt x="2311" y="10205"/>
                  </a:cubicBezTo>
                  <a:cubicBezTo>
                    <a:pt x="3481" y="11361"/>
                    <a:pt x="5009" y="11938"/>
                    <a:pt x="6536" y="11938"/>
                  </a:cubicBezTo>
                  <a:cubicBezTo>
                    <a:pt x="8063" y="11938"/>
                    <a:pt x="9591" y="11361"/>
                    <a:pt x="10761" y="10205"/>
                  </a:cubicBezTo>
                  <a:cubicBezTo>
                    <a:pt x="13071" y="7865"/>
                    <a:pt x="13071" y="4096"/>
                    <a:pt x="10761" y="1756"/>
                  </a:cubicBezTo>
                  <a:cubicBezTo>
                    <a:pt x="9591" y="585"/>
                    <a:pt x="8063" y="0"/>
                    <a:pt x="6536" y="0"/>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60" name="Google Shape;860;p44"/>
            <p:cNvSpPr/>
            <p:nvPr/>
          </p:nvSpPr>
          <p:spPr>
            <a:xfrm>
              <a:off x="7915725" y="2044400"/>
              <a:ext cx="175550" cy="175550"/>
            </a:xfrm>
            <a:custGeom>
              <a:avLst/>
              <a:gdLst/>
              <a:ahLst/>
              <a:cxnLst/>
              <a:rect l="l" t="t" r="r" b="b"/>
              <a:pathLst>
                <a:path w="7022" h="7022" extrusionOk="0">
                  <a:moveTo>
                    <a:pt x="1003" y="0"/>
                  </a:moveTo>
                  <a:lnTo>
                    <a:pt x="0" y="1003"/>
                  </a:lnTo>
                  <a:lnTo>
                    <a:pt x="6019" y="7022"/>
                  </a:lnTo>
                  <a:lnTo>
                    <a:pt x="7022" y="6019"/>
                  </a:lnTo>
                  <a:lnTo>
                    <a:pt x="1003" y="0"/>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61" name="Google Shape;861;p44"/>
            <p:cNvSpPr/>
            <p:nvPr/>
          </p:nvSpPr>
          <p:spPr>
            <a:xfrm>
              <a:off x="7915725" y="2043625"/>
              <a:ext cx="176325" cy="176325"/>
            </a:xfrm>
            <a:custGeom>
              <a:avLst/>
              <a:gdLst/>
              <a:ahLst/>
              <a:cxnLst/>
              <a:rect l="l" t="t" r="r" b="b"/>
              <a:pathLst>
                <a:path w="7053" h="7053" extrusionOk="0">
                  <a:moveTo>
                    <a:pt x="6019" y="1"/>
                  </a:moveTo>
                  <a:lnTo>
                    <a:pt x="0" y="6019"/>
                  </a:lnTo>
                  <a:lnTo>
                    <a:pt x="1034" y="7053"/>
                  </a:lnTo>
                  <a:lnTo>
                    <a:pt x="7052" y="1034"/>
                  </a:lnTo>
                  <a:lnTo>
                    <a:pt x="6019" y="1"/>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864" name="Google Shape;864;p44"/>
          <p:cNvGrpSpPr/>
          <p:nvPr/>
        </p:nvGrpSpPr>
        <p:grpSpPr>
          <a:xfrm>
            <a:off x="7148264" y="4309209"/>
            <a:ext cx="3448448" cy="1872771"/>
            <a:chOff x="5361198" y="3162832"/>
            <a:chExt cx="2586336" cy="1404578"/>
          </a:xfrm>
        </p:grpSpPr>
        <p:sp>
          <p:nvSpPr>
            <p:cNvPr id="865" name="Google Shape;865;p44"/>
            <p:cNvSpPr/>
            <p:nvPr/>
          </p:nvSpPr>
          <p:spPr>
            <a:xfrm>
              <a:off x="7003488" y="3867117"/>
              <a:ext cx="636640" cy="666872"/>
            </a:xfrm>
            <a:custGeom>
              <a:avLst/>
              <a:gdLst/>
              <a:ahLst/>
              <a:cxnLst/>
              <a:rect l="l" t="t" r="r" b="b"/>
              <a:pathLst>
                <a:path w="46898" h="49125" extrusionOk="0">
                  <a:moveTo>
                    <a:pt x="18451" y="0"/>
                  </a:moveTo>
                  <a:cubicBezTo>
                    <a:pt x="0" y="0"/>
                    <a:pt x="13340" y="32221"/>
                    <a:pt x="39329" y="49124"/>
                  </a:cubicBezTo>
                  <a:lnTo>
                    <a:pt x="46897" y="49124"/>
                  </a:lnTo>
                  <a:cubicBezTo>
                    <a:pt x="46897" y="49124"/>
                    <a:pt x="37900" y="431"/>
                    <a:pt x="18842" y="5"/>
                  </a:cubicBezTo>
                  <a:cubicBezTo>
                    <a:pt x="18710" y="2"/>
                    <a:pt x="18580" y="0"/>
                    <a:pt x="18451" y="0"/>
                  </a:cubicBezTo>
                  <a:close/>
                </a:path>
              </a:pathLst>
            </a:custGeom>
            <a:solidFill>
              <a:srgbClr val="1D964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66" name="Google Shape;866;p44"/>
            <p:cNvSpPr/>
            <p:nvPr/>
          </p:nvSpPr>
          <p:spPr>
            <a:xfrm>
              <a:off x="7219236" y="3941453"/>
              <a:ext cx="380046" cy="592535"/>
            </a:xfrm>
            <a:custGeom>
              <a:avLst/>
              <a:gdLst/>
              <a:ahLst/>
              <a:cxnLst/>
              <a:rect l="l" t="t" r="r" b="b"/>
              <a:pathLst>
                <a:path w="27996" h="43649" fill="none" extrusionOk="0">
                  <a:moveTo>
                    <a:pt x="27995" y="43648"/>
                  </a:moveTo>
                  <a:cubicBezTo>
                    <a:pt x="27995" y="43648"/>
                    <a:pt x="9727" y="1854"/>
                    <a:pt x="1" y="0"/>
                  </a:cubicBezTo>
                </a:path>
              </a:pathLst>
            </a:custGeom>
            <a:noFill/>
            <a:ln w="42550" cap="flat" cmpd="sng">
              <a:solidFill>
                <a:srgbClr val="14723A"/>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67" name="Google Shape;867;p44"/>
            <p:cNvSpPr/>
            <p:nvPr/>
          </p:nvSpPr>
          <p:spPr>
            <a:xfrm>
              <a:off x="7613291" y="3167787"/>
              <a:ext cx="48286" cy="48286"/>
            </a:xfrm>
            <a:custGeom>
              <a:avLst/>
              <a:gdLst/>
              <a:ahLst/>
              <a:cxnLst/>
              <a:rect l="l" t="t" r="r" b="b"/>
              <a:pathLst>
                <a:path w="3557" h="3557" extrusionOk="0">
                  <a:moveTo>
                    <a:pt x="1764" y="1"/>
                  </a:moveTo>
                  <a:cubicBezTo>
                    <a:pt x="791" y="1"/>
                    <a:pt x="1" y="791"/>
                    <a:pt x="1" y="1764"/>
                  </a:cubicBezTo>
                  <a:cubicBezTo>
                    <a:pt x="1" y="2767"/>
                    <a:pt x="791" y="3557"/>
                    <a:pt x="1764" y="3557"/>
                  </a:cubicBezTo>
                  <a:cubicBezTo>
                    <a:pt x="2767" y="3557"/>
                    <a:pt x="3557" y="2767"/>
                    <a:pt x="3557" y="1764"/>
                  </a:cubicBezTo>
                  <a:cubicBezTo>
                    <a:pt x="3557" y="791"/>
                    <a:pt x="2767" y="1"/>
                    <a:pt x="1764" y="1"/>
                  </a:cubicBezTo>
                  <a:close/>
                </a:path>
              </a:pathLst>
            </a:custGeom>
            <a:solidFill>
              <a:srgbClr val="1D0D9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68" name="Google Shape;868;p44"/>
            <p:cNvSpPr/>
            <p:nvPr/>
          </p:nvSpPr>
          <p:spPr>
            <a:xfrm>
              <a:off x="5600118" y="3162832"/>
              <a:ext cx="2108510" cy="1300594"/>
            </a:xfrm>
            <a:custGeom>
              <a:avLst/>
              <a:gdLst/>
              <a:ahLst/>
              <a:cxnLst/>
              <a:rect l="l" t="t" r="r" b="b"/>
              <a:pathLst>
                <a:path w="155323" h="95808" extrusionOk="0">
                  <a:moveTo>
                    <a:pt x="6231" y="1"/>
                  </a:moveTo>
                  <a:cubicBezTo>
                    <a:pt x="2766" y="1"/>
                    <a:pt x="0" y="2797"/>
                    <a:pt x="0" y="6232"/>
                  </a:cubicBezTo>
                  <a:lnTo>
                    <a:pt x="0" y="95808"/>
                  </a:lnTo>
                  <a:lnTo>
                    <a:pt x="155322" y="95808"/>
                  </a:lnTo>
                  <a:lnTo>
                    <a:pt x="155322" y="6232"/>
                  </a:lnTo>
                  <a:cubicBezTo>
                    <a:pt x="155322" y="2797"/>
                    <a:pt x="152556" y="1"/>
                    <a:pt x="149091"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69" name="Google Shape;869;p44"/>
            <p:cNvSpPr/>
            <p:nvPr/>
          </p:nvSpPr>
          <p:spPr>
            <a:xfrm>
              <a:off x="5361198" y="4463833"/>
              <a:ext cx="2586336" cy="72626"/>
            </a:xfrm>
            <a:custGeom>
              <a:avLst/>
              <a:gdLst/>
              <a:ahLst/>
              <a:cxnLst/>
              <a:rect l="l" t="t" r="r" b="b"/>
              <a:pathLst>
                <a:path w="190522" h="5350" extrusionOk="0">
                  <a:moveTo>
                    <a:pt x="1" y="0"/>
                  </a:moveTo>
                  <a:lnTo>
                    <a:pt x="1" y="4985"/>
                  </a:lnTo>
                  <a:cubicBezTo>
                    <a:pt x="1" y="5076"/>
                    <a:pt x="1" y="5228"/>
                    <a:pt x="62" y="5350"/>
                  </a:cubicBezTo>
                  <a:lnTo>
                    <a:pt x="190491" y="5350"/>
                  </a:lnTo>
                  <a:cubicBezTo>
                    <a:pt x="190521" y="5228"/>
                    <a:pt x="190521" y="5076"/>
                    <a:pt x="190521" y="4985"/>
                  </a:cubicBezTo>
                  <a:lnTo>
                    <a:pt x="190521"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70" name="Google Shape;870;p44"/>
            <p:cNvSpPr/>
            <p:nvPr/>
          </p:nvSpPr>
          <p:spPr>
            <a:xfrm>
              <a:off x="5362026" y="4536446"/>
              <a:ext cx="2585087" cy="30965"/>
            </a:xfrm>
            <a:custGeom>
              <a:avLst/>
              <a:gdLst/>
              <a:ahLst/>
              <a:cxnLst/>
              <a:rect l="l" t="t" r="r" b="b"/>
              <a:pathLst>
                <a:path w="190430" h="2281" extrusionOk="0">
                  <a:moveTo>
                    <a:pt x="1" y="1"/>
                  </a:moveTo>
                  <a:cubicBezTo>
                    <a:pt x="183" y="1308"/>
                    <a:pt x="1277" y="2280"/>
                    <a:pt x="2615" y="2280"/>
                  </a:cubicBezTo>
                  <a:lnTo>
                    <a:pt x="187785" y="2280"/>
                  </a:lnTo>
                  <a:cubicBezTo>
                    <a:pt x="189123" y="2280"/>
                    <a:pt x="190217" y="1308"/>
                    <a:pt x="190430" y="1"/>
                  </a:cubicBezTo>
                  <a:close/>
                </a:path>
              </a:pathLst>
            </a:custGeom>
            <a:solidFill>
              <a:srgbClr val="CBCAC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71" name="Google Shape;871;p44"/>
            <p:cNvSpPr/>
            <p:nvPr/>
          </p:nvSpPr>
          <p:spPr>
            <a:xfrm>
              <a:off x="6453823" y="4463005"/>
              <a:ext cx="400666" cy="42096"/>
            </a:xfrm>
            <a:custGeom>
              <a:avLst/>
              <a:gdLst/>
              <a:ahLst/>
              <a:cxnLst/>
              <a:rect l="l" t="t" r="r" b="b"/>
              <a:pathLst>
                <a:path w="29515" h="3101" extrusionOk="0">
                  <a:moveTo>
                    <a:pt x="1" y="0"/>
                  </a:moveTo>
                  <a:lnTo>
                    <a:pt x="1" y="1855"/>
                  </a:lnTo>
                  <a:cubicBezTo>
                    <a:pt x="1" y="2523"/>
                    <a:pt x="578" y="3101"/>
                    <a:pt x="1247" y="3101"/>
                  </a:cubicBezTo>
                  <a:lnTo>
                    <a:pt x="28269" y="3101"/>
                  </a:lnTo>
                  <a:cubicBezTo>
                    <a:pt x="28937" y="3101"/>
                    <a:pt x="29515" y="2523"/>
                    <a:pt x="29485" y="1855"/>
                  </a:cubicBezTo>
                  <a:lnTo>
                    <a:pt x="29485" y="0"/>
                  </a:lnTo>
                  <a:close/>
                </a:path>
              </a:pathLst>
            </a:custGeom>
            <a:solidFill>
              <a:srgbClr val="CCCCC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72" name="Google Shape;872;p44"/>
            <p:cNvSpPr/>
            <p:nvPr/>
          </p:nvSpPr>
          <p:spPr>
            <a:xfrm>
              <a:off x="5600118" y="4401931"/>
              <a:ext cx="2108510" cy="61088"/>
            </a:xfrm>
            <a:custGeom>
              <a:avLst/>
              <a:gdLst/>
              <a:ahLst/>
              <a:cxnLst/>
              <a:rect l="l" t="t" r="r" b="b"/>
              <a:pathLst>
                <a:path w="155323" h="4500" extrusionOk="0">
                  <a:moveTo>
                    <a:pt x="0" y="1"/>
                  </a:moveTo>
                  <a:lnTo>
                    <a:pt x="0" y="4499"/>
                  </a:lnTo>
                  <a:lnTo>
                    <a:pt x="155322" y="4499"/>
                  </a:lnTo>
                  <a:lnTo>
                    <a:pt x="155322"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73" name="Google Shape;873;p44"/>
            <p:cNvSpPr/>
            <p:nvPr/>
          </p:nvSpPr>
          <p:spPr>
            <a:xfrm>
              <a:off x="5684704" y="3255264"/>
              <a:ext cx="1939325" cy="1146680"/>
            </a:xfrm>
            <a:custGeom>
              <a:avLst/>
              <a:gdLst/>
              <a:ahLst/>
              <a:cxnLst/>
              <a:rect l="l" t="t" r="r" b="b"/>
              <a:pathLst>
                <a:path w="142860" h="84470" extrusionOk="0">
                  <a:moveTo>
                    <a:pt x="0" y="1"/>
                  </a:moveTo>
                  <a:lnTo>
                    <a:pt x="0" y="84470"/>
                  </a:lnTo>
                  <a:lnTo>
                    <a:pt x="142860" y="84470"/>
                  </a:lnTo>
                  <a:lnTo>
                    <a:pt x="142860"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74" name="Google Shape;874;p44"/>
            <p:cNvSpPr/>
            <p:nvPr/>
          </p:nvSpPr>
          <p:spPr>
            <a:xfrm>
              <a:off x="6486837" y="3420730"/>
              <a:ext cx="1007632" cy="766241"/>
            </a:xfrm>
            <a:custGeom>
              <a:avLst/>
              <a:gdLst/>
              <a:ahLst/>
              <a:cxnLst/>
              <a:rect l="l" t="t" r="r" b="b"/>
              <a:pathLst>
                <a:path w="74227" h="56445" extrusionOk="0">
                  <a:moveTo>
                    <a:pt x="66445" y="0"/>
                  </a:moveTo>
                  <a:lnTo>
                    <a:pt x="7782" y="31"/>
                  </a:lnTo>
                  <a:cubicBezTo>
                    <a:pt x="3496" y="31"/>
                    <a:pt x="0" y="3526"/>
                    <a:pt x="0" y="7842"/>
                  </a:cubicBezTo>
                  <a:lnTo>
                    <a:pt x="0" y="48633"/>
                  </a:lnTo>
                  <a:cubicBezTo>
                    <a:pt x="0" y="52949"/>
                    <a:pt x="3496" y="56445"/>
                    <a:pt x="7782" y="56445"/>
                  </a:cubicBezTo>
                  <a:lnTo>
                    <a:pt x="66445" y="56384"/>
                  </a:lnTo>
                  <a:cubicBezTo>
                    <a:pt x="70762" y="56384"/>
                    <a:pt x="74227" y="52888"/>
                    <a:pt x="74227" y="48603"/>
                  </a:cubicBezTo>
                  <a:lnTo>
                    <a:pt x="74227" y="7781"/>
                  </a:lnTo>
                  <a:cubicBezTo>
                    <a:pt x="74227" y="3496"/>
                    <a:pt x="70731" y="0"/>
                    <a:pt x="66445"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875" name="Google Shape;875;p44"/>
            <p:cNvGrpSpPr/>
            <p:nvPr/>
          </p:nvGrpSpPr>
          <p:grpSpPr>
            <a:xfrm>
              <a:off x="6490761" y="3417051"/>
              <a:ext cx="1007613" cy="766303"/>
              <a:chOff x="3484693" y="2832063"/>
              <a:chExt cx="1957840" cy="1488963"/>
            </a:xfrm>
          </p:grpSpPr>
          <p:sp>
            <p:nvSpPr>
              <p:cNvPr id="876" name="Google Shape;876;p44"/>
              <p:cNvSpPr/>
              <p:nvPr/>
            </p:nvSpPr>
            <p:spPr>
              <a:xfrm>
                <a:off x="3555434" y="2832063"/>
                <a:ext cx="15" cy="1488963"/>
              </a:xfrm>
              <a:custGeom>
                <a:avLst/>
                <a:gdLst/>
                <a:ahLst/>
                <a:cxnLst/>
                <a:rect l="l" t="t" r="r" b="b"/>
                <a:pathLst>
                  <a:path w="1" h="107935" fill="none" extrusionOk="0">
                    <a:moveTo>
                      <a:pt x="1" y="0"/>
                    </a:moveTo>
                    <a:lnTo>
                      <a:pt x="1" y="107935"/>
                    </a:lnTo>
                  </a:path>
                </a:pathLst>
              </a:custGeom>
              <a:noFill/>
              <a:ln w="5325" cap="flat" cmpd="sng">
                <a:solidFill>
                  <a:srgbClr val="D2E3FF"/>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77" name="Google Shape;877;p44"/>
              <p:cNvSpPr/>
              <p:nvPr/>
            </p:nvSpPr>
            <p:spPr>
              <a:xfrm>
                <a:off x="3687400" y="2832063"/>
                <a:ext cx="15" cy="1488963"/>
              </a:xfrm>
              <a:custGeom>
                <a:avLst/>
                <a:gdLst/>
                <a:ahLst/>
                <a:cxnLst/>
                <a:rect l="l" t="t" r="r" b="b"/>
                <a:pathLst>
                  <a:path w="1" h="107935" fill="none" extrusionOk="0">
                    <a:moveTo>
                      <a:pt x="1" y="0"/>
                    </a:moveTo>
                    <a:lnTo>
                      <a:pt x="1" y="107935"/>
                    </a:lnTo>
                  </a:path>
                </a:pathLst>
              </a:custGeom>
              <a:noFill/>
              <a:ln w="5325" cap="flat" cmpd="sng">
                <a:solidFill>
                  <a:srgbClr val="D2E3FF"/>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78" name="Google Shape;878;p44"/>
              <p:cNvSpPr/>
              <p:nvPr/>
            </p:nvSpPr>
            <p:spPr>
              <a:xfrm>
                <a:off x="3818463" y="2832063"/>
                <a:ext cx="15" cy="1488963"/>
              </a:xfrm>
              <a:custGeom>
                <a:avLst/>
                <a:gdLst/>
                <a:ahLst/>
                <a:cxnLst/>
                <a:rect l="l" t="t" r="r" b="b"/>
                <a:pathLst>
                  <a:path w="1" h="107935" fill="none" extrusionOk="0">
                    <a:moveTo>
                      <a:pt x="1" y="0"/>
                    </a:moveTo>
                    <a:lnTo>
                      <a:pt x="1" y="107935"/>
                    </a:lnTo>
                  </a:path>
                </a:pathLst>
              </a:custGeom>
              <a:noFill/>
              <a:ln w="5325" cap="flat" cmpd="sng">
                <a:solidFill>
                  <a:srgbClr val="D2E3FF"/>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79" name="Google Shape;879;p44"/>
              <p:cNvSpPr/>
              <p:nvPr/>
            </p:nvSpPr>
            <p:spPr>
              <a:xfrm>
                <a:off x="3949985" y="2832063"/>
                <a:ext cx="15" cy="1488963"/>
              </a:xfrm>
              <a:custGeom>
                <a:avLst/>
                <a:gdLst/>
                <a:ahLst/>
                <a:cxnLst/>
                <a:rect l="l" t="t" r="r" b="b"/>
                <a:pathLst>
                  <a:path w="1" h="107935" fill="none" extrusionOk="0">
                    <a:moveTo>
                      <a:pt x="0" y="0"/>
                    </a:moveTo>
                    <a:lnTo>
                      <a:pt x="0" y="107935"/>
                    </a:lnTo>
                  </a:path>
                </a:pathLst>
              </a:custGeom>
              <a:noFill/>
              <a:ln w="5325" cap="flat" cmpd="sng">
                <a:solidFill>
                  <a:srgbClr val="D2E3FF"/>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80" name="Google Shape;880;p44"/>
              <p:cNvSpPr/>
              <p:nvPr/>
            </p:nvSpPr>
            <p:spPr>
              <a:xfrm>
                <a:off x="4081952" y="2832063"/>
                <a:ext cx="15" cy="1488963"/>
              </a:xfrm>
              <a:custGeom>
                <a:avLst/>
                <a:gdLst/>
                <a:ahLst/>
                <a:cxnLst/>
                <a:rect l="l" t="t" r="r" b="b"/>
                <a:pathLst>
                  <a:path w="1" h="107935" fill="none" extrusionOk="0">
                    <a:moveTo>
                      <a:pt x="0" y="0"/>
                    </a:moveTo>
                    <a:lnTo>
                      <a:pt x="0" y="107935"/>
                    </a:lnTo>
                  </a:path>
                </a:pathLst>
              </a:custGeom>
              <a:noFill/>
              <a:ln w="5325" cap="flat" cmpd="sng">
                <a:solidFill>
                  <a:srgbClr val="D2E3FF"/>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81" name="Google Shape;881;p44"/>
              <p:cNvSpPr/>
              <p:nvPr/>
            </p:nvSpPr>
            <p:spPr>
              <a:xfrm>
                <a:off x="4213918" y="2832063"/>
                <a:ext cx="15" cy="1488963"/>
              </a:xfrm>
              <a:custGeom>
                <a:avLst/>
                <a:gdLst/>
                <a:ahLst/>
                <a:cxnLst/>
                <a:rect l="l" t="t" r="r" b="b"/>
                <a:pathLst>
                  <a:path w="1" h="107935" fill="none" extrusionOk="0">
                    <a:moveTo>
                      <a:pt x="0" y="0"/>
                    </a:moveTo>
                    <a:lnTo>
                      <a:pt x="0" y="107935"/>
                    </a:lnTo>
                  </a:path>
                </a:pathLst>
              </a:custGeom>
              <a:noFill/>
              <a:ln w="5325" cap="flat" cmpd="sng">
                <a:solidFill>
                  <a:srgbClr val="D2E3FF"/>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82" name="Google Shape;882;p44"/>
              <p:cNvSpPr/>
              <p:nvPr/>
            </p:nvSpPr>
            <p:spPr>
              <a:xfrm>
                <a:off x="4345426" y="2832063"/>
                <a:ext cx="15" cy="1488963"/>
              </a:xfrm>
              <a:custGeom>
                <a:avLst/>
                <a:gdLst/>
                <a:ahLst/>
                <a:cxnLst/>
                <a:rect l="l" t="t" r="r" b="b"/>
                <a:pathLst>
                  <a:path w="1" h="107935" fill="none" extrusionOk="0">
                    <a:moveTo>
                      <a:pt x="1" y="0"/>
                    </a:moveTo>
                    <a:lnTo>
                      <a:pt x="1" y="107935"/>
                    </a:lnTo>
                  </a:path>
                </a:pathLst>
              </a:custGeom>
              <a:noFill/>
              <a:ln w="5325" cap="flat" cmpd="sng">
                <a:solidFill>
                  <a:srgbClr val="D2E3FF"/>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83" name="Google Shape;883;p44"/>
              <p:cNvSpPr/>
              <p:nvPr/>
            </p:nvSpPr>
            <p:spPr>
              <a:xfrm>
                <a:off x="4476503" y="2832063"/>
                <a:ext cx="0" cy="1488963"/>
              </a:xfrm>
              <a:custGeom>
                <a:avLst/>
                <a:gdLst/>
                <a:ahLst/>
                <a:cxnLst/>
                <a:rect l="l" t="t" r="r" b="b"/>
                <a:pathLst>
                  <a:path h="107935" fill="none" extrusionOk="0">
                    <a:moveTo>
                      <a:pt x="0" y="0"/>
                    </a:moveTo>
                    <a:lnTo>
                      <a:pt x="0" y="107935"/>
                    </a:lnTo>
                  </a:path>
                </a:pathLst>
              </a:custGeom>
              <a:noFill/>
              <a:ln w="5325" cap="flat" cmpd="sng">
                <a:solidFill>
                  <a:srgbClr val="D2E3FF"/>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84" name="Google Shape;884;p44"/>
              <p:cNvSpPr/>
              <p:nvPr/>
            </p:nvSpPr>
            <p:spPr>
              <a:xfrm>
                <a:off x="4608455" y="2832063"/>
                <a:ext cx="15" cy="1488963"/>
              </a:xfrm>
              <a:custGeom>
                <a:avLst/>
                <a:gdLst/>
                <a:ahLst/>
                <a:cxnLst/>
                <a:rect l="l" t="t" r="r" b="b"/>
                <a:pathLst>
                  <a:path w="1" h="107935" fill="none" extrusionOk="0">
                    <a:moveTo>
                      <a:pt x="1" y="0"/>
                    </a:moveTo>
                    <a:lnTo>
                      <a:pt x="1" y="107935"/>
                    </a:lnTo>
                  </a:path>
                </a:pathLst>
              </a:custGeom>
              <a:noFill/>
              <a:ln w="5325" cap="flat" cmpd="sng">
                <a:solidFill>
                  <a:srgbClr val="D2E3FF"/>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85" name="Google Shape;885;p44"/>
              <p:cNvSpPr/>
              <p:nvPr/>
            </p:nvSpPr>
            <p:spPr>
              <a:xfrm>
                <a:off x="4739977" y="2832063"/>
                <a:ext cx="15" cy="1488963"/>
              </a:xfrm>
              <a:custGeom>
                <a:avLst/>
                <a:gdLst/>
                <a:ahLst/>
                <a:cxnLst/>
                <a:rect l="l" t="t" r="r" b="b"/>
                <a:pathLst>
                  <a:path w="1" h="107935" fill="none" extrusionOk="0">
                    <a:moveTo>
                      <a:pt x="0" y="0"/>
                    </a:moveTo>
                    <a:lnTo>
                      <a:pt x="0" y="107935"/>
                    </a:lnTo>
                  </a:path>
                </a:pathLst>
              </a:custGeom>
              <a:noFill/>
              <a:ln w="5325" cap="flat" cmpd="sng">
                <a:solidFill>
                  <a:srgbClr val="D2E3FF"/>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86" name="Google Shape;886;p44"/>
              <p:cNvSpPr/>
              <p:nvPr/>
            </p:nvSpPr>
            <p:spPr>
              <a:xfrm>
                <a:off x="4871943" y="2832063"/>
                <a:ext cx="15" cy="1488963"/>
              </a:xfrm>
              <a:custGeom>
                <a:avLst/>
                <a:gdLst/>
                <a:ahLst/>
                <a:cxnLst/>
                <a:rect l="l" t="t" r="r" b="b"/>
                <a:pathLst>
                  <a:path w="1" h="107935" fill="none" extrusionOk="0">
                    <a:moveTo>
                      <a:pt x="0" y="0"/>
                    </a:moveTo>
                    <a:lnTo>
                      <a:pt x="0" y="107935"/>
                    </a:lnTo>
                  </a:path>
                </a:pathLst>
              </a:custGeom>
              <a:noFill/>
              <a:ln w="5325" cap="flat" cmpd="sng">
                <a:solidFill>
                  <a:srgbClr val="D2E3FF"/>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87" name="Google Shape;887;p44"/>
              <p:cNvSpPr/>
              <p:nvPr/>
            </p:nvSpPr>
            <p:spPr>
              <a:xfrm>
                <a:off x="5003006" y="2832063"/>
                <a:ext cx="15" cy="1488963"/>
              </a:xfrm>
              <a:custGeom>
                <a:avLst/>
                <a:gdLst/>
                <a:ahLst/>
                <a:cxnLst/>
                <a:rect l="l" t="t" r="r" b="b"/>
                <a:pathLst>
                  <a:path w="1" h="107935" fill="none" extrusionOk="0">
                    <a:moveTo>
                      <a:pt x="1" y="0"/>
                    </a:moveTo>
                    <a:lnTo>
                      <a:pt x="1" y="107935"/>
                    </a:lnTo>
                  </a:path>
                </a:pathLst>
              </a:custGeom>
              <a:noFill/>
              <a:ln w="5325" cap="flat" cmpd="sng">
                <a:solidFill>
                  <a:srgbClr val="D2E3FF"/>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88" name="Google Shape;888;p44"/>
              <p:cNvSpPr/>
              <p:nvPr/>
            </p:nvSpPr>
            <p:spPr>
              <a:xfrm>
                <a:off x="5134528" y="2832063"/>
                <a:ext cx="15" cy="1488963"/>
              </a:xfrm>
              <a:custGeom>
                <a:avLst/>
                <a:gdLst/>
                <a:ahLst/>
                <a:cxnLst/>
                <a:rect l="l" t="t" r="r" b="b"/>
                <a:pathLst>
                  <a:path w="1" h="107935" fill="none" extrusionOk="0">
                    <a:moveTo>
                      <a:pt x="0" y="0"/>
                    </a:moveTo>
                    <a:lnTo>
                      <a:pt x="0" y="107935"/>
                    </a:lnTo>
                  </a:path>
                </a:pathLst>
              </a:custGeom>
              <a:noFill/>
              <a:ln w="5325" cap="flat" cmpd="sng">
                <a:solidFill>
                  <a:srgbClr val="D2E3FF"/>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89" name="Google Shape;889;p44"/>
              <p:cNvSpPr/>
              <p:nvPr/>
            </p:nvSpPr>
            <p:spPr>
              <a:xfrm>
                <a:off x="5266495" y="2832063"/>
                <a:ext cx="15" cy="1488963"/>
              </a:xfrm>
              <a:custGeom>
                <a:avLst/>
                <a:gdLst/>
                <a:ahLst/>
                <a:cxnLst/>
                <a:rect l="l" t="t" r="r" b="b"/>
                <a:pathLst>
                  <a:path w="1" h="107935" fill="none" extrusionOk="0">
                    <a:moveTo>
                      <a:pt x="0" y="0"/>
                    </a:moveTo>
                    <a:lnTo>
                      <a:pt x="0" y="107935"/>
                    </a:lnTo>
                  </a:path>
                </a:pathLst>
              </a:custGeom>
              <a:noFill/>
              <a:ln w="5325" cap="flat" cmpd="sng">
                <a:solidFill>
                  <a:srgbClr val="D2E3FF"/>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90" name="Google Shape;890;p44"/>
              <p:cNvSpPr/>
              <p:nvPr/>
            </p:nvSpPr>
            <p:spPr>
              <a:xfrm>
                <a:off x="5398002" y="2832063"/>
                <a:ext cx="15" cy="1488963"/>
              </a:xfrm>
              <a:custGeom>
                <a:avLst/>
                <a:gdLst/>
                <a:ahLst/>
                <a:cxnLst/>
                <a:rect l="l" t="t" r="r" b="b"/>
                <a:pathLst>
                  <a:path w="1" h="107935" fill="none" extrusionOk="0">
                    <a:moveTo>
                      <a:pt x="1" y="0"/>
                    </a:moveTo>
                    <a:lnTo>
                      <a:pt x="1" y="107935"/>
                    </a:lnTo>
                  </a:path>
                </a:pathLst>
              </a:custGeom>
              <a:noFill/>
              <a:ln w="5325" cap="flat" cmpd="sng">
                <a:solidFill>
                  <a:srgbClr val="D2E3FF"/>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91" name="Google Shape;891;p44"/>
              <p:cNvSpPr/>
              <p:nvPr/>
            </p:nvSpPr>
            <p:spPr>
              <a:xfrm>
                <a:off x="3484693" y="2954426"/>
                <a:ext cx="1957840" cy="15"/>
              </a:xfrm>
              <a:custGeom>
                <a:avLst/>
                <a:gdLst/>
                <a:ahLst/>
                <a:cxnLst/>
                <a:rect l="l" t="t" r="r" b="b"/>
                <a:pathLst>
                  <a:path w="160216" h="1" fill="none" extrusionOk="0">
                    <a:moveTo>
                      <a:pt x="0" y="1"/>
                    </a:moveTo>
                    <a:lnTo>
                      <a:pt x="160216" y="1"/>
                    </a:lnTo>
                  </a:path>
                </a:pathLst>
              </a:custGeom>
              <a:noFill/>
              <a:ln w="5325" cap="flat" cmpd="sng">
                <a:solidFill>
                  <a:srgbClr val="D2E3FF"/>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92" name="Google Shape;892;p44"/>
              <p:cNvSpPr/>
              <p:nvPr/>
            </p:nvSpPr>
            <p:spPr>
              <a:xfrm>
                <a:off x="3484693" y="3086391"/>
                <a:ext cx="1957840" cy="15"/>
              </a:xfrm>
              <a:custGeom>
                <a:avLst/>
                <a:gdLst/>
                <a:ahLst/>
                <a:cxnLst/>
                <a:rect l="l" t="t" r="r" b="b"/>
                <a:pathLst>
                  <a:path w="160216" h="1" fill="none" extrusionOk="0">
                    <a:moveTo>
                      <a:pt x="0" y="1"/>
                    </a:moveTo>
                    <a:lnTo>
                      <a:pt x="160216" y="1"/>
                    </a:lnTo>
                  </a:path>
                </a:pathLst>
              </a:custGeom>
              <a:noFill/>
              <a:ln w="5325" cap="flat" cmpd="sng">
                <a:solidFill>
                  <a:srgbClr val="D2E3FF"/>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93" name="Google Shape;893;p44"/>
              <p:cNvSpPr/>
              <p:nvPr/>
            </p:nvSpPr>
            <p:spPr>
              <a:xfrm>
                <a:off x="3484693" y="3217912"/>
                <a:ext cx="1957840" cy="15"/>
              </a:xfrm>
              <a:custGeom>
                <a:avLst/>
                <a:gdLst/>
                <a:ahLst/>
                <a:cxnLst/>
                <a:rect l="l" t="t" r="r" b="b"/>
                <a:pathLst>
                  <a:path w="160216" h="1" fill="none" extrusionOk="0">
                    <a:moveTo>
                      <a:pt x="0" y="0"/>
                    </a:moveTo>
                    <a:lnTo>
                      <a:pt x="160216" y="0"/>
                    </a:lnTo>
                  </a:path>
                </a:pathLst>
              </a:custGeom>
              <a:noFill/>
              <a:ln w="5325" cap="flat" cmpd="sng">
                <a:solidFill>
                  <a:srgbClr val="D2E3FF"/>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94" name="Google Shape;894;p44"/>
              <p:cNvSpPr/>
              <p:nvPr/>
            </p:nvSpPr>
            <p:spPr>
              <a:xfrm>
                <a:off x="3484693" y="3348973"/>
                <a:ext cx="1957840" cy="15"/>
              </a:xfrm>
              <a:custGeom>
                <a:avLst/>
                <a:gdLst/>
                <a:ahLst/>
                <a:cxnLst/>
                <a:rect l="l" t="t" r="r" b="b"/>
                <a:pathLst>
                  <a:path w="160216" h="1" fill="none" extrusionOk="0">
                    <a:moveTo>
                      <a:pt x="0" y="0"/>
                    </a:moveTo>
                    <a:lnTo>
                      <a:pt x="160216" y="0"/>
                    </a:lnTo>
                  </a:path>
                </a:pathLst>
              </a:custGeom>
              <a:noFill/>
              <a:ln w="5325" cap="flat" cmpd="sng">
                <a:solidFill>
                  <a:srgbClr val="D2E3FF"/>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95" name="Google Shape;895;p44"/>
              <p:cNvSpPr/>
              <p:nvPr/>
            </p:nvSpPr>
            <p:spPr>
              <a:xfrm>
                <a:off x="3484693" y="3480938"/>
                <a:ext cx="1957840" cy="15"/>
              </a:xfrm>
              <a:custGeom>
                <a:avLst/>
                <a:gdLst/>
                <a:ahLst/>
                <a:cxnLst/>
                <a:rect l="l" t="t" r="r" b="b"/>
                <a:pathLst>
                  <a:path w="160216" h="1" fill="none" extrusionOk="0">
                    <a:moveTo>
                      <a:pt x="0" y="0"/>
                    </a:moveTo>
                    <a:lnTo>
                      <a:pt x="160216" y="0"/>
                    </a:lnTo>
                  </a:path>
                </a:pathLst>
              </a:custGeom>
              <a:noFill/>
              <a:ln w="5325" cap="flat" cmpd="sng">
                <a:solidFill>
                  <a:srgbClr val="D2E3FF"/>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96" name="Google Shape;896;p44"/>
              <p:cNvSpPr/>
              <p:nvPr/>
            </p:nvSpPr>
            <p:spPr>
              <a:xfrm>
                <a:off x="3484693" y="3612889"/>
                <a:ext cx="1957840" cy="15"/>
              </a:xfrm>
              <a:custGeom>
                <a:avLst/>
                <a:gdLst/>
                <a:ahLst/>
                <a:cxnLst/>
                <a:rect l="l" t="t" r="r" b="b"/>
                <a:pathLst>
                  <a:path w="160216" h="1" fill="none" extrusionOk="0">
                    <a:moveTo>
                      <a:pt x="0" y="1"/>
                    </a:moveTo>
                    <a:lnTo>
                      <a:pt x="160216" y="1"/>
                    </a:lnTo>
                  </a:path>
                </a:pathLst>
              </a:custGeom>
              <a:noFill/>
              <a:ln w="5325" cap="flat" cmpd="sng">
                <a:solidFill>
                  <a:srgbClr val="D2E3FF"/>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97" name="Google Shape;897;p44"/>
              <p:cNvSpPr/>
              <p:nvPr/>
            </p:nvSpPr>
            <p:spPr>
              <a:xfrm>
                <a:off x="3484693" y="3744410"/>
                <a:ext cx="1957840" cy="15"/>
              </a:xfrm>
              <a:custGeom>
                <a:avLst/>
                <a:gdLst/>
                <a:ahLst/>
                <a:cxnLst/>
                <a:rect l="l" t="t" r="r" b="b"/>
                <a:pathLst>
                  <a:path w="160216" h="1" fill="none" extrusionOk="0">
                    <a:moveTo>
                      <a:pt x="0" y="0"/>
                    </a:moveTo>
                    <a:lnTo>
                      <a:pt x="160216" y="0"/>
                    </a:lnTo>
                  </a:path>
                </a:pathLst>
              </a:custGeom>
              <a:noFill/>
              <a:ln w="5325" cap="flat" cmpd="sng">
                <a:solidFill>
                  <a:srgbClr val="D2E3FF"/>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98" name="Google Shape;898;p44"/>
              <p:cNvSpPr/>
              <p:nvPr/>
            </p:nvSpPr>
            <p:spPr>
              <a:xfrm>
                <a:off x="3484693" y="3876375"/>
                <a:ext cx="1957840" cy="15"/>
              </a:xfrm>
              <a:custGeom>
                <a:avLst/>
                <a:gdLst/>
                <a:ahLst/>
                <a:cxnLst/>
                <a:rect l="l" t="t" r="r" b="b"/>
                <a:pathLst>
                  <a:path w="160216" h="1" fill="none" extrusionOk="0">
                    <a:moveTo>
                      <a:pt x="0" y="0"/>
                    </a:moveTo>
                    <a:lnTo>
                      <a:pt x="160216" y="0"/>
                    </a:lnTo>
                  </a:path>
                </a:pathLst>
              </a:custGeom>
              <a:noFill/>
              <a:ln w="5325" cap="flat" cmpd="sng">
                <a:solidFill>
                  <a:srgbClr val="D2E3FF"/>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99" name="Google Shape;899;p44"/>
              <p:cNvSpPr/>
              <p:nvPr/>
            </p:nvSpPr>
            <p:spPr>
              <a:xfrm>
                <a:off x="3484693" y="4007436"/>
                <a:ext cx="1957840" cy="15"/>
              </a:xfrm>
              <a:custGeom>
                <a:avLst/>
                <a:gdLst/>
                <a:ahLst/>
                <a:cxnLst/>
                <a:rect l="l" t="t" r="r" b="b"/>
                <a:pathLst>
                  <a:path w="160216" h="1" fill="none" extrusionOk="0">
                    <a:moveTo>
                      <a:pt x="0" y="0"/>
                    </a:moveTo>
                    <a:lnTo>
                      <a:pt x="160216" y="0"/>
                    </a:lnTo>
                  </a:path>
                </a:pathLst>
              </a:custGeom>
              <a:noFill/>
              <a:ln w="5325" cap="flat" cmpd="sng">
                <a:solidFill>
                  <a:srgbClr val="D2E3FF"/>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00" name="Google Shape;900;p44"/>
              <p:cNvSpPr/>
              <p:nvPr/>
            </p:nvSpPr>
            <p:spPr>
              <a:xfrm>
                <a:off x="3484693" y="4138942"/>
                <a:ext cx="1957840" cy="15"/>
              </a:xfrm>
              <a:custGeom>
                <a:avLst/>
                <a:gdLst/>
                <a:ahLst/>
                <a:cxnLst/>
                <a:rect l="l" t="t" r="r" b="b"/>
                <a:pathLst>
                  <a:path w="160216" h="1" fill="none" extrusionOk="0">
                    <a:moveTo>
                      <a:pt x="0" y="1"/>
                    </a:moveTo>
                    <a:lnTo>
                      <a:pt x="160216" y="1"/>
                    </a:lnTo>
                  </a:path>
                </a:pathLst>
              </a:custGeom>
              <a:noFill/>
              <a:ln w="5325" cap="flat" cmpd="sng">
                <a:solidFill>
                  <a:srgbClr val="D2E3FF"/>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01" name="Google Shape;901;p44"/>
              <p:cNvSpPr/>
              <p:nvPr/>
            </p:nvSpPr>
            <p:spPr>
              <a:xfrm>
                <a:off x="3484693" y="4270907"/>
                <a:ext cx="1957840" cy="15"/>
              </a:xfrm>
              <a:custGeom>
                <a:avLst/>
                <a:gdLst/>
                <a:ahLst/>
                <a:cxnLst/>
                <a:rect l="l" t="t" r="r" b="b"/>
                <a:pathLst>
                  <a:path w="160216" h="1" fill="none" extrusionOk="0">
                    <a:moveTo>
                      <a:pt x="0" y="1"/>
                    </a:moveTo>
                    <a:lnTo>
                      <a:pt x="160216" y="1"/>
                    </a:lnTo>
                  </a:path>
                </a:pathLst>
              </a:custGeom>
              <a:noFill/>
              <a:ln w="5325" cap="flat" cmpd="sng">
                <a:solidFill>
                  <a:srgbClr val="D2E3FF"/>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902" name="Google Shape;902;p44"/>
            <p:cNvSpPr/>
            <p:nvPr/>
          </p:nvSpPr>
          <p:spPr>
            <a:xfrm>
              <a:off x="6552445" y="3597734"/>
              <a:ext cx="873524" cy="499696"/>
            </a:xfrm>
            <a:custGeom>
              <a:avLst/>
              <a:gdLst/>
              <a:ahLst/>
              <a:cxnLst/>
              <a:rect l="l" t="t" r="r" b="b"/>
              <a:pathLst>
                <a:path w="64348" h="36810" fill="none" extrusionOk="0">
                  <a:moveTo>
                    <a:pt x="0" y="35138"/>
                  </a:moveTo>
                  <a:cubicBezTo>
                    <a:pt x="0" y="35138"/>
                    <a:pt x="4347" y="36810"/>
                    <a:pt x="6079" y="31126"/>
                  </a:cubicBezTo>
                  <a:cubicBezTo>
                    <a:pt x="7782" y="25472"/>
                    <a:pt x="12250" y="30427"/>
                    <a:pt x="15532" y="21855"/>
                  </a:cubicBezTo>
                  <a:cubicBezTo>
                    <a:pt x="18785" y="13253"/>
                    <a:pt x="23435" y="13253"/>
                    <a:pt x="25654" y="16870"/>
                  </a:cubicBezTo>
                  <a:cubicBezTo>
                    <a:pt x="27904" y="20487"/>
                    <a:pt x="31338" y="24743"/>
                    <a:pt x="34773" y="15199"/>
                  </a:cubicBezTo>
                  <a:cubicBezTo>
                    <a:pt x="38208" y="5715"/>
                    <a:pt x="39606" y="1034"/>
                    <a:pt x="43375" y="518"/>
                  </a:cubicBezTo>
                  <a:cubicBezTo>
                    <a:pt x="47174" y="1"/>
                    <a:pt x="49576" y="12250"/>
                    <a:pt x="54409" y="11369"/>
                  </a:cubicBezTo>
                  <a:cubicBezTo>
                    <a:pt x="59211" y="10487"/>
                    <a:pt x="57995" y="1703"/>
                    <a:pt x="64348" y="487"/>
                  </a:cubicBezTo>
                </a:path>
              </a:pathLst>
            </a:custGeom>
            <a:noFill/>
            <a:ln w="34200" cap="flat" cmpd="sng">
              <a:solidFill>
                <a:schemeClr val="dk2"/>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03" name="Google Shape;903;p44"/>
            <p:cNvSpPr/>
            <p:nvPr/>
          </p:nvSpPr>
          <p:spPr>
            <a:xfrm>
              <a:off x="6536345" y="4054927"/>
              <a:ext cx="33856" cy="33842"/>
            </a:xfrm>
            <a:custGeom>
              <a:avLst/>
              <a:gdLst/>
              <a:ahLst/>
              <a:cxnLst/>
              <a:rect l="l" t="t" r="r" b="b"/>
              <a:pathLst>
                <a:path w="2494" h="2493" extrusionOk="0">
                  <a:moveTo>
                    <a:pt x="1247" y="0"/>
                  </a:moveTo>
                  <a:cubicBezTo>
                    <a:pt x="578" y="0"/>
                    <a:pt x="1" y="547"/>
                    <a:pt x="1" y="1246"/>
                  </a:cubicBezTo>
                  <a:cubicBezTo>
                    <a:pt x="1" y="1915"/>
                    <a:pt x="578" y="2493"/>
                    <a:pt x="1247" y="2493"/>
                  </a:cubicBezTo>
                  <a:cubicBezTo>
                    <a:pt x="1946" y="2493"/>
                    <a:pt x="2493" y="1915"/>
                    <a:pt x="2493" y="1246"/>
                  </a:cubicBezTo>
                  <a:cubicBezTo>
                    <a:pt x="2493" y="547"/>
                    <a:pt x="1977" y="0"/>
                    <a:pt x="1247"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04" name="Google Shape;904;p44"/>
            <p:cNvSpPr/>
            <p:nvPr/>
          </p:nvSpPr>
          <p:spPr>
            <a:xfrm>
              <a:off x="7408634" y="3587417"/>
              <a:ext cx="33842" cy="33856"/>
            </a:xfrm>
            <a:custGeom>
              <a:avLst/>
              <a:gdLst/>
              <a:ahLst/>
              <a:cxnLst/>
              <a:rect l="l" t="t" r="r" b="b"/>
              <a:pathLst>
                <a:path w="2493" h="2494" extrusionOk="0">
                  <a:moveTo>
                    <a:pt x="1247" y="1"/>
                  </a:moveTo>
                  <a:cubicBezTo>
                    <a:pt x="547" y="1"/>
                    <a:pt x="0" y="548"/>
                    <a:pt x="0" y="1247"/>
                  </a:cubicBezTo>
                  <a:cubicBezTo>
                    <a:pt x="0" y="1946"/>
                    <a:pt x="547" y="2493"/>
                    <a:pt x="1247" y="2493"/>
                  </a:cubicBezTo>
                  <a:cubicBezTo>
                    <a:pt x="1946" y="2493"/>
                    <a:pt x="2493" y="1946"/>
                    <a:pt x="2493" y="1247"/>
                  </a:cubicBezTo>
                  <a:cubicBezTo>
                    <a:pt x="2493" y="548"/>
                    <a:pt x="1946" y="1"/>
                    <a:pt x="1247"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05" name="Google Shape;905;p44"/>
            <p:cNvSpPr/>
            <p:nvPr/>
          </p:nvSpPr>
          <p:spPr>
            <a:xfrm>
              <a:off x="6024703" y="4221207"/>
              <a:ext cx="1471001" cy="101107"/>
            </a:xfrm>
            <a:custGeom>
              <a:avLst/>
              <a:gdLst/>
              <a:ahLst/>
              <a:cxnLst/>
              <a:rect l="l" t="t" r="r" b="b"/>
              <a:pathLst>
                <a:path w="108361" h="7448" fill="none" extrusionOk="0">
                  <a:moveTo>
                    <a:pt x="104622" y="7447"/>
                  </a:moveTo>
                  <a:lnTo>
                    <a:pt x="3708" y="7447"/>
                  </a:lnTo>
                  <a:cubicBezTo>
                    <a:pt x="1672" y="7447"/>
                    <a:pt x="0" y="5776"/>
                    <a:pt x="0" y="3739"/>
                  </a:cubicBezTo>
                  <a:lnTo>
                    <a:pt x="0" y="3739"/>
                  </a:lnTo>
                  <a:cubicBezTo>
                    <a:pt x="0" y="1672"/>
                    <a:pt x="1672" y="1"/>
                    <a:pt x="3708" y="1"/>
                  </a:cubicBezTo>
                  <a:lnTo>
                    <a:pt x="104622" y="1"/>
                  </a:lnTo>
                  <a:cubicBezTo>
                    <a:pt x="106689" y="1"/>
                    <a:pt x="108361" y="1672"/>
                    <a:pt x="108361" y="3739"/>
                  </a:cubicBezTo>
                  <a:lnTo>
                    <a:pt x="108361" y="3739"/>
                  </a:lnTo>
                  <a:cubicBezTo>
                    <a:pt x="108361" y="5776"/>
                    <a:pt x="106689" y="7447"/>
                    <a:pt x="104622" y="7447"/>
                  </a:cubicBezTo>
                  <a:close/>
                </a:path>
              </a:pathLst>
            </a:custGeom>
            <a:noFill/>
            <a:ln w="21275" cap="flat" cmpd="sng">
              <a:solidFill>
                <a:schemeClr val="accent3"/>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06" name="Google Shape;906;p44"/>
            <p:cNvSpPr/>
            <p:nvPr/>
          </p:nvSpPr>
          <p:spPr>
            <a:xfrm>
              <a:off x="7204792" y="3375335"/>
              <a:ext cx="146081" cy="136592"/>
            </a:xfrm>
            <a:custGeom>
              <a:avLst/>
              <a:gdLst/>
              <a:ahLst/>
              <a:cxnLst/>
              <a:rect l="l" t="t" r="r" b="b"/>
              <a:pathLst>
                <a:path w="10761" h="10062" extrusionOk="0">
                  <a:moveTo>
                    <a:pt x="1" y="1"/>
                  </a:moveTo>
                  <a:lnTo>
                    <a:pt x="2737" y="8937"/>
                  </a:lnTo>
                  <a:lnTo>
                    <a:pt x="4773" y="6809"/>
                  </a:lnTo>
                  <a:lnTo>
                    <a:pt x="8056" y="10062"/>
                  </a:lnTo>
                  <a:lnTo>
                    <a:pt x="10761" y="7539"/>
                  </a:lnTo>
                  <a:lnTo>
                    <a:pt x="7113" y="4256"/>
                  </a:lnTo>
                  <a:lnTo>
                    <a:pt x="9332" y="2098"/>
                  </a:lnTo>
                  <a:lnTo>
                    <a:pt x="1" y="1"/>
                  </a:ln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907" name="Google Shape;907;p44"/>
          <p:cNvGrpSpPr/>
          <p:nvPr/>
        </p:nvGrpSpPr>
        <p:grpSpPr>
          <a:xfrm>
            <a:off x="6668694" y="3767655"/>
            <a:ext cx="1792807" cy="1681576"/>
            <a:chOff x="1072475" y="1387850"/>
            <a:chExt cx="2988675" cy="2803250"/>
          </a:xfrm>
        </p:grpSpPr>
        <p:sp>
          <p:nvSpPr>
            <p:cNvPr id="908" name="Google Shape;908;p44"/>
            <p:cNvSpPr/>
            <p:nvPr/>
          </p:nvSpPr>
          <p:spPr>
            <a:xfrm>
              <a:off x="1072475" y="1387850"/>
              <a:ext cx="2988675" cy="2803250"/>
            </a:xfrm>
            <a:custGeom>
              <a:avLst/>
              <a:gdLst/>
              <a:ahLst/>
              <a:cxnLst/>
              <a:rect l="l" t="t" r="r" b="b"/>
              <a:pathLst>
                <a:path w="119547" h="112130" extrusionOk="0">
                  <a:moveTo>
                    <a:pt x="0" y="0"/>
                  </a:moveTo>
                  <a:lnTo>
                    <a:pt x="0" y="112130"/>
                  </a:lnTo>
                  <a:lnTo>
                    <a:pt x="119547" y="112130"/>
                  </a:lnTo>
                  <a:lnTo>
                    <a:pt x="119547" y="0"/>
                  </a:lnTo>
                  <a:close/>
                </a:path>
              </a:pathLst>
            </a:custGeom>
            <a:solidFill>
              <a:srgbClr val="F2F2F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09" name="Google Shape;909;p44"/>
            <p:cNvSpPr/>
            <p:nvPr/>
          </p:nvSpPr>
          <p:spPr>
            <a:xfrm>
              <a:off x="1072475" y="1387850"/>
              <a:ext cx="2988675" cy="254575"/>
            </a:xfrm>
            <a:custGeom>
              <a:avLst/>
              <a:gdLst/>
              <a:ahLst/>
              <a:cxnLst/>
              <a:rect l="l" t="t" r="r" b="b"/>
              <a:pathLst>
                <a:path w="119547" h="10183" extrusionOk="0">
                  <a:moveTo>
                    <a:pt x="0" y="0"/>
                  </a:moveTo>
                  <a:lnTo>
                    <a:pt x="0" y="10183"/>
                  </a:lnTo>
                  <a:lnTo>
                    <a:pt x="119547" y="10183"/>
                  </a:lnTo>
                  <a:lnTo>
                    <a:pt x="119547" y="0"/>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10" name="Google Shape;910;p44"/>
            <p:cNvSpPr/>
            <p:nvPr/>
          </p:nvSpPr>
          <p:spPr>
            <a:xfrm>
              <a:off x="3867350" y="1450925"/>
              <a:ext cx="129225" cy="129200"/>
            </a:xfrm>
            <a:custGeom>
              <a:avLst/>
              <a:gdLst/>
              <a:ahLst/>
              <a:cxnLst/>
              <a:rect l="l" t="t" r="r" b="b"/>
              <a:pathLst>
                <a:path w="5169" h="5168" fill="none" extrusionOk="0">
                  <a:moveTo>
                    <a:pt x="1" y="0"/>
                  </a:moveTo>
                  <a:lnTo>
                    <a:pt x="5168" y="5168"/>
                  </a:lnTo>
                </a:path>
              </a:pathLst>
            </a:custGeom>
            <a:noFill/>
            <a:ln w="22025" cap="rnd" cmpd="sng">
              <a:solidFill>
                <a:srgbClr val="F2F2F2"/>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11" name="Google Shape;911;p44"/>
            <p:cNvSpPr/>
            <p:nvPr/>
          </p:nvSpPr>
          <p:spPr>
            <a:xfrm>
              <a:off x="3867350" y="1450925"/>
              <a:ext cx="129225" cy="129200"/>
            </a:xfrm>
            <a:custGeom>
              <a:avLst/>
              <a:gdLst/>
              <a:ahLst/>
              <a:cxnLst/>
              <a:rect l="l" t="t" r="r" b="b"/>
              <a:pathLst>
                <a:path w="5169" h="5168" fill="none" extrusionOk="0">
                  <a:moveTo>
                    <a:pt x="5168" y="0"/>
                  </a:moveTo>
                  <a:lnTo>
                    <a:pt x="1" y="5168"/>
                  </a:lnTo>
                </a:path>
              </a:pathLst>
            </a:custGeom>
            <a:noFill/>
            <a:ln w="22025" cap="rnd" cmpd="sng">
              <a:solidFill>
                <a:srgbClr val="F2F2F2"/>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12" name="Google Shape;912;p44"/>
            <p:cNvSpPr/>
            <p:nvPr/>
          </p:nvSpPr>
          <p:spPr>
            <a:xfrm>
              <a:off x="2319450" y="2137850"/>
              <a:ext cx="879225" cy="111750"/>
            </a:xfrm>
            <a:custGeom>
              <a:avLst/>
              <a:gdLst/>
              <a:ahLst/>
              <a:cxnLst/>
              <a:rect l="l" t="t" r="r" b="b"/>
              <a:pathLst>
                <a:path w="35169" h="4470" extrusionOk="0">
                  <a:moveTo>
                    <a:pt x="1" y="1"/>
                  </a:moveTo>
                  <a:lnTo>
                    <a:pt x="1" y="4469"/>
                  </a:lnTo>
                  <a:lnTo>
                    <a:pt x="35169" y="4469"/>
                  </a:lnTo>
                  <a:lnTo>
                    <a:pt x="35169"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13" name="Google Shape;913;p44"/>
            <p:cNvSpPr/>
            <p:nvPr/>
          </p:nvSpPr>
          <p:spPr>
            <a:xfrm>
              <a:off x="2319450" y="1936500"/>
              <a:ext cx="1357200" cy="111725"/>
            </a:xfrm>
            <a:custGeom>
              <a:avLst/>
              <a:gdLst/>
              <a:ahLst/>
              <a:cxnLst/>
              <a:rect l="l" t="t" r="r" b="b"/>
              <a:pathLst>
                <a:path w="54288" h="4469" extrusionOk="0">
                  <a:moveTo>
                    <a:pt x="1" y="0"/>
                  </a:moveTo>
                  <a:lnTo>
                    <a:pt x="1" y="4468"/>
                  </a:lnTo>
                  <a:lnTo>
                    <a:pt x="54288" y="4468"/>
                  </a:lnTo>
                  <a:lnTo>
                    <a:pt x="54288"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14" name="Google Shape;914;p44"/>
            <p:cNvSpPr/>
            <p:nvPr/>
          </p:nvSpPr>
          <p:spPr>
            <a:xfrm>
              <a:off x="2609725" y="2342275"/>
              <a:ext cx="1066925" cy="111725"/>
            </a:xfrm>
            <a:custGeom>
              <a:avLst/>
              <a:gdLst/>
              <a:ahLst/>
              <a:cxnLst/>
              <a:rect l="l" t="t" r="r" b="b"/>
              <a:pathLst>
                <a:path w="42677" h="4469" extrusionOk="0">
                  <a:moveTo>
                    <a:pt x="1" y="0"/>
                  </a:moveTo>
                  <a:lnTo>
                    <a:pt x="1" y="4468"/>
                  </a:lnTo>
                  <a:lnTo>
                    <a:pt x="42677" y="4468"/>
                  </a:lnTo>
                  <a:lnTo>
                    <a:pt x="42677"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15" name="Google Shape;915;p44"/>
            <p:cNvSpPr/>
            <p:nvPr/>
          </p:nvSpPr>
          <p:spPr>
            <a:xfrm>
              <a:off x="2609725" y="2558850"/>
              <a:ext cx="1066925" cy="111725"/>
            </a:xfrm>
            <a:custGeom>
              <a:avLst/>
              <a:gdLst/>
              <a:ahLst/>
              <a:cxnLst/>
              <a:rect l="l" t="t" r="r" b="b"/>
              <a:pathLst>
                <a:path w="42677" h="4469" extrusionOk="0">
                  <a:moveTo>
                    <a:pt x="1" y="0"/>
                  </a:moveTo>
                  <a:lnTo>
                    <a:pt x="1" y="4468"/>
                  </a:lnTo>
                  <a:lnTo>
                    <a:pt x="42677" y="4468"/>
                  </a:lnTo>
                  <a:lnTo>
                    <a:pt x="42677"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16" name="Google Shape;916;p44"/>
            <p:cNvSpPr/>
            <p:nvPr/>
          </p:nvSpPr>
          <p:spPr>
            <a:xfrm>
              <a:off x="1874925" y="2773875"/>
              <a:ext cx="1801725" cy="112500"/>
            </a:xfrm>
            <a:custGeom>
              <a:avLst/>
              <a:gdLst/>
              <a:ahLst/>
              <a:cxnLst/>
              <a:rect l="l" t="t" r="r" b="b"/>
              <a:pathLst>
                <a:path w="72069" h="4500" extrusionOk="0">
                  <a:moveTo>
                    <a:pt x="0" y="1"/>
                  </a:moveTo>
                  <a:lnTo>
                    <a:pt x="0" y="4500"/>
                  </a:lnTo>
                  <a:lnTo>
                    <a:pt x="72069" y="4500"/>
                  </a:lnTo>
                  <a:lnTo>
                    <a:pt x="72069"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17" name="Google Shape;917;p44"/>
            <p:cNvSpPr/>
            <p:nvPr/>
          </p:nvSpPr>
          <p:spPr>
            <a:xfrm>
              <a:off x="2388600" y="2332400"/>
              <a:ext cx="142900" cy="131475"/>
            </a:xfrm>
            <a:custGeom>
              <a:avLst/>
              <a:gdLst/>
              <a:ahLst/>
              <a:cxnLst/>
              <a:rect l="l" t="t" r="r" b="b"/>
              <a:pathLst>
                <a:path w="5716" h="5259" extrusionOk="0">
                  <a:moveTo>
                    <a:pt x="4955" y="760"/>
                  </a:moveTo>
                  <a:lnTo>
                    <a:pt x="4955" y="4529"/>
                  </a:lnTo>
                  <a:lnTo>
                    <a:pt x="730" y="4529"/>
                  </a:lnTo>
                  <a:lnTo>
                    <a:pt x="730" y="760"/>
                  </a:lnTo>
                  <a:close/>
                  <a:moveTo>
                    <a:pt x="1" y="0"/>
                  </a:moveTo>
                  <a:lnTo>
                    <a:pt x="1" y="5259"/>
                  </a:lnTo>
                  <a:lnTo>
                    <a:pt x="5715" y="5259"/>
                  </a:lnTo>
                  <a:lnTo>
                    <a:pt x="5715" y="0"/>
                  </a:lnTo>
                  <a:close/>
                </a:path>
              </a:pathLst>
            </a:custGeom>
            <a:solidFill>
              <a:srgbClr val="AEC2F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18" name="Google Shape;918;p44"/>
            <p:cNvSpPr/>
            <p:nvPr/>
          </p:nvSpPr>
          <p:spPr>
            <a:xfrm>
              <a:off x="2415975" y="2336950"/>
              <a:ext cx="127675" cy="85125"/>
            </a:xfrm>
            <a:custGeom>
              <a:avLst/>
              <a:gdLst/>
              <a:ahLst/>
              <a:cxnLst/>
              <a:rect l="l" t="t" r="r" b="b"/>
              <a:pathLst>
                <a:path w="5107" h="3405" fill="none" extrusionOk="0">
                  <a:moveTo>
                    <a:pt x="5107" y="1"/>
                  </a:moveTo>
                  <a:lnTo>
                    <a:pt x="1763" y="3405"/>
                  </a:lnTo>
                  <a:lnTo>
                    <a:pt x="0" y="1642"/>
                  </a:lnTo>
                </a:path>
              </a:pathLst>
            </a:custGeom>
            <a:noFill/>
            <a:ln w="28125"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19" name="Google Shape;919;p44"/>
            <p:cNvSpPr/>
            <p:nvPr/>
          </p:nvSpPr>
          <p:spPr>
            <a:xfrm>
              <a:off x="2388600" y="2548950"/>
              <a:ext cx="142900" cy="131500"/>
            </a:xfrm>
            <a:custGeom>
              <a:avLst/>
              <a:gdLst/>
              <a:ahLst/>
              <a:cxnLst/>
              <a:rect l="l" t="t" r="r" b="b"/>
              <a:pathLst>
                <a:path w="5716" h="5260" extrusionOk="0">
                  <a:moveTo>
                    <a:pt x="4955" y="730"/>
                  </a:moveTo>
                  <a:lnTo>
                    <a:pt x="4955" y="4499"/>
                  </a:lnTo>
                  <a:lnTo>
                    <a:pt x="730" y="4499"/>
                  </a:lnTo>
                  <a:lnTo>
                    <a:pt x="730" y="730"/>
                  </a:lnTo>
                  <a:close/>
                  <a:moveTo>
                    <a:pt x="1" y="1"/>
                  </a:moveTo>
                  <a:lnTo>
                    <a:pt x="1" y="5259"/>
                  </a:lnTo>
                  <a:lnTo>
                    <a:pt x="5715" y="5259"/>
                  </a:lnTo>
                  <a:lnTo>
                    <a:pt x="5715" y="1"/>
                  </a:lnTo>
                  <a:close/>
                </a:path>
              </a:pathLst>
            </a:custGeom>
            <a:solidFill>
              <a:srgbClr val="AEC2F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20" name="Google Shape;920;p44"/>
            <p:cNvSpPr/>
            <p:nvPr/>
          </p:nvSpPr>
          <p:spPr>
            <a:xfrm>
              <a:off x="2415975" y="2553525"/>
              <a:ext cx="127675" cy="83600"/>
            </a:xfrm>
            <a:custGeom>
              <a:avLst/>
              <a:gdLst/>
              <a:ahLst/>
              <a:cxnLst/>
              <a:rect l="l" t="t" r="r" b="b"/>
              <a:pathLst>
                <a:path w="5107" h="3344" fill="none" extrusionOk="0">
                  <a:moveTo>
                    <a:pt x="5107" y="0"/>
                  </a:moveTo>
                  <a:lnTo>
                    <a:pt x="1763" y="3344"/>
                  </a:lnTo>
                  <a:lnTo>
                    <a:pt x="0" y="1611"/>
                  </a:lnTo>
                </a:path>
              </a:pathLst>
            </a:custGeom>
            <a:noFill/>
            <a:ln w="28125" cap="rnd"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21" name="Google Shape;921;p44"/>
            <p:cNvSpPr/>
            <p:nvPr/>
          </p:nvSpPr>
          <p:spPr>
            <a:xfrm>
              <a:off x="1302725" y="1875700"/>
              <a:ext cx="832875" cy="782700"/>
            </a:xfrm>
            <a:custGeom>
              <a:avLst/>
              <a:gdLst/>
              <a:ahLst/>
              <a:cxnLst/>
              <a:rect l="l" t="t" r="r" b="b"/>
              <a:pathLst>
                <a:path w="33315" h="31308" extrusionOk="0">
                  <a:moveTo>
                    <a:pt x="0" y="0"/>
                  </a:moveTo>
                  <a:lnTo>
                    <a:pt x="0" y="31308"/>
                  </a:lnTo>
                  <a:lnTo>
                    <a:pt x="33314" y="31308"/>
                  </a:lnTo>
                  <a:lnTo>
                    <a:pt x="33314"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22" name="Google Shape;922;p44"/>
            <p:cNvSpPr/>
            <p:nvPr/>
          </p:nvSpPr>
          <p:spPr>
            <a:xfrm>
              <a:off x="1403800" y="2262475"/>
              <a:ext cx="631475" cy="396700"/>
            </a:xfrm>
            <a:custGeom>
              <a:avLst/>
              <a:gdLst/>
              <a:ahLst/>
              <a:cxnLst/>
              <a:rect l="l" t="t" r="r" b="b"/>
              <a:pathLst>
                <a:path w="25259" h="15868" extrusionOk="0">
                  <a:moveTo>
                    <a:pt x="19028" y="1"/>
                  </a:moveTo>
                  <a:cubicBezTo>
                    <a:pt x="17447" y="1733"/>
                    <a:pt x="15167" y="2797"/>
                    <a:pt x="12645" y="2797"/>
                  </a:cubicBezTo>
                  <a:cubicBezTo>
                    <a:pt x="10213" y="2797"/>
                    <a:pt x="7994" y="1794"/>
                    <a:pt x="6444" y="214"/>
                  </a:cubicBezTo>
                  <a:cubicBezTo>
                    <a:pt x="2644" y="1703"/>
                    <a:pt x="0" y="5350"/>
                    <a:pt x="0" y="9636"/>
                  </a:cubicBezTo>
                  <a:lnTo>
                    <a:pt x="0" y="15867"/>
                  </a:lnTo>
                  <a:lnTo>
                    <a:pt x="25259" y="15867"/>
                  </a:lnTo>
                  <a:lnTo>
                    <a:pt x="25259" y="8694"/>
                  </a:lnTo>
                  <a:cubicBezTo>
                    <a:pt x="25259" y="4651"/>
                    <a:pt x="22645" y="1217"/>
                    <a:pt x="19028"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23" name="Google Shape;923;p44"/>
            <p:cNvSpPr/>
            <p:nvPr/>
          </p:nvSpPr>
          <p:spPr>
            <a:xfrm>
              <a:off x="1517775" y="1931550"/>
              <a:ext cx="402775" cy="367050"/>
            </a:xfrm>
            <a:custGeom>
              <a:avLst/>
              <a:gdLst/>
              <a:ahLst/>
              <a:cxnLst/>
              <a:rect l="l" t="t" r="r" b="b"/>
              <a:pathLst>
                <a:path w="16111" h="14682" extrusionOk="0">
                  <a:moveTo>
                    <a:pt x="8070" y="0"/>
                  </a:moveTo>
                  <a:cubicBezTo>
                    <a:pt x="6193" y="0"/>
                    <a:pt x="4317" y="715"/>
                    <a:pt x="2888" y="2143"/>
                  </a:cubicBezTo>
                  <a:cubicBezTo>
                    <a:pt x="0" y="5031"/>
                    <a:pt x="0" y="9651"/>
                    <a:pt x="2888" y="12539"/>
                  </a:cubicBezTo>
                  <a:cubicBezTo>
                    <a:pt x="4317" y="13967"/>
                    <a:pt x="6193" y="14682"/>
                    <a:pt x="8070" y="14682"/>
                  </a:cubicBezTo>
                  <a:cubicBezTo>
                    <a:pt x="9947" y="14682"/>
                    <a:pt x="11824" y="13967"/>
                    <a:pt x="13253" y="12539"/>
                  </a:cubicBezTo>
                  <a:cubicBezTo>
                    <a:pt x="16110" y="9651"/>
                    <a:pt x="16110" y="5031"/>
                    <a:pt x="13253" y="2143"/>
                  </a:cubicBezTo>
                  <a:cubicBezTo>
                    <a:pt x="11824" y="715"/>
                    <a:pt x="9947" y="0"/>
                    <a:pt x="8070"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24" name="Google Shape;924;p44"/>
            <p:cNvSpPr/>
            <p:nvPr/>
          </p:nvSpPr>
          <p:spPr>
            <a:xfrm>
              <a:off x="2349850" y="3279225"/>
              <a:ext cx="338950" cy="457475"/>
            </a:xfrm>
            <a:custGeom>
              <a:avLst/>
              <a:gdLst/>
              <a:ahLst/>
              <a:cxnLst/>
              <a:rect l="l" t="t" r="r" b="b"/>
              <a:pathLst>
                <a:path w="13558" h="18299" extrusionOk="0">
                  <a:moveTo>
                    <a:pt x="6840" y="0"/>
                  </a:moveTo>
                  <a:lnTo>
                    <a:pt x="1" y="6839"/>
                  </a:lnTo>
                  <a:cubicBezTo>
                    <a:pt x="2432" y="9575"/>
                    <a:pt x="3861" y="13192"/>
                    <a:pt x="3861" y="17143"/>
                  </a:cubicBezTo>
                  <a:cubicBezTo>
                    <a:pt x="3861" y="17538"/>
                    <a:pt x="3861" y="17903"/>
                    <a:pt x="3831" y="18298"/>
                  </a:cubicBezTo>
                  <a:lnTo>
                    <a:pt x="13527" y="18298"/>
                  </a:lnTo>
                  <a:cubicBezTo>
                    <a:pt x="13557" y="17903"/>
                    <a:pt x="13557" y="17538"/>
                    <a:pt x="13557" y="17143"/>
                  </a:cubicBezTo>
                  <a:cubicBezTo>
                    <a:pt x="13557" y="10517"/>
                    <a:pt x="11004" y="4499"/>
                    <a:pt x="6840"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25" name="Google Shape;925;p44"/>
            <p:cNvSpPr/>
            <p:nvPr/>
          </p:nvSpPr>
          <p:spPr>
            <a:xfrm>
              <a:off x="1422775" y="3270100"/>
              <a:ext cx="346550" cy="466600"/>
            </a:xfrm>
            <a:custGeom>
              <a:avLst/>
              <a:gdLst/>
              <a:ahLst/>
              <a:cxnLst/>
              <a:rect l="l" t="t" r="r" b="b"/>
              <a:pathLst>
                <a:path w="13862" h="18664" extrusionOk="0">
                  <a:moveTo>
                    <a:pt x="7022" y="0"/>
                  </a:moveTo>
                  <a:cubicBezTo>
                    <a:pt x="2645" y="4560"/>
                    <a:pt x="1" y="10700"/>
                    <a:pt x="1" y="17508"/>
                  </a:cubicBezTo>
                  <a:cubicBezTo>
                    <a:pt x="1" y="17903"/>
                    <a:pt x="1" y="18268"/>
                    <a:pt x="31" y="18663"/>
                  </a:cubicBezTo>
                  <a:lnTo>
                    <a:pt x="9728" y="18663"/>
                  </a:lnTo>
                  <a:cubicBezTo>
                    <a:pt x="9667" y="18268"/>
                    <a:pt x="9667" y="17903"/>
                    <a:pt x="9667" y="17508"/>
                  </a:cubicBezTo>
                  <a:cubicBezTo>
                    <a:pt x="9667" y="13405"/>
                    <a:pt x="11247" y="9636"/>
                    <a:pt x="13861" y="6839"/>
                  </a:cubicBezTo>
                  <a:lnTo>
                    <a:pt x="7022" y="0"/>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26" name="Google Shape;926;p44"/>
            <p:cNvSpPr/>
            <p:nvPr/>
          </p:nvSpPr>
          <p:spPr>
            <a:xfrm>
              <a:off x="1598325" y="3074050"/>
              <a:ext cx="465825" cy="367050"/>
            </a:xfrm>
            <a:custGeom>
              <a:avLst/>
              <a:gdLst/>
              <a:ahLst/>
              <a:cxnLst/>
              <a:rect l="l" t="t" r="r" b="b"/>
              <a:pathLst>
                <a:path w="18633" h="14682" extrusionOk="0">
                  <a:moveTo>
                    <a:pt x="18299" y="0"/>
                  </a:moveTo>
                  <a:cubicBezTo>
                    <a:pt x="11095" y="0"/>
                    <a:pt x="4590" y="3009"/>
                    <a:pt x="0" y="7842"/>
                  </a:cubicBezTo>
                  <a:lnTo>
                    <a:pt x="6839" y="14681"/>
                  </a:lnTo>
                  <a:cubicBezTo>
                    <a:pt x="9697" y="11611"/>
                    <a:pt x="13739" y="9696"/>
                    <a:pt x="18268" y="9696"/>
                  </a:cubicBezTo>
                  <a:lnTo>
                    <a:pt x="18633" y="9696"/>
                  </a:lnTo>
                  <a:lnTo>
                    <a:pt x="18633"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27" name="Google Shape;927;p44"/>
            <p:cNvSpPr/>
            <p:nvPr/>
          </p:nvSpPr>
          <p:spPr>
            <a:xfrm>
              <a:off x="2064900" y="3073275"/>
              <a:ext cx="456725" cy="376175"/>
            </a:xfrm>
            <a:custGeom>
              <a:avLst/>
              <a:gdLst/>
              <a:ahLst/>
              <a:cxnLst/>
              <a:rect l="l" t="t" r="r" b="b"/>
              <a:pathLst>
                <a:path w="18269" h="15047" extrusionOk="0">
                  <a:moveTo>
                    <a:pt x="0" y="1"/>
                  </a:moveTo>
                  <a:lnTo>
                    <a:pt x="0" y="9697"/>
                  </a:lnTo>
                  <a:cubicBezTo>
                    <a:pt x="4560" y="9819"/>
                    <a:pt x="8633" y="11855"/>
                    <a:pt x="11429" y="15047"/>
                  </a:cubicBezTo>
                  <a:lnTo>
                    <a:pt x="18268" y="8208"/>
                  </a:lnTo>
                  <a:cubicBezTo>
                    <a:pt x="13709" y="3284"/>
                    <a:pt x="7204" y="153"/>
                    <a:pt x="0"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28" name="Google Shape;928;p44"/>
            <p:cNvSpPr/>
            <p:nvPr/>
          </p:nvSpPr>
          <p:spPr>
            <a:xfrm>
              <a:off x="1995750" y="3624975"/>
              <a:ext cx="125400" cy="125400"/>
            </a:xfrm>
            <a:custGeom>
              <a:avLst/>
              <a:gdLst/>
              <a:ahLst/>
              <a:cxnLst/>
              <a:rect l="l" t="t" r="r" b="b"/>
              <a:pathLst>
                <a:path w="5016" h="5016" extrusionOk="0">
                  <a:moveTo>
                    <a:pt x="2493" y="0"/>
                  </a:moveTo>
                  <a:cubicBezTo>
                    <a:pt x="1095" y="0"/>
                    <a:pt x="0" y="1125"/>
                    <a:pt x="0" y="2523"/>
                  </a:cubicBezTo>
                  <a:cubicBezTo>
                    <a:pt x="0" y="3891"/>
                    <a:pt x="1095" y="5015"/>
                    <a:pt x="2493" y="5015"/>
                  </a:cubicBezTo>
                  <a:cubicBezTo>
                    <a:pt x="3891" y="5015"/>
                    <a:pt x="5016" y="3891"/>
                    <a:pt x="5016" y="2523"/>
                  </a:cubicBezTo>
                  <a:cubicBezTo>
                    <a:pt x="5016" y="1125"/>
                    <a:pt x="3891" y="0"/>
                    <a:pt x="2493" y="0"/>
                  </a:cubicBezTo>
                  <a:close/>
                </a:path>
              </a:pathLst>
            </a:custGeom>
            <a:solidFill>
              <a:srgbClr val="1D0D9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29" name="Google Shape;929;p44"/>
            <p:cNvSpPr/>
            <p:nvPr/>
          </p:nvSpPr>
          <p:spPr>
            <a:xfrm>
              <a:off x="1365800" y="3707800"/>
              <a:ext cx="1383775" cy="42575"/>
            </a:xfrm>
            <a:custGeom>
              <a:avLst/>
              <a:gdLst/>
              <a:ahLst/>
              <a:cxnLst/>
              <a:rect l="l" t="t" r="r" b="b"/>
              <a:pathLst>
                <a:path w="55351" h="1703" extrusionOk="0">
                  <a:moveTo>
                    <a:pt x="0" y="0"/>
                  </a:moveTo>
                  <a:lnTo>
                    <a:pt x="0" y="1702"/>
                  </a:lnTo>
                  <a:lnTo>
                    <a:pt x="55351" y="1702"/>
                  </a:lnTo>
                  <a:lnTo>
                    <a:pt x="55351" y="0"/>
                  </a:lnTo>
                  <a:close/>
                </a:path>
              </a:pathLst>
            </a:custGeom>
            <a:solidFill>
              <a:srgbClr val="6A88D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30" name="Google Shape;930;p44"/>
            <p:cNvSpPr/>
            <p:nvPr/>
          </p:nvSpPr>
          <p:spPr>
            <a:xfrm>
              <a:off x="2058050" y="3402325"/>
              <a:ext cx="553225" cy="305500"/>
            </a:xfrm>
            <a:custGeom>
              <a:avLst/>
              <a:gdLst/>
              <a:ahLst/>
              <a:cxnLst/>
              <a:rect l="l" t="t" r="r" b="b"/>
              <a:pathLst>
                <a:path w="22129" h="12220" extrusionOk="0">
                  <a:moveTo>
                    <a:pt x="22129" y="0"/>
                  </a:moveTo>
                  <a:lnTo>
                    <a:pt x="1" y="10426"/>
                  </a:lnTo>
                  <a:lnTo>
                    <a:pt x="244" y="12219"/>
                  </a:lnTo>
                  <a:lnTo>
                    <a:pt x="22129" y="0"/>
                  </a:lnTo>
                  <a:close/>
                </a:path>
              </a:pathLst>
            </a:custGeom>
            <a:solidFill>
              <a:srgbClr val="1D0D9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31" name="Google Shape;931;p44"/>
            <p:cNvSpPr/>
            <p:nvPr/>
          </p:nvSpPr>
          <p:spPr>
            <a:xfrm>
              <a:off x="1302725" y="3939550"/>
              <a:ext cx="2373925" cy="112500"/>
            </a:xfrm>
            <a:custGeom>
              <a:avLst/>
              <a:gdLst/>
              <a:ahLst/>
              <a:cxnLst/>
              <a:rect l="l" t="t" r="r" b="b"/>
              <a:pathLst>
                <a:path w="94957" h="4500" extrusionOk="0">
                  <a:moveTo>
                    <a:pt x="0" y="1"/>
                  </a:moveTo>
                  <a:lnTo>
                    <a:pt x="0" y="4499"/>
                  </a:lnTo>
                  <a:lnTo>
                    <a:pt x="94957" y="4499"/>
                  </a:lnTo>
                  <a:lnTo>
                    <a:pt x="94957"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32" name="Google Shape;932;p44"/>
            <p:cNvSpPr/>
            <p:nvPr/>
          </p:nvSpPr>
          <p:spPr>
            <a:xfrm>
              <a:off x="2997275" y="3090750"/>
              <a:ext cx="662650" cy="661900"/>
            </a:xfrm>
            <a:custGeom>
              <a:avLst/>
              <a:gdLst/>
              <a:ahLst/>
              <a:cxnLst/>
              <a:rect l="l" t="t" r="r" b="b"/>
              <a:pathLst>
                <a:path w="26506" h="26476" extrusionOk="0">
                  <a:moveTo>
                    <a:pt x="24713" y="1764"/>
                  </a:moveTo>
                  <a:lnTo>
                    <a:pt x="24713" y="24682"/>
                  </a:lnTo>
                  <a:lnTo>
                    <a:pt x="1794" y="24682"/>
                  </a:lnTo>
                  <a:lnTo>
                    <a:pt x="1794" y="1764"/>
                  </a:lnTo>
                  <a:close/>
                  <a:moveTo>
                    <a:pt x="1" y="1"/>
                  </a:moveTo>
                  <a:lnTo>
                    <a:pt x="1" y="26475"/>
                  </a:lnTo>
                  <a:lnTo>
                    <a:pt x="26506" y="26475"/>
                  </a:lnTo>
                  <a:lnTo>
                    <a:pt x="26506"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33" name="Google Shape;933;p44"/>
            <p:cNvSpPr/>
            <p:nvPr/>
          </p:nvSpPr>
          <p:spPr>
            <a:xfrm>
              <a:off x="3077075" y="3167500"/>
              <a:ext cx="503825" cy="503075"/>
            </a:xfrm>
            <a:custGeom>
              <a:avLst/>
              <a:gdLst/>
              <a:ahLst/>
              <a:cxnLst/>
              <a:rect l="l" t="t" r="r" b="b"/>
              <a:pathLst>
                <a:path w="20153" h="20123" extrusionOk="0">
                  <a:moveTo>
                    <a:pt x="10061" y="1"/>
                  </a:moveTo>
                  <a:cubicBezTo>
                    <a:pt x="4529" y="1"/>
                    <a:pt x="0" y="4499"/>
                    <a:pt x="0" y="10062"/>
                  </a:cubicBezTo>
                  <a:cubicBezTo>
                    <a:pt x="0" y="15624"/>
                    <a:pt x="4529" y="20123"/>
                    <a:pt x="10061" y="20123"/>
                  </a:cubicBezTo>
                  <a:cubicBezTo>
                    <a:pt x="15624" y="20123"/>
                    <a:pt x="20153" y="15624"/>
                    <a:pt x="20153" y="10062"/>
                  </a:cubicBezTo>
                  <a:cubicBezTo>
                    <a:pt x="20153" y="4499"/>
                    <a:pt x="15624" y="1"/>
                    <a:pt x="10061"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34" name="Google Shape;934;p44"/>
            <p:cNvSpPr/>
            <p:nvPr/>
          </p:nvSpPr>
          <p:spPr>
            <a:xfrm>
              <a:off x="3117350" y="3207025"/>
              <a:ext cx="423275" cy="424050"/>
            </a:xfrm>
            <a:custGeom>
              <a:avLst/>
              <a:gdLst/>
              <a:ahLst/>
              <a:cxnLst/>
              <a:rect l="l" t="t" r="r" b="b"/>
              <a:pathLst>
                <a:path w="16931" h="16962" extrusionOk="0">
                  <a:moveTo>
                    <a:pt x="8450" y="0"/>
                  </a:moveTo>
                  <a:cubicBezTo>
                    <a:pt x="3800" y="0"/>
                    <a:pt x="0" y="3800"/>
                    <a:pt x="0" y="8481"/>
                  </a:cubicBezTo>
                  <a:cubicBezTo>
                    <a:pt x="0" y="13162"/>
                    <a:pt x="3800" y="16961"/>
                    <a:pt x="8450" y="16961"/>
                  </a:cubicBezTo>
                  <a:cubicBezTo>
                    <a:pt x="13131" y="16961"/>
                    <a:pt x="16931" y="13162"/>
                    <a:pt x="16931" y="8481"/>
                  </a:cubicBezTo>
                  <a:cubicBezTo>
                    <a:pt x="16931" y="3800"/>
                    <a:pt x="13131" y="0"/>
                    <a:pt x="8450" y="0"/>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35" name="Google Shape;935;p44"/>
            <p:cNvSpPr/>
            <p:nvPr/>
          </p:nvSpPr>
          <p:spPr>
            <a:xfrm>
              <a:off x="3202450" y="3292900"/>
              <a:ext cx="276625" cy="216575"/>
            </a:xfrm>
            <a:custGeom>
              <a:avLst/>
              <a:gdLst/>
              <a:ahLst/>
              <a:cxnLst/>
              <a:rect l="l" t="t" r="r" b="b"/>
              <a:pathLst>
                <a:path w="11065" h="8663" extrusionOk="0">
                  <a:moveTo>
                    <a:pt x="11065" y="0"/>
                  </a:moveTo>
                  <a:lnTo>
                    <a:pt x="4499" y="5076"/>
                  </a:lnTo>
                  <a:lnTo>
                    <a:pt x="1" y="2888"/>
                  </a:lnTo>
                  <a:lnTo>
                    <a:pt x="4378" y="8663"/>
                  </a:lnTo>
                  <a:lnTo>
                    <a:pt x="11065" y="0"/>
                  </a:ln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936" name="Google Shape;936;p44"/>
          <p:cNvGrpSpPr/>
          <p:nvPr/>
        </p:nvGrpSpPr>
        <p:grpSpPr>
          <a:xfrm>
            <a:off x="7380867" y="1669800"/>
            <a:ext cx="1282067" cy="1070800"/>
            <a:chOff x="4781075" y="719300"/>
            <a:chExt cx="961550" cy="803100"/>
          </a:xfrm>
        </p:grpSpPr>
        <p:sp>
          <p:nvSpPr>
            <p:cNvPr id="937" name="Google Shape;937;p44"/>
            <p:cNvSpPr/>
            <p:nvPr/>
          </p:nvSpPr>
          <p:spPr>
            <a:xfrm>
              <a:off x="4781075" y="822700"/>
              <a:ext cx="522900" cy="522075"/>
            </a:xfrm>
            <a:custGeom>
              <a:avLst/>
              <a:gdLst/>
              <a:ahLst/>
              <a:cxnLst/>
              <a:rect l="l" t="t" r="r" b="b"/>
              <a:pathLst>
                <a:path w="20916" h="20883" extrusionOk="0">
                  <a:moveTo>
                    <a:pt x="10475" y="6205"/>
                  </a:moveTo>
                  <a:cubicBezTo>
                    <a:pt x="11009" y="6205"/>
                    <a:pt x="11576" y="6338"/>
                    <a:pt x="12076" y="6505"/>
                  </a:cubicBezTo>
                  <a:lnTo>
                    <a:pt x="12143" y="6438"/>
                  </a:lnTo>
                  <a:lnTo>
                    <a:pt x="12143" y="6505"/>
                  </a:lnTo>
                  <a:cubicBezTo>
                    <a:pt x="13144" y="6939"/>
                    <a:pt x="13944" y="7706"/>
                    <a:pt x="14344" y="8773"/>
                  </a:cubicBezTo>
                  <a:lnTo>
                    <a:pt x="14445" y="8773"/>
                  </a:lnTo>
                  <a:lnTo>
                    <a:pt x="14344" y="8840"/>
                  </a:lnTo>
                  <a:cubicBezTo>
                    <a:pt x="14578" y="9340"/>
                    <a:pt x="14645" y="9841"/>
                    <a:pt x="14645" y="10441"/>
                  </a:cubicBezTo>
                  <a:cubicBezTo>
                    <a:pt x="14645" y="10975"/>
                    <a:pt x="14511" y="11509"/>
                    <a:pt x="14344" y="12009"/>
                  </a:cubicBezTo>
                  <a:lnTo>
                    <a:pt x="14445" y="12109"/>
                  </a:lnTo>
                  <a:lnTo>
                    <a:pt x="14344" y="12109"/>
                  </a:lnTo>
                  <a:cubicBezTo>
                    <a:pt x="13944" y="13110"/>
                    <a:pt x="13144" y="13910"/>
                    <a:pt x="12143" y="14344"/>
                  </a:cubicBezTo>
                  <a:lnTo>
                    <a:pt x="12143" y="14444"/>
                  </a:lnTo>
                  <a:lnTo>
                    <a:pt x="12076" y="14344"/>
                  </a:lnTo>
                  <a:cubicBezTo>
                    <a:pt x="11576" y="14578"/>
                    <a:pt x="11075" y="14644"/>
                    <a:pt x="10475" y="14644"/>
                  </a:cubicBezTo>
                  <a:cubicBezTo>
                    <a:pt x="9941" y="14644"/>
                    <a:pt x="9408" y="14511"/>
                    <a:pt x="8907" y="14344"/>
                  </a:cubicBezTo>
                  <a:lnTo>
                    <a:pt x="8807" y="14444"/>
                  </a:lnTo>
                  <a:lnTo>
                    <a:pt x="8807" y="14344"/>
                  </a:lnTo>
                  <a:cubicBezTo>
                    <a:pt x="7806" y="13944"/>
                    <a:pt x="7006" y="13143"/>
                    <a:pt x="6572" y="12109"/>
                  </a:cubicBezTo>
                  <a:lnTo>
                    <a:pt x="6472" y="12109"/>
                  </a:lnTo>
                  <a:lnTo>
                    <a:pt x="6572" y="12009"/>
                  </a:lnTo>
                  <a:cubicBezTo>
                    <a:pt x="6339" y="11509"/>
                    <a:pt x="6272" y="11008"/>
                    <a:pt x="6272" y="10441"/>
                  </a:cubicBezTo>
                  <a:cubicBezTo>
                    <a:pt x="6272" y="9907"/>
                    <a:pt x="6405" y="9340"/>
                    <a:pt x="6572" y="8840"/>
                  </a:cubicBezTo>
                  <a:lnTo>
                    <a:pt x="6472" y="8773"/>
                  </a:lnTo>
                  <a:lnTo>
                    <a:pt x="6572" y="8773"/>
                  </a:lnTo>
                  <a:cubicBezTo>
                    <a:pt x="6973" y="7773"/>
                    <a:pt x="7773" y="6972"/>
                    <a:pt x="8807" y="6505"/>
                  </a:cubicBezTo>
                  <a:lnTo>
                    <a:pt x="8807" y="6438"/>
                  </a:lnTo>
                  <a:lnTo>
                    <a:pt x="8874" y="6505"/>
                  </a:lnTo>
                  <a:cubicBezTo>
                    <a:pt x="9374" y="6305"/>
                    <a:pt x="9875" y="6205"/>
                    <a:pt x="10475" y="6205"/>
                  </a:cubicBezTo>
                  <a:close/>
                  <a:moveTo>
                    <a:pt x="8807" y="0"/>
                  </a:moveTo>
                  <a:lnTo>
                    <a:pt x="8807" y="2636"/>
                  </a:lnTo>
                  <a:cubicBezTo>
                    <a:pt x="7840" y="2836"/>
                    <a:pt x="6939" y="3203"/>
                    <a:pt x="6105" y="3770"/>
                  </a:cubicBezTo>
                  <a:lnTo>
                    <a:pt x="4237" y="1868"/>
                  </a:lnTo>
                  <a:lnTo>
                    <a:pt x="1902" y="4203"/>
                  </a:lnTo>
                  <a:lnTo>
                    <a:pt x="3770" y="6105"/>
                  </a:lnTo>
                  <a:cubicBezTo>
                    <a:pt x="3237" y="6872"/>
                    <a:pt x="2836" y="7806"/>
                    <a:pt x="2636" y="8807"/>
                  </a:cubicBezTo>
                  <a:lnTo>
                    <a:pt x="1" y="8807"/>
                  </a:lnTo>
                  <a:lnTo>
                    <a:pt x="1" y="12109"/>
                  </a:lnTo>
                  <a:lnTo>
                    <a:pt x="2636" y="12109"/>
                  </a:lnTo>
                  <a:cubicBezTo>
                    <a:pt x="2836" y="13076"/>
                    <a:pt x="3237" y="13977"/>
                    <a:pt x="3770" y="14811"/>
                  </a:cubicBezTo>
                  <a:lnTo>
                    <a:pt x="1902" y="16679"/>
                  </a:lnTo>
                  <a:lnTo>
                    <a:pt x="4237" y="19014"/>
                  </a:lnTo>
                  <a:lnTo>
                    <a:pt x="6105" y="17146"/>
                  </a:lnTo>
                  <a:cubicBezTo>
                    <a:pt x="6906" y="17680"/>
                    <a:pt x="7806" y="18080"/>
                    <a:pt x="8807" y="18280"/>
                  </a:cubicBezTo>
                  <a:lnTo>
                    <a:pt x="8807" y="20882"/>
                  </a:lnTo>
                  <a:lnTo>
                    <a:pt x="12110" y="20882"/>
                  </a:lnTo>
                  <a:lnTo>
                    <a:pt x="12110" y="18280"/>
                  </a:lnTo>
                  <a:cubicBezTo>
                    <a:pt x="13077" y="18080"/>
                    <a:pt x="13978" y="17680"/>
                    <a:pt x="14811" y="17146"/>
                  </a:cubicBezTo>
                  <a:lnTo>
                    <a:pt x="16679" y="19014"/>
                  </a:lnTo>
                  <a:lnTo>
                    <a:pt x="19014" y="16679"/>
                  </a:lnTo>
                  <a:lnTo>
                    <a:pt x="17146" y="14811"/>
                  </a:lnTo>
                  <a:cubicBezTo>
                    <a:pt x="17680" y="14010"/>
                    <a:pt x="18080" y="13110"/>
                    <a:pt x="18281" y="12109"/>
                  </a:cubicBezTo>
                  <a:lnTo>
                    <a:pt x="20916" y="12109"/>
                  </a:lnTo>
                  <a:lnTo>
                    <a:pt x="20916" y="8807"/>
                  </a:lnTo>
                  <a:lnTo>
                    <a:pt x="18281" y="8807"/>
                  </a:lnTo>
                  <a:cubicBezTo>
                    <a:pt x="18080" y="7839"/>
                    <a:pt x="17680" y="6939"/>
                    <a:pt x="17146" y="6105"/>
                  </a:cubicBezTo>
                  <a:lnTo>
                    <a:pt x="19014" y="4203"/>
                  </a:lnTo>
                  <a:lnTo>
                    <a:pt x="16679" y="1868"/>
                  </a:lnTo>
                  <a:lnTo>
                    <a:pt x="14811" y="3770"/>
                  </a:lnTo>
                  <a:cubicBezTo>
                    <a:pt x="14011" y="3236"/>
                    <a:pt x="13110" y="2836"/>
                    <a:pt x="12110" y="2636"/>
                  </a:cubicBezTo>
                  <a:lnTo>
                    <a:pt x="12110" y="0"/>
                  </a:lnTo>
                  <a:close/>
                </a:path>
              </a:pathLst>
            </a:custGeom>
            <a:solidFill>
              <a:srgbClr val="6E9BD3">
                <a:alpha val="434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38" name="Google Shape;938;p44"/>
            <p:cNvSpPr/>
            <p:nvPr/>
          </p:nvSpPr>
          <p:spPr>
            <a:xfrm>
              <a:off x="5305625" y="719300"/>
              <a:ext cx="298575" cy="301075"/>
            </a:xfrm>
            <a:custGeom>
              <a:avLst/>
              <a:gdLst/>
              <a:ahLst/>
              <a:cxnLst/>
              <a:rect l="l" t="t" r="r" b="b"/>
              <a:pathLst>
                <a:path w="11943" h="12043" extrusionOk="0">
                  <a:moveTo>
                    <a:pt x="5905" y="3569"/>
                  </a:moveTo>
                  <a:cubicBezTo>
                    <a:pt x="6238" y="3569"/>
                    <a:pt x="6539" y="3636"/>
                    <a:pt x="6839" y="3736"/>
                  </a:cubicBezTo>
                  <a:lnTo>
                    <a:pt x="6872" y="3703"/>
                  </a:lnTo>
                  <a:lnTo>
                    <a:pt x="6872" y="3736"/>
                  </a:lnTo>
                  <a:cubicBezTo>
                    <a:pt x="7473" y="3970"/>
                    <a:pt x="7906" y="4437"/>
                    <a:pt x="8173" y="5037"/>
                  </a:cubicBezTo>
                  <a:lnTo>
                    <a:pt x="8206" y="5037"/>
                  </a:lnTo>
                  <a:lnTo>
                    <a:pt x="8173" y="5070"/>
                  </a:lnTo>
                  <a:cubicBezTo>
                    <a:pt x="8306" y="5371"/>
                    <a:pt x="8340" y="5637"/>
                    <a:pt x="8340" y="5971"/>
                  </a:cubicBezTo>
                  <a:cubicBezTo>
                    <a:pt x="8340" y="6305"/>
                    <a:pt x="8306" y="6605"/>
                    <a:pt x="8206" y="6938"/>
                  </a:cubicBezTo>
                  <a:lnTo>
                    <a:pt x="8173" y="6938"/>
                  </a:lnTo>
                  <a:cubicBezTo>
                    <a:pt x="7906" y="7539"/>
                    <a:pt x="7473" y="7972"/>
                    <a:pt x="6872" y="8239"/>
                  </a:cubicBezTo>
                  <a:lnTo>
                    <a:pt x="6872" y="8273"/>
                  </a:lnTo>
                  <a:lnTo>
                    <a:pt x="6839" y="8239"/>
                  </a:lnTo>
                  <a:cubicBezTo>
                    <a:pt x="6539" y="8373"/>
                    <a:pt x="6238" y="8406"/>
                    <a:pt x="5905" y="8406"/>
                  </a:cubicBezTo>
                  <a:cubicBezTo>
                    <a:pt x="5571" y="8406"/>
                    <a:pt x="5304" y="8306"/>
                    <a:pt x="5004" y="8239"/>
                  </a:cubicBezTo>
                  <a:lnTo>
                    <a:pt x="4971" y="8273"/>
                  </a:lnTo>
                  <a:lnTo>
                    <a:pt x="4971" y="8239"/>
                  </a:lnTo>
                  <a:cubicBezTo>
                    <a:pt x="4370" y="7972"/>
                    <a:pt x="3903" y="7539"/>
                    <a:pt x="3670" y="6938"/>
                  </a:cubicBezTo>
                  <a:lnTo>
                    <a:pt x="3636" y="6938"/>
                  </a:lnTo>
                  <a:lnTo>
                    <a:pt x="3670" y="6905"/>
                  </a:lnTo>
                  <a:cubicBezTo>
                    <a:pt x="3536" y="6605"/>
                    <a:pt x="3503" y="6305"/>
                    <a:pt x="3503" y="5971"/>
                  </a:cubicBezTo>
                  <a:cubicBezTo>
                    <a:pt x="3503" y="5637"/>
                    <a:pt x="3536" y="5371"/>
                    <a:pt x="3670" y="5070"/>
                  </a:cubicBezTo>
                  <a:lnTo>
                    <a:pt x="3636" y="5037"/>
                  </a:lnTo>
                  <a:lnTo>
                    <a:pt x="3670" y="5037"/>
                  </a:lnTo>
                  <a:cubicBezTo>
                    <a:pt x="3903" y="4437"/>
                    <a:pt x="4370" y="3970"/>
                    <a:pt x="4971" y="3736"/>
                  </a:cubicBezTo>
                  <a:lnTo>
                    <a:pt x="4971" y="3703"/>
                  </a:lnTo>
                  <a:lnTo>
                    <a:pt x="5004" y="3736"/>
                  </a:lnTo>
                  <a:cubicBezTo>
                    <a:pt x="5304" y="3603"/>
                    <a:pt x="5571" y="3569"/>
                    <a:pt x="5905" y="3569"/>
                  </a:cubicBezTo>
                  <a:close/>
                  <a:moveTo>
                    <a:pt x="5004" y="0"/>
                  </a:moveTo>
                  <a:lnTo>
                    <a:pt x="5004" y="1501"/>
                  </a:lnTo>
                  <a:cubicBezTo>
                    <a:pt x="4437" y="1635"/>
                    <a:pt x="3903" y="1835"/>
                    <a:pt x="3470" y="2135"/>
                  </a:cubicBezTo>
                  <a:lnTo>
                    <a:pt x="2369" y="1068"/>
                  </a:lnTo>
                  <a:lnTo>
                    <a:pt x="1035" y="2402"/>
                  </a:lnTo>
                  <a:lnTo>
                    <a:pt x="2135" y="3469"/>
                  </a:lnTo>
                  <a:cubicBezTo>
                    <a:pt x="1835" y="3936"/>
                    <a:pt x="1602" y="4470"/>
                    <a:pt x="1502" y="5037"/>
                  </a:cubicBezTo>
                  <a:lnTo>
                    <a:pt x="1" y="5037"/>
                  </a:lnTo>
                  <a:lnTo>
                    <a:pt x="1" y="6938"/>
                  </a:lnTo>
                  <a:lnTo>
                    <a:pt x="1502" y="6938"/>
                  </a:lnTo>
                  <a:cubicBezTo>
                    <a:pt x="1635" y="7539"/>
                    <a:pt x="1835" y="8006"/>
                    <a:pt x="2135" y="8473"/>
                  </a:cubicBezTo>
                  <a:lnTo>
                    <a:pt x="1035" y="9574"/>
                  </a:lnTo>
                  <a:lnTo>
                    <a:pt x="2369" y="10908"/>
                  </a:lnTo>
                  <a:lnTo>
                    <a:pt x="3470" y="9807"/>
                  </a:lnTo>
                  <a:cubicBezTo>
                    <a:pt x="3937" y="10107"/>
                    <a:pt x="4470" y="10374"/>
                    <a:pt x="5004" y="10441"/>
                  </a:cubicBezTo>
                  <a:lnTo>
                    <a:pt x="5004" y="12042"/>
                  </a:lnTo>
                  <a:lnTo>
                    <a:pt x="6939" y="12042"/>
                  </a:lnTo>
                  <a:lnTo>
                    <a:pt x="6939" y="10541"/>
                  </a:lnTo>
                  <a:cubicBezTo>
                    <a:pt x="7506" y="10408"/>
                    <a:pt x="8006" y="10207"/>
                    <a:pt x="8473" y="9907"/>
                  </a:cubicBezTo>
                  <a:lnTo>
                    <a:pt x="9541" y="10975"/>
                  </a:lnTo>
                  <a:lnTo>
                    <a:pt x="10875" y="9640"/>
                  </a:lnTo>
                  <a:lnTo>
                    <a:pt x="9808" y="8573"/>
                  </a:lnTo>
                  <a:cubicBezTo>
                    <a:pt x="10074" y="8106"/>
                    <a:pt x="10341" y="7572"/>
                    <a:pt x="10408" y="7038"/>
                  </a:cubicBezTo>
                  <a:lnTo>
                    <a:pt x="11942" y="7038"/>
                  </a:lnTo>
                  <a:lnTo>
                    <a:pt x="11942" y="6938"/>
                  </a:lnTo>
                  <a:lnTo>
                    <a:pt x="11942" y="5037"/>
                  </a:lnTo>
                  <a:lnTo>
                    <a:pt x="10408" y="5037"/>
                  </a:lnTo>
                  <a:cubicBezTo>
                    <a:pt x="10308" y="4437"/>
                    <a:pt x="10074" y="3936"/>
                    <a:pt x="9808" y="3469"/>
                  </a:cubicBezTo>
                  <a:lnTo>
                    <a:pt x="10875" y="2402"/>
                  </a:lnTo>
                  <a:lnTo>
                    <a:pt x="9541" y="1068"/>
                  </a:lnTo>
                  <a:lnTo>
                    <a:pt x="8473" y="2135"/>
                  </a:lnTo>
                  <a:cubicBezTo>
                    <a:pt x="8006" y="1835"/>
                    <a:pt x="7473" y="1601"/>
                    <a:pt x="6939" y="1501"/>
                  </a:cubicBezTo>
                  <a:lnTo>
                    <a:pt x="6939" y="0"/>
                  </a:lnTo>
                  <a:close/>
                </a:path>
              </a:pathLst>
            </a:custGeom>
            <a:solidFill>
              <a:srgbClr val="6E9BD3">
                <a:alpha val="434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39" name="Google Shape;939;p44"/>
            <p:cNvSpPr/>
            <p:nvPr/>
          </p:nvSpPr>
          <p:spPr>
            <a:xfrm>
              <a:off x="5304800" y="1084550"/>
              <a:ext cx="437825" cy="437850"/>
            </a:xfrm>
            <a:custGeom>
              <a:avLst/>
              <a:gdLst/>
              <a:ahLst/>
              <a:cxnLst/>
              <a:rect l="l" t="t" r="r" b="b"/>
              <a:pathLst>
                <a:path w="17513" h="17514" extrusionOk="0">
                  <a:moveTo>
                    <a:pt x="8740" y="5204"/>
                  </a:moveTo>
                  <a:cubicBezTo>
                    <a:pt x="9207" y="5204"/>
                    <a:pt x="9674" y="5304"/>
                    <a:pt x="10074" y="5471"/>
                  </a:cubicBezTo>
                  <a:lnTo>
                    <a:pt x="10141" y="5438"/>
                  </a:lnTo>
                  <a:lnTo>
                    <a:pt x="10141" y="5505"/>
                  </a:lnTo>
                  <a:cubicBezTo>
                    <a:pt x="10975" y="5871"/>
                    <a:pt x="11642" y="6539"/>
                    <a:pt x="12009" y="7373"/>
                  </a:cubicBezTo>
                  <a:lnTo>
                    <a:pt x="12075" y="7373"/>
                  </a:lnTo>
                  <a:lnTo>
                    <a:pt x="12042" y="7439"/>
                  </a:lnTo>
                  <a:cubicBezTo>
                    <a:pt x="12209" y="7840"/>
                    <a:pt x="12309" y="8307"/>
                    <a:pt x="12309" y="8774"/>
                  </a:cubicBezTo>
                  <a:cubicBezTo>
                    <a:pt x="12309" y="9207"/>
                    <a:pt x="12209" y="9674"/>
                    <a:pt x="12042" y="10108"/>
                  </a:cubicBezTo>
                  <a:lnTo>
                    <a:pt x="12075" y="10141"/>
                  </a:lnTo>
                  <a:lnTo>
                    <a:pt x="12009" y="10141"/>
                  </a:lnTo>
                  <a:cubicBezTo>
                    <a:pt x="11642" y="10975"/>
                    <a:pt x="10975" y="11642"/>
                    <a:pt x="10141" y="12009"/>
                  </a:cubicBezTo>
                  <a:lnTo>
                    <a:pt x="10141" y="12109"/>
                  </a:lnTo>
                  <a:lnTo>
                    <a:pt x="10074" y="12043"/>
                  </a:lnTo>
                  <a:cubicBezTo>
                    <a:pt x="9674" y="12209"/>
                    <a:pt x="9207" y="12309"/>
                    <a:pt x="8740" y="12309"/>
                  </a:cubicBezTo>
                  <a:cubicBezTo>
                    <a:pt x="8306" y="12309"/>
                    <a:pt x="7839" y="12209"/>
                    <a:pt x="7405" y="12043"/>
                  </a:cubicBezTo>
                  <a:lnTo>
                    <a:pt x="7372" y="12109"/>
                  </a:lnTo>
                  <a:lnTo>
                    <a:pt x="7372" y="12009"/>
                  </a:lnTo>
                  <a:cubicBezTo>
                    <a:pt x="6538" y="11642"/>
                    <a:pt x="5871" y="10975"/>
                    <a:pt x="5504" y="10141"/>
                  </a:cubicBezTo>
                  <a:lnTo>
                    <a:pt x="5404" y="10141"/>
                  </a:lnTo>
                  <a:lnTo>
                    <a:pt x="5471" y="10108"/>
                  </a:lnTo>
                  <a:cubicBezTo>
                    <a:pt x="5304" y="9674"/>
                    <a:pt x="5204" y="9207"/>
                    <a:pt x="5204" y="8774"/>
                  </a:cubicBezTo>
                  <a:cubicBezTo>
                    <a:pt x="5204" y="8307"/>
                    <a:pt x="5304" y="7840"/>
                    <a:pt x="5471" y="7439"/>
                  </a:cubicBezTo>
                  <a:lnTo>
                    <a:pt x="5404" y="7373"/>
                  </a:lnTo>
                  <a:lnTo>
                    <a:pt x="5504" y="7373"/>
                  </a:lnTo>
                  <a:cubicBezTo>
                    <a:pt x="5871" y="6539"/>
                    <a:pt x="6538" y="5871"/>
                    <a:pt x="7372" y="5505"/>
                  </a:cubicBezTo>
                  <a:lnTo>
                    <a:pt x="7372" y="5438"/>
                  </a:lnTo>
                  <a:lnTo>
                    <a:pt x="7405" y="5471"/>
                  </a:lnTo>
                  <a:cubicBezTo>
                    <a:pt x="7839" y="5304"/>
                    <a:pt x="8306" y="5204"/>
                    <a:pt x="8740" y="5204"/>
                  </a:cubicBezTo>
                  <a:close/>
                  <a:moveTo>
                    <a:pt x="7372" y="1"/>
                  </a:moveTo>
                  <a:lnTo>
                    <a:pt x="7372" y="2202"/>
                  </a:lnTo>
                  <a:cubicBezTo>
                    <a:pt x="6538" y="2369"/>
                    <a:pt x="5804" y="2703"/>
                    <a:pt x="5137" y="3170"/>
                  </a:cubicBezTo>
                  <a:lnTo>
                    <a:pt x="3536" y="1602"/>
                  </a:lnTo>
                  <a:lnTo>
                    <a:pt x="1568" y="3536"/>
                  </a:lnTo>
                  <a:lnTo>
                    <a:pt x="3169" y="5138"/>
                  </a:lnTo>
                  <a:cubicBezTo>
                    <a:pt x="2702" y="5805"/>
                    <a:pt x="2402" y="6605"/>
                    <a:pt x="2202" y="7373"/>
                  </a:cubicBezTo>
                  <a:lnTo>
                    <a:pt x="0" y="7373"/>
                  </a:lnTo>
                  <a:lnTo>
                    <a:pt x="0" y="10141"/>
                  </a:lnTo>
                  <a:lnTo>
                    <a:pt x="2202" y="10141"/>
                  </a:lnTo>
                  <a:cubicBezTo>
                    <a:pt x="2369" y="10975"/>
                    <a:pt x="2702" y="11709"/>
                    <a:pt x="3169" y="12376"/>
                  </a:cubicBezTo>
                  <a:lnTo>
                    <a:pt x="1568" y="13977"/>
                  </a:lnTo>
                  <a:lnTo>
                    <a:pt x="3536" y="15945"/>
                  </a:lnTo>
                  <a:lnTo>
                    <a:pt x="5137" y="14344"/>
                  </a:lnTo>
                  <a:cubicBezTo>
                    <a:pt x="5804" y="14811"/>
                    <a:pt x="6572" y="15111"/>
                    <a:pt x="7372" y="15312"/>
                  </a:cubicBezTo>
                  <a:lnTo>
                    <a:pt x="7372" y="17513"/>
                  </a:lnTo>
                  <a:lnTo>
                    <a:pt x="10141" y="17513"/>
                  </a:lnTo>
                  <a:lnTo>
                    <a:pt x="10141" y="15312"/>
                  </a:lnTo>
                  <a:cubicBezTo>
                    <a:pt x="10975" y="15145"/>
                    <a:pt x="11709" y="14811"/>
                    <a:pt x="12376" y="14344"/>
                  </a:cubicBezTo>
                  <a:lnTo>
                    <a:pt x="13977" y="15945"/>
                  </a:lnTo>
                  <a:lnTo>
                    <a:pt x="15912" y="13977"/>
                  </a:lnTo>
                  <a:lnTo>
                    <a:pt x="14344" y="12376"/>
                  </a:lnTo>
                  <a:cubicBezTo>
                    <a:pt x="14811" y="11709"/>
                    <a:pt x="15078" y="10942"/>
                    <a:pt x="15311" y="10141"/>
                  </a:cubicBezTo>
                  <a:lnTo>
                    <a:pt x="17513" y="10141"/>
                  </a:lnTo>
                  <a:lnTo>
                    <a:pt x="17513" y="7373"/>
                  </a:lnTo>
                  <a:lnTo>
                    <a:pt x="15311" y="7373"/>
                  </a:lnTo>
                  <a:cubicBezTo>
                    <a:pt x="15144" y="6539"/>
                    <a:pt x="14811" y="5805"/>
                    <a:pt x="14344" y="5138"/>
                  </a:cubicBezTo>
                  <a:lnTo>
                    <a:pt x="15912" y="3536"/>
                  </a:lnTo>
                  <a:lnTo>
                    <a:pt x="13977" y="1602"/>
                  </a:lnTo>
                  <a:lnTo>
                    <a:pt x="12376" y="3170"/>
                  </a:lnTo>
                  <a:cubicBezTo>
                    <a:pt x="11709" y="2703"/>
                    <a:pt x="10908" y="2436"/>
                    <a:pt x="10141" y="2202"/>
                  </a:cubicBezTo>
                  <a:lnTo>
                    <a:pt x="10141" y="1"/>
                  </a:lnTo>
                  <a:close/>
                </a:path>
              </a:pathLst>
            </a:custGeom>
            <a:solidFill>
              <a:srgbClr val="6E9BD3">
                <a:alpha val="434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940" name="Google Shape;940;p44"/>
          <p:cNvGrpSpPr/>
          <p:nvPr/>
        </p:nvGrpSpPr>
        <p:grpSpPr>
          <a:xfrm>
            <a:off x="9470867" y="652300"/>
            <a:ext cx="988533" cy="997400"/>
            <a:chOff x="1549600" y="449100"/>
            <a:chExt cx="741400" cy="748050"/>
          </a:xfrm>
        </p:grpSpPr>
        <p:sp>
          <p:nvSpPr>
            <p:cNvPr id="941" name="Google Shape;941;p44"/>
            <p:cNvSpPr/>
            <p:nvPr/>
          </p:nvSpPr>
          <p:spPr>
            <a:xfrm>
              <a:off x="1549600" y="521650"/>
              <a:ext cx="675525" cy="675500"/>
            </a:xfrm>
            <a:custGeom>
              <a:avLst/>
              <a:gdLst/>
              <a:ahLst/>
              <a:cxnLst/>
              <a:rect l="l" t="t" r="r" b="b"/>
              <a:pathLst>
                <a:path w="27021" h="27020" extrusionOk="0">
                  <a:moveTo>
                    <a:pt x="13511" y="3403"/>
                  </a:moveTo>
                  <a:cubicBezTo>
                    <a:pt x="19081" y="3403"/>
                    <a:pt x="23618" y="7906"/>
                    <a:pt x="23618" y="13510"/>
                  </a:cubicBezTo>
                  <a:cubicBezTo>
                    <a:pt x="23618" y="19047"/>
                    <a:pt x="19115" y="23617"/>
                    <a:pt x="13511" y="23617"/>
                  </a:cubicBezTo>
                  <a:cubicBezTo>
                    <a:pt x="7973" y="23617"/>
                    <a:pt x="3437" y="19114"/>
                    <a:pt x="3437" y="13510"/>
                  </a:cubicBezTo>
                  <a:cubicBezTo>
                    <a:pt x="3437" y="7973"/>
                    <a:pt x="7940" y="3403"/>
                    <a:pt x="13511" y="3403"/>
                  </a:cubicBezTo>
                  <a:close/>
                  <a:moveTo>
                    <a:pt x="13511" y="0"/>
                  </a:moveTo>
                  <a:cubicBezTo>
                    <a:pt x="6072" y="0"/>
                    <a:pt x="1" y="6038"/>
                    <a:pt x="1" y="13510"/>
                  </a:cubicBezTo>
                  <a:cubicBezTo>
                    <a:pt x="1" y="20982"/>
                    <a:pt x="6072" y="27020"/>
                    <a:pt x="13511" y="27020"/>
                  </a:cubicBezTo>
                  <a:cubicBezTo>
                    <a:pt x="20983" y="27020"/>
                    <a:pt x="27020" y="20982"/>
                    <a:pt x="27020" y="13510"/>
                  </a:cubicBezTo>
                  <a:cubicBezTo>
                    <a:pt x="27020" y="6038"/>
                    <a:pt x="20983" y="0"/>
                    <a:pt x="13511" y="0"/>
                  </a:cubicBezTo>
                  <a:close/>
                </a:path>
              </a:pathLst>
            </a:custGeom>
            <a:solidFill>
              <a:srgbClr val="6E9BD3">
                <a:alpha val="434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42" name="Google Shape;942;p44"/>
            <p:cNvSpPr/>
            <p:nvPr/>
          </p:nvSpPr>
          <p:spPr>
            <a:xfrm>
              <a:off x="1716400" y="688425"/>
              <a:ext cx="343600" cy="341950"/>
            </a:xfrm>
            <a:custGeom>
              <a:avLst/>
              <a:gdLst/>
              <a:ahLst/>
              <a:cxnLst/>
              <a:rect l="l" t="t" r="r" b="b"/>
              <a:pathLst>
                <a:path w="13744" h="13678" extrusionOk="0">
                  <a:moveTo>
                    <a:pt x="6839" y="3837"/>
                  </a:moveTo>
                  <a:cubicBezTo>
                    <a:pt x="8506" y="3837"/>
                    <a:pt x="9907" y="5171"/>
                    <a:pt x="9907" y="6872"/>
                  </a:cubicBezTo>
                  <a:cubicBezTo>
                    <a:pt x="9907" y="8507"/>
                    <a:pt x="8506" y="9875"/>
                    <a:pt x="6839" y="9875"/>
                  </a:cubicBezTo>
                  <a:cubicBezTo>
                    <a:pt x="5171" y="9875"/>
                    <a:pt x="3836" y="8540"/>
                    <a:pt x="3836" y="6872"/>
                  </a:cubicBezTo>
                  <a:cubicBezTo>
                    <a:pt x="3836" y="5205"/>
                    <a:pt x="5171" y="3837"/>
                    <a:pt x="6839" y="3837"/>
                  </a:cubicBezTo>
                  <a:close/>
                  <a:moveTo>
                    <a:pt x="6839" y="1"/>
                  </a:moveTo>
                  <a:cubicBezTo>
                    <a:pt x="3069" y="1"/>
                    <a:pt x="0" y="3103"/>
                    <a:pt x="0" y="6839"/>
                  </a:cubicBezTo>
                  <a:cubicBezTo>
                    <a:pt x="0" y="10642"/>
                    <a:pt x="3069" y="13677"/>
                    <a:pt x="6839" y="13677"/>
                  </a:cubicBezTo>
                  <a:cubicBezTo>
                    <a:pt x="10641" y="13677"/>
                    <a:pt x="13677" y="10575"/>
                    <a:pt x="13677" y="6839"/>
                  </a:cubicBezTo>
                  <a:cubicBezTo>
                    <a:pt x="13744" y="3036"/>
                    <a:pt x="10641" y="1"/>
                    <a:pt x="6839" y="1"/>
                  </a:cubicBezTo>
                  <a:close/>
                </a:path>
              </a:pathLst>
            </a:custGeom>
            <a:solidFill>
              <a:srgbClr val="6E9BD3">
                <a:alpha val="434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43" name="Google Shape;943;p44"/>
            <p:cNvSpPr/>
            <p:nvPr/>
          </p:nvSpPr>
          <p:spPr>
            <a:xfrm>
              <a:off x="1877350" y="503100"/>
              <a:ext cx="361950" cy="363825"/>
            </a:xfrm>
            <a:custGeom>
              <a:avLst/>
              <a:gdLst/>
              <a:ahLst/>
              <a:cxnLst/>
              <a:rect l="l" t="t" r="r" b="b"/>
              <a:pathLst>
                <a:path w="14478" h="14553" extrusionOk="0">
                  <a:moveTo>
                    <a:pt x="14227" y="0"/>
                  </a:moveTo>
                  <a:cubicBezTo>
                    <a:pt x="14177" y="0"/>
                    <a:pt x="14127" y="25"/>
                    <a:pt x="14077" y="75"/>
                  </a:cubicBezTo>
                  <a:lnTo>
                    <a:pt x="67" y="14219"/>
                  </a:lnTo>
                  <a:cubicBezTo>
                    <a:pt x="0" y="14285"/>
                    <a:pt x="0" y="14419"/>
                    <a:pt x="67" y="14519"/>
                  </a:cubicBezTo>
                  <a:cubicBezTo>
                    <a:pt x="134" y="14552"/>
                    <a:pt x="200" y="14552"/>
                    <a:pt x="234" y="14552"/>
                  </a:cubicBezTo>
                  <a:cubicBezTo>
                    <a:pt x="267" y="14552"/>
                    <a:pt x="334" y="14552"/>
                    <a:pt x="367" y="14519"/>
                  </a:cubicBezTo>
                  <a:lnTo>
                    <a:pt x="14377" y="376"/>
                  </a:lnTo>
                  <a:cubicBezTo>
                    <a:pt x="14477" y="275"/>
                    <a:pt x="14477" y="142"/>
                    <a:pt x="14377" y="75"/>
                  </a:cubicBezTo>
                  <a:cubicBezTo>
                    <a:pt x="14327" y="25"/>
                    <a:pt x="14277" y="0"/>
                    <a:pt x="14227" y="0"/>
                  </a:cubicBezTo>
                  <a:close/>
                </a:path>
              </a:pathLst>
            </a:custGeom>
            <a:solidFill>
              <a:srgbClr val="6E9BD3">
                <a:alpha val="434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44" name="Google Shape;944;p44"/>
            <p:cNvSpPr/>
            <p:nvPr/>
          </p:nvSpPr>
          <p:spPr>
            <a:xfrm>
              <a:off x="2187575" y="480775"/>
              <a:ext cx="74225" cy="74250"/>
            </a:xfrm>
            <a:custGeom>
              <a:avLst/>
              <a:gdLst/>
              <a:ahLst/>
              <a:cxnLst/>
              <a:rect l="l" t="t" r="r" b="b"/>
              <a:pathLst>
                <a:path w="2969" h="2970" extrusionOk="0">
                  <a:moveTo>
                    <a:pt x="234" y="1"/>
                  </a:moveTo>
                  <a:cubicBezTo>
                    <a:pt x="100" y="1"/>
                    <a:pt x="0" y="101"/>
                    <a:pt x="0" y="201"/>
                  </a:cubicBezTo>
                  <a:lnTo>
                    <a:pt x="0" y="2970"/>
                  </a:lnTo>
                  <a:lnTo>
                    <a:pt x="2769" y="2836"/>
                  </a:lnTo>
                  <a:cubicBezTo>
                    <a:pt x="2902" y="2836"/>
                    <a:pt x="2969" y="2770"/>
                    <a:pt x="2969" y="2636"/>
                  </a:cubicBezTo>
                  <a:cubicBezTo>
                    <a:pt x="2969" y="2503"/>
                    <a:pt x="2902" y="2436"/>
                    <a:pt x="2769" y="2436"/>
                  </a:cubicBezTo>
                  <a:lnTo>
                    <a:pt x="434" y="2569"/>
                  </a:lnTo>
                  <a:lnTo>
                    <a:pt x="434" y="201"/>
                  </a:lnTo>
                  <a:cubicBezTo>
                    <a:pt x="434" y="101"/>
                    <a:pt x="334" y="1"/>
                    <a:pt x="234" y="1"/>
                  </a:cubicBezTo>
                  <a:close/>
                </a:path>
              </a:pathLst>
            </a:custGeom>
            <a:solidFill>
              <a:srgbClr val="6E9BD3">
                <a:alpha val="434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45" name="Google Shape;945;p44"/>
            <p:cNvSpPr/>
            <p:nvPr/>
          </p:nvSpPr>
          <p:spPr>
            <a:xfrm>
              <a:off x="2220100" y="449100"/>
              <a:ext cx="70900" cy="72575"/>
            </a:xfrm>
            <a:custGeom>
              <a:avLst/>
              <a:gdLst/>
              <a:ahLst/>
              <a:cxnLst/>
              <a:rect l="l" t="t" r="r" b="b"/>
              <a:pathLst>
                <a:path w="2836" h="2903" extrusionOk="0">
                  <a:moveTo>
                    <a:pt x="434" y="0"/>
                  </a:moveTo>
                  <a:cubicBezTo>
                    <a:pt x="334" y="0"/>
                    <a:pt x="200" y="67"/>
                    <a:pt x="200" y="201"/>
                  </a:cubicBezTo>
                  <a:lnTo>
                    <a:pt x="0" y="2902"/>
                  </a:lnTo>
                  <a:lnTo>
                    <a:pt x="0" y="2902"/>
                  </a:lnTo>
                  <a:lnTo>
                    <a:pt x="2635" y="2702"/>
                  </a:lnTo>
                  <a:cubicBezTo>
                    <a:pt x="2769" y="2702"/>
                    <a:pt x="2835" y="2602"/>
                    <a:pt x="2835" y="2502"/>
                  </a:cubicBezTo>
                  <a:cubicBezTo>
                    <a:pt x="2835" y="2369"/>
                    <a:pt x="2769" y="2269"/>
                    <a:pt x="2635" y="2269"/>
                  </a:cubicBezTo>
                  <a:lnTo>
                    <a:pt x="434" y="2402"/>
                  </a:lnTo>
                  <a:lnTo>
                    <a:pt x="634" y="201"/>
                  </a:lnTo>
                  <a:cubicBezTo>
                    <a:pt x="634" y="100"/>
                    <a:pt x="534" y="0"/>
                    <a:pt x="434" y="0"/>
                  </a:cubicBezTo>
                  <a:close/>
                </a:path>
              </a:pathLst>
            </a:custGeom>
            <a:solidFill>
              <a:srgbClr val="6E9BD3">
                <a:alpha val="434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946" name="Google Shape;946;p44"/>
          <p:cNvGrpSpPr/>
          <p:nvPr/>
        </p:nvGrpSpPr>
        <p:grpSpPr>
          <a:xfrm>
            <a:off x="9683236" y="5268421"/>
            <a:ext cx="1591296" cy="955511"/>
            <a:chOff x="501325" y="4100602"/>
            <a:chExt cx="1775471" cy="1066101"/>
          </a:xfrm>
        </p:grpSpPr>
        <p:sp>
          <p:nvSpPr>
            <p:cNvPr id="947" name="Google Shape;947;p44"/>
            <p:cNvSpPr/>
            <p:nvPr/>
          </p:nvSpPr>
          <p:spPr>
            <a:xfrm>
              <a:off x="547489" y="5008751"/>
              <a:ext cx="677290" cy="157952"/>
            </a:xfrm>
            <a:custGeom>
              <a:avLst/>
              <a:gdLst/>
              <a:ahLst/>
              <a:cxnLst/>
              <a:rect l="l" t="t" r="r" b="b"/>
              <a:pathLst>
                <a:path w="33759" h="7873" extrusionOk="0">
                  <a:moveTo>
                    <a:pt x="668" y="0"/>
                  </a:moveTo>
                  <a:cubicBezTo>
                    <a:pt x="301" y="0"/>
                    <a:pt x="1" y="267"/>
                    <a:pt x="1" y="667"/>
                  </a:cubicBezTo>
                  <a:lnTo>
                    <a:pt x="1" y="7205"/>
                  </a:lnTo>
                  <a:cubicBezTo>
                    <a:pt x="1" y="7572"/>
                    <a:pt x="301" y="7873"/>
                    <a:pt x="668" y="7873"/>
                  </a:cubicBezTo>
                  <a:lnTo>
                    <a:pt x="33091" y="7873"/>
                  </a:lnTo>
                  <a:cubicBezTo>
                    <a:pt x="33458" y="7873"/>
                    <a:pt x="33758" y="7572"/>
                    <a:pt x="33758" y="7205"/>
                  </a:cubicBezTo>
                  <a:lnTo>
                    <a:pt x="33758" y="667"/>
                  </a:lnTo>
                  <a:cubicBezTo>
                    <a:pt x="33758" y="267"/>
                    <a:pt x="33458" y="0"/>
                    <a:pt x="33091" y="0"/>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48" name="Google Shape;948;p44"/>
            <p:cNvSpPr/>
            <p:nvPr/>
          </p:nvSpPr>
          <p:spPr>
            <a:xfrm>
              <a:off x="605049" y="5022795"/>
              <a:ext cx="28790" cy="129182"/>
            </a:xfrm>
            <a:custGeom>
              <a:avLst/>
              <a:gdLst/>
              <a:ahLst/>
              <a:cxnLst/>
              <a:rect l="l" t="t" r="r" b="b"/>
              <a:pathLst>
                <a:path w="1435" h="6439" extrusionOk="0">
                  <a:moveTo>
                    <a:pt x="0" y="1"/>
                  </a:moveTo>
                  <a:lnTo>
                    <a:pt x="0" y="6439"/>
                  </a:lnTo>
                  <a:lnTo>
                    <a:pt x="1435" y="6439"/>
                  </a:lnTo>
                  <a:lnTo>
                    <a:pt x="1435" y="1"/>
                  </a:lnTo>
                  <a:close/>
                </a:path>
              </a:pathLst>
            </a:custGeom>
            <a:solidFill>
              <a:srgbClr val="FACD5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49" name="Google Shape;949;p44"/>
            <p:cNvSpPr/>
            <p:nvPr/>
          </p:nvSpPr>
          <p:spPr>
            <a:xfrm>
              <a:off x="694046" y="5022795"/>
              <a:ext cx="29472" cy="129182"/>
            </a:xfrm>
            <a:custGeom>
              <a:avLst/>
              <a:gdLst/>
              <a:ahLst/>
              <a:cxnLst/>
              <a:rect l="l" t="t" r="r" b="b"/>
              <a:pathLst>
                <a:path w="1469" h="6439" extrusionOk="0">
                  <a:moveTo>
                    <a:pt x="1" y="1"/>
                  </a:moveTo>
                  <a:lnTo>
                    <a:pt x="1" y="6439"/>
                  </a:lnTo>
                  <a:lnTo>
                    <a:pt x="1469" y="6439"/>
                  </a:lnTo>
                  <a:lnTo>
                    <a:pt x="1469" y="1"/>
                  </a:lnTo>
                  <a:close/>
                </a:path>
              </a:pathLst>
            </a:custGeom>
            <a:solidFill>
              <a:srgbClr val="FACD5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50" name="Google Shape;950;p44"/>
            <p:cNvSpPr/>
            <p:nvPr/>
          </p:nvSpPr>
          <p:spPr>
            <a:xfrm>
              <a:off x="783063" y="5022795"/>
              <a:ext cx="28790" cy="129182"/>
            </a:xfrm>
            <a:custGeom>
              <a:avLst/>
              <a:gdLst/>
              <a:ahLst/>
              <a:cxnLst/>
              <a:rect l="l" t="t" r="r" b="b"/>
              <a:pathLst>
                <a:path w="1435" h="6439" extrusionOk="0">
                  <a:moveTo>
                    <a:pt x="0" y="1"/>
                  </a:moveTo>
                  <a:lnTo>
                    <a:pt x="0" y="6439"/>
                  </a:lnTo>
                  <a:lnTo>
                    <a:pt x="1435" y="6439"/>
                  </a:lnTo>
                  <a:lnTo>
                    <a:pt x="1435"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51" name="Google Shape;951;p44"/>
            <p:cNvSpPr/>
            <p:nvPr/>
          </p:nvSpPr>
          <p:spPr>
            <a:xfrm>
              <a:off x="871398" y="5022795"/>
              <a:ext cx="29472" cy="129182"/>
            </a:xfrm>
            <a:custGeom>
              <a:avLst/>
              <a:gdLst/>
              <a:ahLst/>
              <a:cxnLst/>
              <a:rect l="l" t="t" r="r" b="b"/>
              <a:pathLst>
                <a:path w="1469" h="6439" extrusionOk="0">
                  <a:moveTo>
                    <a:pt x="1" y="1"/>
                  </a:moveTo>
                  <a:lnTo>
                    <a:pt x="1" y="6439"/>
                  </a:lnTo>
                  <a:lnTo>
                    <a:pt x="1468" y="6439"/>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52" name="Google Shape;952;p44"/>
            <p:cNvSpPr/>
            <p:nvPr/>
          </p:nvSpPr>
          <p:spPr>
            <a:xfrm>
              <a:off x="960416" y="5022795"/>
              <a:ext cx="29452" cy="129182"/>
            </a:xfrm>
            <a:custGeom>
              <a:avLst/>
              <a:gdLst/>
              <a:ahLst/>
              <a:cxnLst/>
              <a:rect l="l" t="t" r="r" b="b"/>
              <a:pathLst>
                <a:path w="1468" h="6439" extrusionOk="0">
                  <a:moveTo>
                    <a:pt x="0" y="1"/>
                  </a:moveTo>
                  <a:lnTo>
                    <a:pt x="0" y="6439"/>
                  </a:lnTo>
                  <a:lnTo>
                    <a:pt x="1468" y="6439"/>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53" name="Google Shape;953;p44"/>
            <p:cNvSpPr/>
            <p:nvPr/>
          </p:nvSpPr>
          <p:spPr>
            <a:xfrm>
              <a:off x="1050075" y="5022795"/>
              <a:ext cx="28810" cy="129182"/>
            </a:xfrm>
            <a:custGeom>
              <a:avLst/>
              <a:gdLst/>
              <a:ahLst/>
              <a:cxnLst/>
              <a:rect l="l" t="t" r="r" b="b"/>
              <a:pathLst>
                <a:path w="1436" h="6439" extrusionOk="0">
                  <a:moveTo>
                    <a:pt x="1" y="1"/>
                  </a:moveTo>
                  <a:lnTo>
                    <a:pt x="1" y="6439"/>
                  </a:lnTo>
                  <a:lnTo>
                    <a:pt x="1435" y="6439"/>
                  </a:lnTo>
                  <a:lnTo>
                    <a:pt x="1435"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54" name="Google Shape;954;p44"/>
            <p:cNvSpPr/>
            <p:nvPr/>
          </p:nvSpPr>
          <p:spPr>
            <a:xfrm>
              <a:off x="1138430" y="5022795"/>
              <a:ext cx="29452" cy="129182"/>
            </a:xfrm>
            <a:custGeom>
              <a:avLst/>
              <a:gdLst/>
              <a:ahLst/>
              <a:cxnLst/>
              <a:rect l="l" t="t" r="r" b="b"/>
              <a:pathLst>
                <a:path w="1468" h="6439" extrusionOk="0">
                  <a:moveTo>
                    <a:pt x="0" y="1"/>
                  </a:moveTo>
                  <a:lnTo>
                    <a:pt x="0" y="6439"/>
                  </a:lnTo>
                  <a:lnTo>
                    <a:pt x="1468" y="6439"/>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55" name="Google Shape;955;p44"/>
            <p:cNvSpPr/>
            <p:nvPr/>
          </p:nvSpPr>
          <p:spPr>
            <a:xfrm>
              <a:off x="577603" y="5022795"/>
              <a:ext cx="187404" cy="128520"/>
            </a:xfrm>
            <a:custGeom>
              <a:avLst/>
              <a:gdLst/>
              <a:ahLst/>
              <a:cxnLst/>
              <a:rect l="l" t="t" r="r" b="b"/>
              <a:pathLst>
                <a:path w="9341" h="6406" extrusionOk="0">
                  <a:moveTo>
                    <a:pt x="1" y="1"/>
                  </a:moveTo>
                  <a:lnTo>
                    <a:pt x="1" y="6405"/>
                  </a:lnTo>
                  <a:lnTo>
                    <a:pt x="9341" y="6405"/>
                  </a:lnTo>
                  <a:lnTo>
                    <a:pt x="9341"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56" name="Google Shape;956;p44"/>
            <p:cNvSpPr/>
            <p:nvPr/>
          </p:nvSpPr>
          <p:spPr>
            <a:xfrm>
              <a:off x="547489" y="5008751"/>
              <a:ext cx="677290" cy="14064"/>
            </a:xfrm>
            <a:custGeom>
              <a:avLst/>
              <a:gdLst/>
              <a:ahLst/>
              <a:cxnLst/>
              <a:rect l="l" t="t" r="r" b="b"/>
              <a:pathLst>
                <a:path w="33759" h="701" extrusionOk="0">
                  <a:moveTo>
                    <a:pt x="668" y="0"/>
                  </a:moveTo>
                  <a:cubicBezTo>
                    <a:pt x="301" y="0"/>
                    <a:pt x="1" y="267"/>
                    <a:pt x="1" y="667"/>
                  </a:cubicBezTo>
                  <a:lnTo>
                    <a:pt x="1" y="701"/>
                  </a:lnTo>
                  <a:lnTo>
                    <a:pt x="33758" y="701"/>
                  </a:lnTo>
                  <a:lnTo>
                    <a:pt x="33758" y="667"/>
                  </a:lnTo>
                  <a:cubicBezTo>
                    <a:pt x="33758" y="267"/>
                    <a:pt x="33458" y="0"/>
                    <a:pt x="33091"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57" name="Google Shape;957;p44"/>
            <p:cNvSpPr/>
            <p:nvPr/>
          </p:nvSpPr>
          <p:spPr>
            <a:xfrm>
              <a:off x="501325" y="4849475"/>
              <a:ext cx="676608" cy="157952"/>
            </a:xfrm>
            <a:custGeom>
              <a:avLst/>
              <a:gdLst/>
              <a:ahLst/>
              <a:cxnLst/>
              <a:rect l="l" t="t" r="r" b="b"/>
              <a:pathLst>
                <a:path w="33725" h="7873" extrusionOk="0">
                  <a:moveTo>
                    <a:pt x="667" y="0"/>
                  </a:moveTo>
                  <a:cubicBezTo>
                    <a:pt x="267" y="0"/>
                    <a:pt x="0" y="300"/>
                    <a:pt x="0" y="667"/>
                  </a:cubicBezTo>
                  <a:lnTo>
                    <a:pt x="0" y="7205"/>
                  </a:lnTo>
                  <a:cubicBezTo>
                    <a:pt x="0" y="7606"/>
                    <a:pt x="267" y="7873"/>
                    <a:pt x="667" y="7873"/>
                  </a:cubicBezTo>
                  <a:lnTo>
                    <a:pt x="33057" y="7873"/>
                  </a:lnTo>
                  <a:cubicBezTo>
                    <a:pt x="33424" y="7873"/>
                    <a:pt x="33724" y="7606"/>
                    <a:pt x="33724" y="7205"/>
                  </a:cubicBezTo>
                  <a:lnTo>
                    <a:pt x="33724" y="667"/>
                  </a:lnTo>
                  <a:cubicBezTo>
                    <a:pt x="33724" y="300"/>
                    <a:pt x="33424" y="0"/>
                    <a:pt x="33057" y="0"/>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58" name="Google Shape;958;p44"/>
            <p:cNvSpPr/>
            <p:nvPr/>
          </p:nvSpPr>
          <p:spPr>
            <a:xfrm>
              <a:off x="558203" y="4863519"/>
              <a:ext cx="28790" cy="129844"/>
            </a:xfrm>
            <a:custGeom>
              <a:avLst/>
              <a:gdLst/>
              <a:ahLst/>
              <a:cxnLst/>
              <a:rect l="l" t="t" r="r" b="b"/>
              <a:pathLst>
                <a:path w="1435" h="6472" extrusionOk="0">
                  <a:moveTo>
                    <a:pt x="0" y="1"/>
                  </a:moveTo>
                  <a:lnTo>
                    <a:pt x="0" y="6472"/>
                  </a:lnTo>
                  <a:lnTo>
                    <a:pt x="1435" y="6472"/>
                  </a:lnTo>
                  <a:lnTo>
                    <a:pt x="1435" y="1"/>
                  </a:lnTo>
                  <a:close/>
                </a:path>
              </a:pathLst>
            </a:custGeom>
            <a:solidFill>
              <a:srgbClr val="FACD5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59" name="Google Shape;959;p44"/>
            <p:cNvSpPr/>
            <p:nvPr/>
          </p:nvSpPr>
          <p:spPr>
            <a:xfrm>
              <a:off x="646538" y="4863519"/>
              <a:ext cx="29472" cy="129844"/>
            </a:xfrm>
            <a:custGeom>
              <a:avLst/>
              <a:gdLst/>
              <a:ahLst/>
              <a:cxnLst/>
              <a:rect l="l" t="t" r="r" b="b"/>
              <a:pathLst>
                <a:path w="1469" h="6472" extrusionOk="0">
                  <a:moveTo>
                    <a:pt x="1" y="1"/>
                  </a:moveTo>
                  <a:lnTo>
                    <a:pt x="1" y="6472"/>
                  </a:lnTo>
                  <a:lnTo>
                    <a:pt x="1468" y="6472"/>
                  </a:lnTo>
                  <a:lnTo>
                    <a:pt x="1468" y="1"/>
                  </a:lnTo>
                  <a:close/>
                </a:path>
              </a:pathLst>
            </a:custGeom>
            <a:solidFill>
              <a:srgbClr val="FACD5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60" name="Google Shape;960;p44"/>
            <p:cNvSpPr/>
            <p:nvPr/>
          </p:nvSpPr>
          <p:spPr>
            <a:xfrm>
              <a:off x="736217" y="4863519"/>
              <a:ext cx="29472" cy="129844"/>
            </a:xfrm>
            <a:custGeom>
              <a:avLst/>
              <a:gdLst/>
              <a:ahLst/>
              <a:cxnLst/>
              <a:rect l="l" t="t" r="r" b="b"/>
              <a:pathLst>
                <a:path w="1469" h="6472" extrusionOk="0">
                  <a:moveTo>
                    <a:pt x="0" y="1"/>
                  </a:moveTo>
                  <a:lnTo>
                    <a:pt x="0" y="6472"/>
                  </a:lnTo>
                  <a:lnTo>
                    <a:pt x="1468" y="6472"/>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61" name="Google Shape;961;p44"/>
            <p:cNvSpPr/>
            <p:nvPr/>
          </p:nvSpPr>
          <p:spPr>
            <a:xfrm>
              <a:off x="824552" y="4863519"/>
              <a:ext cx="29472" cy="129844"/>
            </a:xfrm>
            <a:custGeom>
              <a:avLst/>
              <a:gdLst/>
              <a:ahLst/>
              <a:cxnLst/>
              <a:rect l="l" t="t" r="r" b="b"/>
              <a:pathLst>
                <a:path w="1469" h="6472" extrusionOk="0">
                  <a:moveTo>
                    <a:pt x="1" y="1"/>
                  </a:moveTo>
                  <a:lnTo>
                    <a:pt x="1" y="6472"/>
                  </a:lnTo>
                  <a:lnTo>
                    <a:pt x="1468" y="6472"/>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62" name="Google Shape;962;p44"/>
            <p:cNvSpPr/>
            <p:nvPr/>
          </p:nvSpPr>
          <p:spPr>
            <a:xfrm>
              <a:off x="913570" y="4863519"/>
              <a:ext cx="29452" cy="129844"/>
            </a:xfrm>
            <a:custGeom>
              <a:avLst/>
              <a:gdLst/>
              <a:ahLst/>
              <a:cxnLst/>
              <a:rect l="l" t="t" r="r" b="b"/>
              <a:pathLst>
                <a:path w="1468" h="6472" extrusionOk="0">
                  <a:moveTo>
                    <a:pt x="0" y="1"/>
                  </a:moveTo>
                  <a:lnTo>
                    <a:pt x="0" y="6472"/>
                  </a:lnTo>
                  <a:lnTo>
                    <a:pt x="1468" y="6472"/>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63" name="Google Shape;963;p44"/>
            <p:cNvSpPr/>
            <p:nvPr/>
          </p:nvSpPr>
          <p:spPr>
            <a:xfrm>
              <a:off x="1001905" y="4863519"/>
              <a:ext cx="29452" cy="129844"/>
            </a:xfrm>
            <a:custGeom>
              <a:avLst/>
              <a:gdLst/>
              <a:ahLst/>
              <a:cxnLst/>
              <a:rect l="l" t="t" r="r" b="b"/>
              <a:pathLst>
                <a:path w="1468" h="6472" extrusionOk="0">
                  <a:moveTo>
                    <a:pt x="0" y="1"/>
                  </a:moveTo>
                  <a:lnTo>
                    <a:pt x="0" y="6472"/>
                  </a:lnTo>
                  <a:lnTo>
                    <a:pt x="1468" y="6472"/>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64" name="Google Shape;964;p44"/>
            <p:cNvSpPr/>
            <p:nvPr/>
          </p:nvSpPr>
          <p:spPr>
            <a:xfrm>
              <a:off x="1091584" y="4863519"/>
              <a:ext cx="29452" cy="129844"/>
            </a:xfrm>
            <a:custGeom>
              <a:avLst/>
              <a:gdLst/>
              <a:ahLst/>
              <a:cxnLst/>
              <a:rect l="l" t="t" r="r" b="b"/>
              <a:pathLst>
                <a:path w="1468" h="6472" extrusionOk="0">
                  <a:moveTo>
                    <a:pt x="0" y="1"/>
                  </a:moveTo>
                  <a:lnTo>
                    <a:pt x="0" y="6472"/>
                  </a:lnTo>
                  <a:lnTo>
                    <a:pt x="1468" y="6472"/>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65" name="Google Shape;965;p44"/>
            <p:cNvSpPr/>
            <p:nvPr/>
          </p:nvSpPr>
          <p:spPr>
            <a:xfrm>
              <a:off x="531439" y="4863519"/>
              <a:ext cx="187404" cy="129182"/>
            </a:xfrm>
            <a:custGeom>
              <a:avLst/>
              <a:gdLst/>
              <a:ahLst/>
              <a:cxnLst/>
              <a:rect l="l" t="t" r="r" b="b"/>
              <a:pathLst>
                <a:path w="9341" h="6439" extrusionOk="0">
                  <a:moveTo>
                    <a:pt x="0" y="1"/>
                  </a:moveTo>
                  <a:lnTo>
                    <a:pt x="0" y="6439"/>
                  </a:lnTo>
                  <a:lnTo>
                    <a:pt x="9340" y="6439"/>
                  </a:lnTo>
                  <a:lnTo>
                    <a:pt x="9340"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66" name="Google Shape;966;p44"/>
            <p:cNvSpPr/>
            <p:nvPr/>
          </p:nvSpPr>
          <p:spPr>
            <a:xfrm>
              <a:off x="501325" y="4849475"/>
              <a:ext cx="676608" cy="14064"/>
            </a:xfrm>
            <a:custGeom>
              <a:avLst/>
              <a:gdLst/>
              <a:ahLst/>
              <a:cxnLst/>
              <a:rect l="l" t="t" r="r" b="b"/>
              <a:pathLst>
                <a:path w="33725" h="701" extrusionOk="0">
                  <a:moveTo>
                    <a:pt x="667" y="0"/>
                  </a:moveTo>
                  <a:cubicBezTo>
                    <a:pt x="267" y="0"/>
                    <a:pt x="0" y="300"/>
                    <a:pt x="0" y="667"/>
                  </a:cubicBezTo>
                  <a:lnTo>
                    <a:pt x="0" y="701"/>
                  </a:lnTo>
                  <a:lnTo>
                    <a:pt x="33724" y="701"/>
                  </a:lnTo>
                  <a:lnTo>
                    <a:pt x="33724" y="667"/>
                  </a:lnTo>
                  <a:cubicBezTo>
                    <a:pt x="33724" y="300"/>
                    <a:pt x="33424" y="0"/>
                    <a:pt x="33057"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67" name="Google Shape;967;p44"/>
            <p:cNvSpPr/>
            <p:nvPr/>
          </p:nvSpPr>
          <p:spPr>
            <a:xfrm>
              <a:off x="1574749" y="5008751"/>
              <a:ext cx="677290" cy="157952"/>
            </a:xfrm>
            <a:custGeom>
              <a:avLst/>
              <a:gdLst/>
              <a:ahLst/>
              <a:cxnLst/>
              <a:rect l="l" t="t" r="r" b="b"/>
              <a:pathLst>
                <a:path w="33759" h="7873" extrusionOk="0">
                  <a:moveTo>
                    <a:pt x="701" y="0"/>
                  </a:moveTo>
                  <a:cubicBezTo>
                    <a:pt x="301" y="0"/>
                    <a:pt x="1" y="267"/>
                    <a:pt x="1" y="667"/>
                  </a:cubicBezTo>
                  <a:lnTo>
                    <a:pt x="1" y="7205"/>
                  </a:lnTo>
                  <a:cubicBezTo>
                    <a:pt x="1" y="7572"/>
                    <a:pt x="301" y="7873"/>
                    <a:pt x="701" y="7873"/>
                  </a:cubicBezTo>
                  <a:lnTo>
                    <a:pt x="33091" y="7873"/>
                  </a:lnTo>
                  <a:cubicBezTo>
                    <a:pt x="33458" y="7873"/>
                    <a:pt x="33758" y="7572"/>
                    <a:pt x="33758" y="7205"/>
                  </a:cubicBezTo>
                  <a:lnTo>
                    <a:pt x="33758" y="667"/>
                  </a:lnTo>
                  <a:cubicBezTo>
                    <a:pt x="33758" y="267"/>
                    <a:pt x="33458" y="0"/>
                    <a:pt x="33091" y="0"/>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68" name="Google Shape;968;p44"/>
            <p:cNvSpPr/>
            <p:nvPr/>
          </p:nvSpPr>
          <p:spPr>
            <a:xfrm>
              <a:off x="1631647" y="5022795"/>
              <a:ext cx="29472" cy="129182"/>
            </a:xfrm>
            <a:custGeom>
              <a:avLst/>
              <a:gdLst/>
              <a:ahLst/>
              <a:cxnLst/>
              <a:rect l="l" t="t" r="r" b="b"/>
              <a:pathLst>
                <a:path w="1469" h="6439" extrusionOk="0">
                  <a:moveTo>
                    <a:pt x="0" y="1"/>
                  </a:moveTo>
                  <a:lnTo>
                    <a:pt x="0" y="6439"/>
                  </a:lnTo>
                  <a:lnTo>
                    <a:pt x="1468" y="6439"/>
                  </a:lnTo>
                  <a:lnTo>
                    <a:pt x="1468" y="1"/>
                  </a:lnTo>
                  <a:close/>
                </a:path>
              </a:pathLst>
            </a:custGeom>
            <a:solidFill>
              <a:srgbClr val="FACD5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69" name="Google Shape;969;p44"/>
            <p:cNvSpPr/>
            <p:nvPr/>
          </p:nvSpPr>
          <p:spPr>
            <a:xfrm>
              <a:off x="1720644" y="5022795"/>
              <a:ext cx="29472" cy="129182"/>
            </a:xfrm>
            <a:custGeom>
              <a:avLst/>
              <a:gdLst/>
              <a:ahLst/>
              <a:cxnLst/>
              <a:rect l="l" t="t" r="r" b="b"/>
              <a:pathLst>
                <a:path w="1469" h="6439" extrusionOk="0">
                  <a:moveTo>
                    <a:pt x="1" y="1"/>
                  </a:moveTo>
                  <a:lnTo>
                    <a:pt x="1" y="6439"/>
                  </a:lnTo>
                  <a:lnTo>
                    <a:pt x="1469" y="6439"/>
                  </a:lnTo>
                  <a:lnTo>
                    <a:pt x="1469" y="1"/>
                  </a:lnTo>
                  <a:close/>
                </a:path>
              </a:pathLst>
            </a:custGeom>
            <a:solidFill>
              <a:srgbClr val="FACD5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70" name="Google Shape;970;p44"/>
            <p:cNvSpPr/>
            <p:nvPr/>
          </p:nvSpPr>
          <p:spPr>
            <a:xfrm>
              <a:off x="1810323" y="5022795"/>
              <a:ext cx="29472" cy="129182"/>
            </a:xfrm>
            <a:custGeom>
              <a:avLst/>
              <a:gdLst/>
              <a:ahLst/>
              <a:cxnLst/>
              <a:rect l="l" t="t" r="r" b="b"/>
              <a:pathLst>
                <a:path w="1469" h="6439" extrusionOk="0">
                  <a:moveTo>
                    <a:pt x="1" y="1"/>
                  </a:moveTo>
                  <a:lnTo>
                    <a:pt x="1" y="6439"/>
                  </a:lnTo>
                  <a:lnTo>
                    <a:pt x="1468" y="6439"/>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71" name="Google Shape;971;p44"/>
            <p:cNvSpPr/>
            <p:nvPr/>
          </p:nvSpPr>
          <p:spPr>
            <a:xfrm>
              <a:off x="1898659" y="5022795"/>
              <a:ext cx="29472" cy="129182"/>
            </a:xfrm>
            <a:custGeom>
              <a:avLst/>
              <a:gdLst/>
              <a:ahLst/>
              <a:cxnLst/>
              <a:rect l="l" t="t" r="r" b="b"/>
              <a:pathLst>
                <a:path w="1469" h="6439" extrusionOk="0">
                  <a:moveTo>
                    <a:pt x="1" y="1"/>
                  </a:moveTo>
                  <a:lnTo>
                    <a:pt x="1" y="6439"/>
                  </a:lnTo>
                  <a:lnTo>
                    <a:pt x="1469" y="6439"/>
                  </a:lnTo>
                  <a:lnTo>
                    <a:pt x="1469"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72" name="Google Shape;972;p44"/>
            <p:cNvSpPr/>
            <p:nvPr/>
          </p:nvSpPr>
          <p:spPr>
            <a:xfrm>
              <a:off x="1987676" y="5022795"/>
              <a:ext cx="28790" cy="129182"/>
            </a:xfrm>
            <a:custGeom>
              <a:avLst/>
              <a:gdLst/>
              <a:ahLst/>
              <a:cxnLst/>
              <a:rect l="l" t="t" r="r" b="b"/>
              <a:pathLst>
                <a:path w="1435" h="6439" extrusionOk="0">
                  <a:moveTo>
                    <a:pt x="0" y="1"/>
                  </a:moveTo>
                  <a:lnTo>
                    <a:pt x="0" y="6439"/>
                  </a:lnTo>
                  <a:lnTo>
                    <a:pt x="1435" y="6439"/>
                  </a:lnTo>
                  <a:lnTo>
                    <a:pt x="1435"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73" name="Google Shape;973;p44"/>
            <p:cNvSpPr/>
            <p:nvPr/>
          </p:nvSpPr>
          <p:spPr>
            <a:xfrm>
              <a:off x="2076011" y="5022795"/>
              <a:ext cx="29472" cy="129182"/>
            </a:xfrm>
            <a:custGeom>
              <a:avLst/>
              <a:gdLst/>
              <a:ahLst/>
              <a:cxnLst/>
              <a:rect l="l" t="t" r="r" b="b"/>
              <a:pathLst>
                <a:path w="1469" h="6439" extrusionOk="0">
                  <a:moveTo>
                    <a:pt x="0" y="1"/>
                  </a:moveTo>
                  <a:lnTo>
                    <a:pt x="0" y="6439"/>
                  </a:lnTo>
                  <a:lnTo>
                    <a:pt x="1468" y="6439"/>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74" name="Google Shape;974;p44"/>
            <p:cNvSpPr/>
            <p:nvPr/>
          </p:nvSpPr>
          <p:spPr>
            <a:xfrm>
              <a:off x="2165690" y="5022795"/>
              <a:ext cx="29472" cy="129182"/>
            </a:xfrm>
            <a:custGeom>
              <a:avLst/>
              <a:gdLst/>
              <a:ahLst/>
              <a:cxnLst/>
              <a:rect l="l" t="t" r="r" b="b"/>
              <a:pathLst>
                <a:path w="1469" h="6439" extrusionOk="0">
                  <a:moveTo>
                    <a:pt x="0" y="1"/>
                  </a:moveTo>
                  <a:lnTo>
                    <a:pt x="0" y="6439"/>
                  </a:lnTo>
                  <a:lnTo>
                    <a:pt x="1468" y="6439"/>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75" name="Google Shape;975;p44"/>
            <p:cNvSpPr/>
            <p:nvPr/>
          </p:nvSpPr>
          <p:spPr>
            <a:xfrm>
              <a:off x="1605545" y="5022795"/>
              <a:ext cx="187404" cy="128520"/>
            </a:xfrm>
            <a:custGeom>
              <a:avLst/>
              <a:gdLst/>
              <a:ahLst/>
              <a:cxnLst/>
              <a:rect l="l" t="t" r="r" b="b"/>
              <a:pathLst>
                <a:path w="9341" h="6406" extrusionOk="0">
                  <a:moveTo>
                    <a:pt x="0" y="1"/>
                  </a:moveTo>
                  <a:lnTo>
                    <a:pt x="0" y="6405"/>
                  </a:lnTo>
                  <a:lnTo>
                    <a:pt x="9340" y="6405"/>
                  </a:lnTo>
                  <a:lnTo>
                    <a:pt x="9340" y="1"/>
                  </a:lnTo>
                  <a:close/>
                </a:path>
              </a:pathLst>
            </a:custGeom>
            <a:solidFill>
              <a:srgbClr val="FFE6B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76" name="Google Shape;976;p44"/>
            <p:cNvSpPr/>
            <p:nvPr/>
          </p:nvSpPr>
          <p:spPr>
            <a:xfrm>
              <a:off x="1605545" y="5022795"/>
              <a:ext cx="187404" cy="128520"/>
            </a:xfrm>
            <a:custGeom>
              <a:avLst/>
              <a:gdLst/>
              <a:ahLst/>
              <a:cxnLst/>
              <a:rect l="l" t="t" r="r" b="b"/>
              <a:pathLst>
                <a:path w="9341" h="6406" extrusionOk="0">
                  <a:moveTo>
                    <a:pt x="0" y="1"/>
                  </a:moveTo>
                  <a:lnTo>
                    <a:pt x="0" y="6405"/>
                  </a:lnTo>
                  <a:lnTo>
                    <a:pt x="9340" y="6405"/>
                  </a:lnTo>
                  <a:lnTo>
                    <a:pt x="9340"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77" name="Google Shape;977;p44"/>
            <p:cNvSpPr/>
            <p:nvPr/>
          </p:nvSpPr>
          <p:spPr>
            <a:xfrm>
              <a:off x="1574749" y="5008751"/>
              <a:ext cx="677290" cy="14064"/>
            </a:xfrm>
            <a:custGeom>
              <a:avLst/>
              <a:gdLst/>
              <a:ahLst/>
              <a:cxnLst/>
              <a:rect l="l" t="t" r="r" b="b"/>
              <a:pathLst>
                <a:path w="33759" h="701" extrusionOk="0">
                  <a:moveTo>
                    <a:pt x="701" y="0"/>
                  </a:moveTo>
                  <a:cubicBezTo>
                    <a:pt x="301" y="0"/>
                    <a:pt x="1" y="267"/>
                    <a:pt x="1" y="667"/>
                  </a:cubicBezTo>
                  <a:lnTo>
                    <a:pt x="1" y="701"/>
                  </a:lnTo>
                  <a:lnTo>
                    <a:pt x="33758" y="701"/>
                  </a:lnTo>
                  <a:lnTo>
                    <a:pt x="33758" y="667"/>
                  </a:lnTo>
                  <a:cubicBezTo>
                    <a:pt x="33758" y="267"/>
                    <a:pt x="33458" y="0"/>
                    <a:pt x="33091"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78" name="Google Shape;978;p44"/>
            <p:cNvSpPr/>
            <p:nvPr/>
          </p:nvSpPr>
          <p:spPr>
            <a:xfrm>
              <a:off x="1308400" y="4850137"/>
              <a:ext cx="676608" cy="158634"/>
            </a:xfrm>
            <a:custGeom>
              <a:avLst/>
              <a:gdLst/>
              <a:ahLst/>
              <a:cxnLst/>
              <a:rect l="l" t="t" r="r" b="b"/>
              <a:pathLst>
                <a:path w="33725" h="7907" extrusionOk="0">
                  <a:moveTo>
                    <a:pt x="668" y="1"/>
                  </a:moveTo>
                  <a:cubicBezTo>
                    <a:pt x="301" y="1"/>
                    <a:pt x="1" y="301"/>
                    <a:pt x="1" y="668"/>
                  </a:cubicBezTo>
                  <a:lnTo>
                    <a:pt x="1" y="7239"/>
                  </a:lnTo>
                  <a:cubicBezTo>
                    <a:pt x="1" y="7606"/>
                    <a:pt x="301" y="7906"/>
                    <a:pt x="668" y="7906"/>
                  </a:cubicBezTo>
                  <a:lnTo>
                    <a:pt x="33058" y="7906"/>
                  </a:lnTo>
                  <a:cubicBezTo>
                    <a:pt x="33425" y="7906"/>
                    <a:pt x="33725" y="7573"/>
                    <a:pt x="33725" y="7239"/>
                  </a:cubicBezTo>
                  <a:lnTo>
                    <a:pt x="33725" y="668"/>
                  </a:lnTo>
                  <a:cubicBezTo>
                    <a:pt x="33725" y="301"/>
                    <a:pt x="33425" y="1"/>
                    <a:pt x="33058" y="1"/>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79" name="Google Shape;979;p44"/>
            <p:cNvSpPr/>
            <p:nvPr/>
          </p:nvSpPr>
          <p:spPr>
            <a:xfrm>
              <a:off x="1365297" y="4863519"/>
              <a:ext cx="29452" cy="129844"/>
            </a:xfrm>
            <a:custGeom>
              <a:avLst/>
              <a:gdLst/>
              <a:ahLst/>
              <a:cxnLst/>
              <a:rect l="l" t="t" r="r" b="b"/>
              <a:pathLst>
                <a:path w="1468" h="6472" extrusionOk="0">
                  <a:moveTo>
                    <a:pt x="0" y="1"/>
                  </a:moveTo>
                  <a:lnTo>
                    <a:pt x="0" y="6472"/>
                  </a:lnTo>
                  <a:lnTo>
                    <a:pt x="1468" y="6472"/>
                  </a:lnTo>
                  <a:lnTo>
                    <a:pt x="1468" y="1"/>
                  </a:lnTo>
                  <a:close/>
                </a:path>
              </a:pathLst>
            </a:custGeom>
            <a:solidFill>
              <a:srgbClr val="FACD5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80" name="Google Shape;980;p44"/>
            <p:cNvSpPr/>
            <p:nvPr/>
          </p:nvSpPr>
          <p:spPr>
            <a:xfrm>
              <a:off x="1454294" y="4863519"/>
              <a:ext cx="29472" cy="129844"/>
            </a:xfrm>
            <a:custGeom>
              <a:avLst/>
              <a:gdLst/>
              <a:ahLst/>
              <a:cxnLst/>
              <a:rect l="l" t="t" r="r" b="b"/>
              <a:pathLst>
                <a:path w="1469" h="6472" extrusionOk="0">
                  <a:moveTo>
                    <a:pt x="1" y="1"/>
                  </a:moveTo>
                  <a:lnTo>
                    <a:pt x="1" y="6472"/>
                  </a:lnTo>
                  <a:lnTo>
                    <a:pt x="1468" y="6472"/>
                  </a:lnTo>
                  <a:lnTo>
                    <a:pt x="1468" y="1"/>
                  </a:lnTo>
                  <a:close/>
                </a:path>
              </a:pathLst>
            </a:custGeom>
            <a:solidFill>
              <a:srgbClr val="FACD5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81" name="Google Shape;981;p44"/>
            <p:cNvSpPr/>
            <p:nvPr/>
          </p:nvSpPr>
          <p:spPr>
            <a:xfrm>
              <a:off x="1543312" y="4863519"/>
              <a:ext cx="29452" cy="129844"/>
            </a:xfrm>
            <a:custGeom>
              <a:avLst/>
              <a:gdLst/>
              <a:ahLst/>
              <a:cxnLst/>
              <a:rect l="l" t="t" r="r" b="b"/>
              <a:pathLst>
                <a:path w="1468" h="6472" extrusionOk="0">
                  <a:moveTo>
                    <a:pt x="0" y="1"/>
                  </a:moveTo>
                  <a:lnTo>
                    <a:pt x="0" y="6472"/>
                  </a:lnTo>
                  <a:lnTo>
                    <a:pt x="1468" y="6472"/>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82" name="Google Shape;982;p44"/>
            <p:cNvSpPr/>
            <p:nvPr/>
          </p:nvSpPr>
          <p:spPr>
            <a:xfrm>
              <a:off x="1631647" y="4863519"/>
              <a:ext cx="29472" cy="129844"/>
            </a:xfrm>
            <a:custGeom>
              <a:avLst/>
              <a:gdLst/>
              <a:ahLst/>
              <a:cxnLst/>
              <a:rect l="l" t="t" r="r" b="b"/>
              <a:pathLst>
                <a:path w="1469" h="6472" extrusionOk="0">
                  <a:moveTo>
                    <a:pt x="0" y="1"/>
                  </a:moveTo>
                  <a:lnTo>
                    <a:pt x="0" y="6472"/>
                  </a:lnTo>
                  <a:lnTo>
                    <a:pt x="1468" y="6472"/>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83" name="Google Shape;983;p44"/>
            <p:cNvSpPr/>
            <p:nvPr/>
          </p:nvSpPr>
          <p:spPr>
            <a:xfrm>
              <a:off x="1720644" y="4863519"/>
              <a:ext cx="29472" cy="129844"/>
            </a:xfrm>
            <a:custGeom>
              <a:avLst/>
              <a:gdLst/>
              <a:ahLst/>
              <a:cxnLst/>
              <a:rect l="l" t="t" r="r" b="b"/>
              <a:pathLst>
                <a:path w="1469" h="6472" extrusionOk="0">
                  <a:moveTo>
                    <a:pt x="1" y="1"/>
                  </a:moveTo>
                  <a:lnTo>
                    <a:pt x="1" y="6472"/>
                  </a:lnTo>
                  <a:lnTo>
                    <a:pt x="1469" y="6472"/>
                  </a:lnTo>
                  <a:lnTo>
                    <a:pt x="1469"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84" name="Google Shape;984;p44"/>
            <p:cNvSpPr/>
            <p:nvPr/>
          </p:nvSpPr>
          <p:spPr>
            <a:xfrm>
              <a:off x="1810323" y="4863519"/>
              <a:ext cx="29472" cy="129844"/>
            </a:xfrm>
            <a:custGeom>
              <a:avLst/>
              <a:gdLst/>
              <a:ahLst/>
              <a:cxnLst/>
              <a:rect l="l" t="t" r="r" b="b"/>
              <a:pathLst>
                <a:path w="1469" h="6472" extrusionOk="0">
                  <a:moveTo>
                    <a:pt x="1" y="1"/>
                  </a:moveTo>
                  <a:lnTo>
                    <a:pt x="1" y="6472"/>
                  </a:lnTo>
                  <a:lnTo>
                    <a:pt x="1468" y="6472"/>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85" name="Google Shape;985;p44"/>
            <p:cNvSpPr/>
            <p:nvPr/>
          </p:nvSpPr>
          <p:spPr>
            <a:xfrm>
              <a:off x="1898659" y="4863519"/>
              <a:ext cx="29472" cy="129844"/>
            </a:xfrm>
            <a:custGeom>
              <a:avLst/>
              <a:gdLst/>
              <a:ahLst/>
              <a:cxnLst/>
              <a:rect l="l" t="t" r="r" b="b"/>
              <a:pathLst>
                <a:path w="1469" h="6472" extrusionOk="0">
                  <a:moveTo>
                    <a:pt x="1" y="1"/>
                  </a:moveTo>
                  <a:lnTo>
                    <a:pt x="1" y="6472"/>
                  </a:lnTo>
                  <a:lnTo>
                    <a:pt x="1469" y="6472"/>
                  </a:lnTo>
                  <a:lnTo>
                    <a:pt x="1469"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86" name="Google Shape;986;p44"/>
            <p:cNvSpPr/>
            <p:nvPr/>
          </p:nvSpPr>
          <p:spPr>
            <a:xfrm>
              <a:off x="1338514" y="4863519"/>
              <a:ext cx="187404" cy="129182"/>
            </a:xfrm>
            <a:custGeom>
              <a:avLst/>
              <a:gdLst/>
              <a:ahLst/>
              <a:cxnLst/>
              <a:rect l="l" t="t" r="r" b="b"/>
              <a:pathLst>
                <a:path w="9341" h="6439" extrusionOk="0">
                  <a:moveTo>
                    <a:pt x="1" y="1"/>
                  </a:moveTo>
                  <a:lnTo>
                    <a:pt x="1" y="6439"/>
                  </a:lnTo>
                  <a:lnTo>
                    <a:pt x="9341" y="6439"/>
                  </a:lnTo>
                  <a:lnTo>
                    <a:pt x="9341"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87" name="Google Shape;987;p44"/>
            <p:cNvSpPr/>
            <p:nvPr/>
          </p:nvSpPr>
          <p:spPr>
            <a:xfrm>
              <a:off x="1308400" y="4849475"/>
              <a:ext cx="676608" cy="14064"/>
            </a:xfrm>
            <a:custGeom>
              <a:avLst/>
              <a:gdLst/>
              <a:ahLst/>
              <a:cxnLst/>
              <a:rect l="l" t="t" r="r" b="b"/>
              <a:pathLst>
                <a:path w="33725" h="701" extrusionOk="0">
                  <a:moveTo>
                    <a:pt x="668" y="0"/>
                  </a:moveTo>
                  <a:cubicBezTo>
                    <a:pt x="301" y="0"/>
                    <a:pt x="1" y="300"/>
                    <a:pt x="1" y="667"/>
                  </a:cubicBezTo>
                  <a:lnTo>
                    <a:pt x="1" y="701"/>
                  </a:lnTo>
                  <a:lnTo>
                    <a:pt x="33725" y="701"/>
                  </a:lnTo>
                  <a:lnTo>
                    <a:pt x="33725" y="667"/>
                  </a:lnTo>
                  <a:cubicBezTo>
                    <a:pt x="33725" y="300"/>
                    <a:pt x="33425" y="0"/>
                    <a:pt x="33058"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88" name="Google Shape;988;p44"/>
            <p:cNvSpPr/>
            <p:nvPr/>
          </p:nvSpPr>
          <p:spPr>
            <a:xfrm>
              <a:off x="1599527" y="4693529"/>
              <a:ext cx="677270" cy="158634"/>
            </a:xfrm>
            <a:custGeom>
              <a:avLst/>
              <a:gdLst/>
              <a:ahLst/>
              <a:cxnLst/>
              <a:rect l="l" t="t" r="r" b="b"/>
              <a:pathLst>
                <a:path w="33758" h="7907" extrusionOk="0">
                  <a:moveTo>
                    <a:pt x="667" y="1"/>
                  </a:moveTo>
                  <a:cubicBezTo>
                    <a:pt x="300" y="1"/>
                    <a:pt x="0" y="301"/>
                    <a:pt x="0" y="701"/>
                  </a:cubicBezTo>
                  <a:lnTo>
                    <a:pt x="0" y="7239"/>
                  </a:lnTo>
                  <a:cubicBezTo>
                    <a:pt x="0" y="7606"/>
                    <a:pt x="300" y="7907"/>
                    <a:pt x="667" y="7907"/>
                  </a:cubicBezTo>
                  <a:lnTo>
                    <a:pt x="33057" y="7907"/>
                  </a:lnTo>
                  <a:cubicBezTo>
                    <a:pt x="33424" y="7907"/>
                    <a:pt x="33758" y="7573"/>
                    <a:pt x="33724" y="7239"/>
                  </a:cubicBezTo>
                  <a:lnTo>
                    <a:pt x="33724" y="701"/>
                  </a:lnTo>
                  <a:cubicBezTo>
                    <a:pt x="33724" y="301"/>
                    <a:pt x="33424" y="1"/>
                    <a:pt x="33057" y="1"/>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89" name="Google Shape;989;p44"/>
            <p:cNvSpPr/>
            <p:nvPr/>
          </p:nvSpPr>
          <p:spPr>
            <a:xfrm>
              <a:off x="1657066" y="4707593"/>
              <a:ext cx="29472" cy="129182"/>
            </a:xfrm>
            <a:custGeom>
              <a:avLst/>
              <a:gdLst/>
              <a:ahLst/>
              <a:cxnLst/>
              <a:rect l="l" t="t" r="r" b="b"/>
              <a:pathLst>
                <a:path w="1469" h="6439" extrusionOk="0">
                  <a:moveTo>
                    <a:pt x="1" y="0"/>
                  </a:moveTo>
                  <a:lnTo>
                    <a:pt x="1" y="6438"/>
                  </a:lnTo>
                  <a:lnTo>
                    <a:pt x="1469" y="6438"/>
                  </a:lnTo>
                  <a:lnTo>
                    <a:pt x="1469" y="0"/>
                  </a:lnTo>
                  <a:close/>
                </a:path>
              </a:pathLst>
            </a:custGeom>
            <a:solidFill>
              <a:srgbClr val="FACD5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90" name="Google Shape;990;p44"/>
            <p:cNvSpPr/>
            <p:nvPr/>
          </p:nvSpPr>
          <p:spPr>
            <a:xfrm>
              <a:off x="1746083" y="4707593"/>
              <a:ext cx="28790" cy="129182"/>
            </a:xfrm>
            <a:custGeom>
              <a:avLst/>
              <a:gdLst/>
              <a:ahLst/>
              <a:cxnLst/>
              <a:rect l="l" t="t" r="r" b="b"/>
              <a:pathLst>
                <a:path w="1435" h="6439" extrusionOk="0">
                  <a:moveTo>
                    <a:pt x="0" y="0"/>
                  </a:moveTo>
                  <a:lnTo>
                    <a:pt x="0" y="6438"/>
                  </a:lnTo>
                  <a:lnTo>
                    <a:pt x="1435" y="6438"/>
                  </a:lnTo>
                  <a:lnTo>
                    <a:pt x="1435" y="0"/>
                  </a:lnTo>
                  <a:close/>
                </a:path>
              </a:pathLst>
            </a:custGeom>
            <a:solidFill>
              <a:srgbClr val="FACD5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91" name="Google Shape;991;p44"/>
            <p:cNvSpPr/>
            <p:nvPr/>
          </p:nvSpPr>
          <p:spPr>
            <a:xfrm>
              <a:off x="1923436" y="4707593"/>
              <a:ext cx="28790" cy="129182"/>
            </a:xfrm>
            <a:custGeom>
              <a:avLst/>
              <a:gdLst/>
              <a:ahLst/>
              <a:cxnLst/>
              <a:rect l="l" t="t" r="r" b="b"/>
              <a:pathLst>
                <a:path w="1435" h="6439" extrusionOk="0">
                  <a:moveTo>
                    <a:pt x="0" y="0"/>
                  </a:moveTo>
                  <a:lnTo>
                    <a:pt x="0" y="6438"/>
                  </a:lnTo>
                  <a:lnTo>
                    <a:pt x="1434" y="6438"/>
                  </a:lnTo>
                  <a:lnTo>
                    <a:pt x="1434"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92" name="Google Shape;992;p44"/>
            <p:cNvSpPr/>
            <p:nvPr/>
          </p:nvSpPr>
          <p:spPr>
            <a:xfrm>
              <a:off x="2012433" y="4707593"/>
              <a:ext cx="29472" cy="129182"/>
            </a:xfrm>
            <a:custGeom>
              <a:avLst/>
              <a:gdLst/>
              <a:ahLst/>
              <a:cxnLst/>
              <a:rect l="l" t="t" r="r" b="b"/>
              <a:pathLst>
                <a:path w="1469" h="6439" extrusionOk="0">
                  <a:moveTo>
                    <a:pt x="1" y="0"/>
                  </a:moveTo>
                  <a:lnTo>
                    <a:pt x="1" y="6438"/>
                  </a:lnTo>
                  <a:lnTo>
                    <a:pt x="1468" y="6438"/>
                  </a:lnTo>
                  <a:lnTo>
                    <a:pt x="1468"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93" name="Google Shape;993;p44"/>
            <p:cNvSpPr/>
            <p:nvPr/>
          </p:nvSpPr>
          <p:spPr>
            <a:xfrm>
              <a:off x="2101450" y="4707593"/>
              <a:ext cx="29452" cy="129182"/>
            </a:xfrm>
            <a:custGeom>
              <a:avLst/>
              <a:gdLst/>
              <a:ahLst/>
              <a:cxnLst/>
              <a:rect l="l" t="t" r="r" b="b"/>
              <a:pathLst>
                <a:path w="1468" h="6439" extrusionOk="0">
                  <a:moveTo>
                    <a:pt x="0" y="0"/>
                  </a:moveTo>
                  <a:lnTo>
                    <a:pt x="0" y="6438"/>
                  </a:lnTo>
                  <a:lnTo>
                    <a:pt x="1468" y="6438"/>
                  </a:lnTo>
                  <a:lnTo>
                    <a:pt x="1468"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94" name="Google Shape;994;p44"/>
            <p:cNvSpPr/>
            <p:nvPr/>
          </p:nvSpPr>
          <p:spPr>
            <a:xfrm>
              <a:off x="2189785" y="4707593"/>
              <a:ext cx="29452" cy="129182"/>
            </a:xfrm>
            <a:custGeom>
              <a:avLst/>
              <a:gdLst/>
              <a:ahLst/>
              <a:cxnLst/>
              <a:rect l="l" t="t" r="r" b="b"/>
              <a:pathLst>
                <a:path w="1468" h="6439" extrusionOk="0">
                  <a:moveTo>
                    <a:pt x="0" y="0"/>
                  </a:moveTo>
                  <a:lnTo>
                    <a:pt x="0" y="6438"/>
                  </a:lnTo>
                  <a:lnTo>
                    <a:pt x="1468" y="6438"/>
                  </a:lnTo>
                  <a:lnTo>
                    <a:pt x="1468"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95" name="Google Shape;995;p44"/>
            <p:cNvSpPr/>
            <p:nvPr/>
          </p:nvSpPr>
          <p:spPr>
            <a:xfrm>
              <a:off x="1629640" y="4707593"/>
              <a:ext cx="187404" cy="128520"/>
            </a:xfrm>
            <a:custGeom>
              <a:avLst/>
              <a:gdLst/>
              <a:ahLst/>
              <a:cxnLst/>
              <a:rect l="l" t="t" r="r" b="b"/>
              <a:pathLst>
                <a:path w="9341" h="6406" extrusionOk="0">
                  <a:moveTo>
                    <a:pt x="0" y="0"/>
                  </a:moveTo>
                  <a:lnTo>
                    <a:pt x="0" y="6405"/>
                  </a:lnTo>
                  <a:lnTo>
                    <a:pt x="9340" y="6405"/>
                  </a:lnTo>
                  <a:lnTo>
                    <a:pt x="9340" y="0"/>
                  </a:lnTo>
                  <a:close/>
                </a:path>
              </a:pathLst>
            </a:custGeom>
            <a:solidFill>
              <a:srgbClr val="FFE6B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96" name="Google Shape;996;p44"/>
            <p:cNvSpPr/>
            <p:nvPr/>
          </p:nvSpPr>
          <p:spPr>
            <a:xfrm>
              <a:off x="1629640" y="4707593"/>
              <a:ext cx="187404" cy="128520"/>
            </a:xfrm>
            <a:custGeom>
              <a:avLst/>
              <a:gdLst/>
              <a:ahLst/>
              <a:cxnLst/>
              <a:rect l="l" t="t" r="r" b="b"/>
              <a:pathLst>
                <a:path w="9341" h="6406" extrusionOk="0">
                  <a:moveTo>
                    <a:pt x="0" y="0"/>
                  </a:moveTo>
                  <a:lnTo>
                    <a:pt x="0" y="6405"/>
                  </a:lnTo>
                  <a:lnTo>
                    <a:pt x="9340" y="6405"/>
                  </a:lnTo>
                  <a:lnTo>
                    <a:pt x="9340"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97" name="Google Shape;997;p44"/>
            <p:cNvSpPr/>
            <p:nvPr/>
          </p:nvSpPr>
          <p:spPr>
            <a:xfrm>
              <a:off x="1599527" y="4692867"/>
              <a:ext cx="677270" cy="14746"/>
            </a:xfrm>
            <a:custGeom>
              <a:avLst/>
              <a:gdLst/>
              <a:ahLst/>
              <a:cxnLst/>
              <a:rect l="l" t="t" r="r" b="b"/>
              <a:pathLst>
                <a:path w="33758" h="735" extrusionOk="0">
                  <a:moveTo>
                    <a:pt x="667" y="1"/>
                  </a:moveTo>
                  <a:cubicBezTo>
                    <a:pt x="300" y="1"/>
                    <a:pt x="0" y="301"/>
                    <a:pt x="0" y="668"/>
                  </a:cubicBezTo>
                  <a:lnTo>
                    <a:pt x="0" y="734"/>
                  </a:lnTo>
                  <a:lnTo>
                    <a:pt x="33724" y="734"/>
                  </a:lnTo>
                  <a:lnTo>
                    <a:pt x="33724" y="668"/>
                  </a:lnTo>
                  <a:cubicBezTo>
                    <a:pt x="33758" y="301"/>
                    <a:pt x="33424" y="1"/>
                    <a:pt x="33057"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98" name="Google Shape;998;p44"/>
            <p:cNvSpPr/>
            <p:nvPr/>
          </p:nvSpPr>
          <p:spPr>
            <a:xfrm>
              <a:off x="1652391" y="4119340"/>
              <a:ext cx="577559" cy="560426"/>
            </a:xfrm>
            <a:custGeom>
              <a:avLst/>
              <a:gdLst/>
              <a:ahLst/>
              <a:cxnLst/>
              <a:rect l="l" t="t" r="r" b="b"/>
              <a:pathLst>
                <a:path w="28788" h="27934" extrusionOk="0">
                  <a:moveTo>
                    <a:pt x="14211" y="0"/>
                  </a:moveTo>
                  <a:cubicBezTo>
                    <a:pt x="10875" y="0"/>
                    <a:pt x="7706" y="1168"/>
                    <a:pt x="5171" y="3336"/>
                  </a:cubicBezTo>
                  <a:cubicBezTo>
                    <a:pt x="2335" y="5738"/>
                    <a:pt x="567" y="9107"/>
                    <a:pt x="267" y="12843"/>
                  </a:cubicBezTo>
                  <a:cubicBezTo>
                    <a:pt x="0" y="16546"/>
                    <a:pt x="1168" y="20182"/>
                    <a:pt x="3570" y="23017"/>
                  </a:cubicBezTo>
                  <a:cubicBezTo>
                    <a:pt x="6005" y="25852"/>
                    <a:pt x="9374" y="27587"/>
                    <a:pt x="13076" y="27887"/>
                  </a:cubicBezTo>
                  <a:cubicBezTo>
                    <a:pt x="13458" y="27918"/>
                    <a:pt x="13838" y="27933"/>
                    <a:pt x="14218" y="27933"/>
                  </a:cubicBezTo>
                  <a:cubicBezTo>
                    <a:pt x="17520" y="27933"/>
                    <a:pt x="20707" y="26769"/>
                    <a:pt x="23250" y="24585"/>
                  </a:cubicBezTo>
                  <a:cubicBezTo>
                    <a:pt x="26086" y="22183"/>
                    <a:pt x="27854" y="18814"/>
                    <a:pt x="28120" y="15078"/>
                  </a:cubicBezTo>
                  <a:cubicBezTo>
                    <a:pt x="28788" y="7406"/>
                    <a:pt x="23050" y="668"/>
                    <a:pt x="15345" y="34"/>
                  </a:cubicBezTo>
                  <a:cubicBezTo>
                    <a:pt x="14944" y="0"/>
                    <a:pt x="14577" y="0"/>
                    <a:pt x="14211"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99" name="Google Shape;999;p44"/>
            <p:cNvSpPr/>
            <p:nvPr/>
          </p:nvSpPr>
          <p:spPr>
            <a:xfrm>
              <a:off x="1639010" y="4100602"/>
              <a:ext cx="598966" cy="598986"/>
            </a:xfrm>
            <a:custGeom>
              <a:avLst/>
              <a:gdLst/>
              <a:ahLst/>
              <a:cxnLst/>
              <a:rect l="l" t="t" r="r" b="b"/>
              <a:pathLst>
                <a:path w="29855" h="29856" extrusionOk="0">
                  <a:moveTo>
                    <a:pt x="16045" y="634"/>
                  </a:moveTo>
                  <a:cubicBezTo>
                    <a:pt x="8173" y="0"/>
                    <a:pt x="1234" y="5905"/>
                    <a:pt x="601" y="13810"/>
                  </a:cubicBezTo>
                  <a:cubicBezTo>
                    <a:pt x="0" y="21683"/>
                    <a:pt x="5871" y="28621"/>
                    <a:pt x="13777" y="29255"/>
                  </a:cubicBezTo>
                  <a:cubicBezTo>
                    <a:pt x="21682" y="29855"/>
                    <a:pt x="28587" y="23984"/>
                    <a:pt x="29221" y="16079"/>
                  </a:cubicBezTo>
                  <a:lnTo>
                    <a:pt x="29221" y="16079"/>
                  </a:lnTo>
                  <a:lnTo>
                    <a:pt x="29221" y="16079"/>
                  </a:lnTo>
                  <a:lnTo>
                    <a:pt x="29221" y="16079"/>
                  </a:lnTo>
                  <a:cubicBezTo>
                    <a:pt x="29855" y="8140"/>
                    <a:pt x="23951" y="1268"/>
                    <a:pt x="16045" y="634"/>
                  </a:cubicBezTo>
                  <a:close/>
                  <a:moveTo>
                    <a:pt x="28854" y="16012"/>
                  </a:moveTo>
                  <a:cubicBezTo>
                    <a:pt x="28554" y="19748"/>
                    <a:pt x="26786" y="23117"/>
                    <a:pt x="23951" y="25519"/>
                  </a:cubicBezTo>
                  <a:cubicBezTo>
                    <a:pt x="21115" y="27954"/>
                    <a:pt x="17513" y="29121"/>
                    <a:pt x="13777" y="28821"/>
                  </a:cubicBezTo>
                  <a:cubicBezTo>
                    <a:pt x="10074" y="28521"/>
                    <a:pt x="6705" y="26786"/>
                    <a:pt x="4270" y="23951"/>
                  </a:cubicBezTo>
                  <a:cubicBezTo>
                    <a:pt x="1868" y="21116"/>
                    <a:pt x="701" y="17480"/>
                    <a:pt x="1001" y="13777"/>
                  </a:cubicBezTo>
                  <a:cubicBezTo>
                    <a:pt x="1268" y="10074"/>
                    <a:pt x="3036" y="6672"/>
                    <a:pt x="5871" y="4270"/>
                  </a:cubicBezTo>
                  <a:cubicBezTo>
                    <a:pt x="8406" y="2102"/>
                    <a:pt x="11575" y="934"/>
                    <a:pt x="14911" y="934"/>
                  </a:cubicBezTo>
                  <a:cubicBezTo>
                    <a:pt x="15278" y="934"/>
                    <a:pt x="15678" y="934"/>
                    <a:pt x="16045" y="968"/>
                  </a:cubicBezTo>
                  <a:cubicBezTo>
                    <a:pt x="23717" y="1602"/>
                    <a:pt x="29455" y="8340"/>
                    <a:pt x="28854" y="16012"/>
                  </a:cubicBezTo>
                  <a:close/>
                </a:path>
              </a:pathLst>
            </a:custGeom>
            <a:solidFill>
              <a:srgbClr val="FDB42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00" name="Google Shape;1000;p44"/>
            <p:cNvSpPr/>
            <p:nvPr/>
          </p:nvSpPr>
          <p:spPr>
            <a:xfrm>
              <a:off x="1645690" y="4112419"/>
              <a:ext cx="592285" cy="575794"/>
            </a:xfrm>
            <a:custGeom>
              <a:avLst/>
              <a:gdLst/>
              <a:ahLst/>
              <a:cxnLst/>
              <a:rect l="l" t="t" r="r" b="b"/>
              <a:pathLst>
                <a:path w="29522" h="28700" extrusionOk="0">
                  <a:moveTo>
                    <a:pt x="14545" y="679"/>
                  </a:moveTo>
                  <a:cubicBezTo>
                    <a:pt x="14911" y="679"/>
                    <a:pt x="15278" y="679"/>
                    <a:pt x="15612" y="712"/>
                  </a:cubicBezTo>
                  <a:cubicBezTo>
                    <a:pt x="23117" y="1346"/>
                    <a:pt x="28755" y="7918"/>
                    <a:pt x="28188" y="15390"/>
                  </a:cubicBezTo>
                  <a:cubicBezTo>
                    <a:pt x="27887" y="19026"/>
                    <a:pt x="26220" y="22328"/>
                    <a:pt x="23418" y="24696"/>
                  </a:cubicBezTo>
                  <a:cubicBezTo>
                    <a:pt x="20971" y="26815"/>
                    <a:pt x="17856" y="27946"/>
                    <a:pt x="14648" y="27946"/>
                  </a:cubicBezTo>
                  <a:cubicBezTo>
                    <a:pt x="14270" y="27946"/>
                    <a:pt x="13890" y="27930"/>
                    <a:pt x="13510" y="27899"/>
                  </a:cubicBezTo>
                  <a:cubicBezTo>
                    <a:pt x="9875" y="27598"/>
                    <a:pt x="6572" y="25930"/>
                    <a:pt x="4204" y="23162"/>
                  </a:cubicBezTo>
                  <a:cubicBezTo>
                    <a:pt x="1835" y="20393"/>
                    <a:pt x="701" y="16857"/>
                    <a:pt x="1002" y="13221"/>
                  </a:cubicBezTo>
                  <a:cubicBezTo>
                    <a:pt x="1268" y="9585"/>
                    <a:pt x="2936" y="6316"/>
                    <a:pt x="5738" y="3915"/>
                  </a:cubicBezTo>
                  <a:cubicBezTo>
                    <a:pt x="8240" y="1780"/>
                    <a:pt x="11342" y="679"/>
                    <a:pt x="14545" y="679"/>
                  </a:cubicBezTo>
                  <a:close/>
                  <a:moveTo>
                    <a:pt x="14578" y="1"/>
                  </a:moveTo>
                  <a:cubicBezTo>
                    <a:pt x="11146" y="1"/>
                    <a:pt x="7856" y="1220"/>
                    <a:pt x="5271" y="3414"/>
                  </a:cubicBezTo>
                  <a:cubicBezTo>
                    <a:pt x="2369" y="5916"/>
                    <a:pt x="601" y="9385"/>
                    <a:pt x="268" y="13221"/>
                  </a:cubicBezTo>
                  <a:cubicBezTo>
                    <a:pt x="1" y="17057"/>
                    <a:pt x="1202" y="20760"/>
                    <a:pt x="3670" y="23662"/>
                  </a:cubicBezTo>
                  <a:cubicBezTo>
                    <a:pt x="6172" y="26564"/>
                    <a:pt x="9608" y="28332"/>
                    <a:pt x="13444" y="28666"/>
                  </a:cubicBezTo>
                  <a:cubicBezTo>
                    <a:pt x="13844" y="28699"/>
                    <a:pt x="14244" y="28699"/>
                    <a:pt x="14611" y="28699"/>
                  </a:cubicBezTo>
                  <a:cubicBezTo>
                    <a:pt x="18047" y="28699"/>
                    <a:pt x="21283" y="27498"/>
                    <a:pt x="23918" y="25263"/>
                  </a:cubicBezTo>
                  <a:cubicBezTo>
                    <a:pt x="26853" y="22762"/>
                    <a:pt x="28588" y="19326"/>
                    <a:pt x="28921" y="15490"/>
                  </a:cubicBezTo>
                  <a:cubicBezTo>
                    <a:pt x="29522" y="7584"/>
                    <a:pt x="23584" y="679"/>
                    <a:pt x="15712" y="45"/>
                  </a:cubicBezTo>
                  <a:cubicBezTo>
                    <a:pt x="15333" y="16"/>
                    <a:pt x="14954" y="1"/>
                    <a:pt x="14578" y="1"/>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01" name="Google Shape;1001;p44"/>
            <p:cNvSpPr/>
            <p:nvPr/>
          </p:nvSpPr>
          <p:spPr>
            <a:xfrm>
              <a:off x="1836425" y="4242484"/>
              <a:ext cx="212843" cy="344674"/>
            </a:xfrm>
            <a:custGeom>
              <a:avLst/>
              <a:gdLst/>
              <a:ahLst/>
              <a:cxnLst/>
              <a:rect l="l" t="t" r="r" b="b"/>
              <a:pathLst>
                <a:path w="10609" h="17180" extrusionOk="0">
                  <a:moveTo>
                    <a:pt x="4237" y="4437"/>
                  </a:moveTo>
                  <a:lnTo>
                    <a:pt x="4237" y="6939"/>
                  </a:lnTo>
                  <a:cubicBezTo>
                    <a:pt x="3436" y="6705"/>
                    <a:pt x="2903" y="6338"/>
                    <a:pt x="2903" y="5704"/>
                  </a:cubicBezTo>
                  <a:cubicBezTo>
                    <a:pt x="2903" y="5104"/>
                    <a:pt x="3336" y="4604"/>
                    <a:pt x="4237" y="4437"/>
                  </a:cubicBezTo>
                  <a:close/>
                  <a:moveTo>
                    <a:pt x="6072" y="10074"/>
                  </a:moveTo>
                  <a:cubicBezTo>
                    <a:pt x="6872" y="10374"/>
                    <a:pt x="7406" y="10708"/>
                    <a:pt x="7406" y="11342"/>
                  </a:cubicBezTo>
                  <a:cubicBezTo>
                    <a:pt x="7406" y="11909"/>
                    <a:pt x="7039" y="12442"/>
                    <a:pt x="6072" y="12676"/>
                  </a:cubicBezTo>
                  <a:lnTo>
                    <a:pt x="6072" y="10074"/>
                  </a:lnTo>
                  <a:close/>
                  <a:moveTo>
                    <a:pt x="4237" y="0"/>
                  </a:moveTo>
                  <a:lnTo>
                    <a:pt x="4237" y="2035"/>
                  </a:lnTo>
                  <a:cubicBezTo>
                    <a:pt x="1368" y="2369"/>
                    <a:pt x="1" y="4036"/>
                    <a:pt x="1" y="5938"/>
                  </a:cubicBezTo>
                  <a:cubicBezTo>
                    <a:pt x="1" y="8506"/>
                    <a:pt x="2202" y="9207"/>
                    <a:pt x="4237" y="9674"/>
                  </a:cubicBezTo>
                  <a:lnTo>
                    <a:pt x="4237" y="12743"/>
                  </a:lnTo>
                  <a:cubicBezTo>
                    <a:pt x="3336" y="12609"/>
                    <a:pt x="2369" y="12342"/>
                    <a:pt x="1435" y="11775"/>
                  </a:cubicBezTo>
                  <a:lnTo>
                    <a:pt x="534" y="14044"/>
                  </a:lnTo>
                  <a:cubicBezTo>
                    <a:pt x="1535" y="14711"/>
                    <a:pt x="2869" y="15044"/>
                    <a:pt x="4237" y="15178"/>
                  </a:cubicBezTo>
                  <a:lnTo>
                    <a:pt x="4237" y="17179"/>
                  </a:lnTo>
                  <a:lnTo>
                    <a:pt x="6072" y="17179"/>
                  </a:lnTo>
                  <a:lnTo>
                    <a:pt x="6072" y="15111"/>
                  </a:lnTo>
                  <a:cubicBezTo>
                    <a:pt x="8940" y="14777"/>
                    <a:pt x="10375" y="13110"/>
                    <a:pt x="10375" y="11208"/>
                  </a:cubicBezTo>
                  <a:cubicBezTo>
                    <a:pt x="10375" y="8573"/>
                    <a:pt x="8106" y="7906"/>
                    <a:pt x="6072" y="7406"/>
                  </a:cubicBezTo>
                  <a:lnTo>
                    <a:pt x="6072" y="4370"/>
                  </a:lnTo>
                  <a:cubicBezTo>
                    <a:pt x="7406" y="4503"/>
                    <a:pt x="8707" y="5004"/>
                    <a:pt x="9607" y="5671"/>
                  </a:cubicBezTo>
                  <a:lnTo>
                    <a:pt x="10608" y="3436"/>
                  </a:lnTo>
                  <a:cubicBezTo>
                    <a:pt x="9607" y="2669"/>
                    <a:pt x="7873" y="2102"/>
                    <a:pt x="6072" y="2002"/>
                  </a:cubicBezTo>
                  <a:lnTo>
                    <a:pt x="6072"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02" name="Google Shape;1002;p44"/>
            <p:cNvSpPr/>
            <p:nvPr/>
          </p:nvSpPr>
          <p:spPr>
            <a:xfrm>
              <a:off x="1689206" y="4155272"/>
              <a:ext cx="423640" cy="422516"/>
            </a:xfrm>
            <a:custGeom>
              <a:avLst/>
              <a:gdLst/>
              <a:ahLst/>
              <a:cxnLst/>
              <a:rect l="l" t="t" r="r" b="b"/>
              <a:pathLst>
                <a:path w="21116" h="21060" extrusionOk="0">
                  <a:moveTo>
                    <a:pt x="12342" y="1"/>
                  </a:moveTo>
                  <a:cubicBezTo>
                    <a:pt x="6047" y="1"/>
                    <a:pt x="741" y="4859"/>
                    <a:pt x="267" y="11219"/>
                  </a:cubicBezTo>
                  <a:cubicBezTo>
                    <a:pt x="0" y="15055"/>
                    <a:pt x="1468" y="18591"/>
                    <a:pt x="4070" y="21059"/>
                  </a:cubicBezTo>
                  <a:cubicBezTo>
                    <a:pt x="1701" y="18624"/>
                    <a:pt x="367" y="15255"/>
                    <a:pt x="667" y="11619"/>
                  </a:cubicBezTo>
                  <a:cubicBezTo>
                    <a:pt x="1175" y="5243"/>
                    <a:pt x="6509" y="405"/>
                    <a:pt x="12768" y="405"/>
                  </a:cubicBezTo>
                  <a:cubicBezTo>
                    <a:pt x="13091" y="405"/>
                    <a:pt x="13416" y="418"/>
                    <a:pt x="13743" y="444"/>
                  </a:cubicBezTo>
                  <a:cubicBezTo>
                    <a:pt x="16612" y="678"/>
                    <a:pt x="19180" y="1879"/>
                    <a:pt x="21115" y="3713"/>
                  </a:cubicBezTo>
                  <a:cubicBezTo>
                    <a:pt x="19114" y="1679"/>
                    <a:pt x="16412" y="278"/>
                    <a:pt x="13376" y="44"/>
                  </a:cubicBezTo>
                  <a:cubicBezTo>
                    <a:pt x="13029" y="15"/>
                    <a:pt x="12684" y="1"/>
                    <a:pt x="12342"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7" name="Google Shape;604;p32">
            <a:extLst>
              <a:ext uri="{FF2B5EF4-FFF2-40B4-BE49-F238E27FC236}">
                <a16:creationId xmlns:a16="http://schemas.microsoft.com/office/drawing/2014/main" id="{393FC11A-4A62-3C8E-7F2E-E54A655D0AA4}"/>
              </a:ext>
            </a:extLst>
          </p:cNvPr>
          <p:cNvSpPr txBox="1">
            <a:spLocks noGrp="1"/>
          </p:cNvSpPr>
          <p:nvPr>
            <p:ph type="title"/>
          </p:nvPr>
        </p:nvSpPr>
        <p:spPr>
          <a:xfrm>
            <a:off x="147445" y="3014535"/>
            <a:ext cx="7389166" cy="495200"/>
          </a:xfrm>
          <a:prstGeom prst="rect">
            <a:avLst/>
          </a:prstGeom>
        </p:spPr>
        <p:txBody>
          <a:bodyPr spcFirstLastPara="1" vert="horz" wrap="square" lIns="121900" tIns="121900" rIns="121900" bIns="121900" rtlCol="0" anchor="ctr" anchorCtr="0">
            <a:noAutofit/>
          </a:bodyPr>
          <a:lstStyle/>
          <a:p>
            <a:pPr algn="ctr">
              <a:spcBef>
                <a:spcPts val="0"/>
              </a:spcBef>
            </a:pPr>
            <a:r>
              <a:rPr lang="en" sz="4600" b="1" dirty="0">
                <a:solidFill>
                  <a:schemeClr val="tx1"/>
                </a:solidFill>
                <a:latin typeface="Calibri" panose="020F0502020204030204" pitchFamily="34" charset="0"/>
                <a:cs typeface="Calibri" panose="020F0502020204030204" pitchFamily="34" charset="0"/>
              </a:rPr>
              <a:t>Copiers’ High-Sales Regions Analysis</a:t>
            </a:r>
            <a:endParaRPr sz="4600" b="1" dirty="0">
              <a:solidFill>
                <a:schemeClr val="tx1"/>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BDA151B-0D68-3BA9-336A-2DA9F3683C7E}"/>
              </a:ext>
            </a:extLst>
          </p:cNvPr>
          <p:cNvSpPr txBox="1"/>
          <p:nvPr/>
        </p:nvSpPr>
        <p:spPr>
          <a:xfrm>
            <a:off x="5556241" y="6384960"/>
            <a:ext cx="6097712" cy="307777"/>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51CB68-6F21-AF43-B057-CC91713153E9}" type="slidenum">
              <a:rPr kumimoji="0" lang="en-VN" sz="1400" b="1" i="0" u="none" strike="noStrike" kern="1200" cap="none" spc="0" normalizeH="0" baseline="0" noProof="0" smtClean="0">
                <a:ln>
                  <a:noFill/>
                </a:ln>
                <a:solidFill>
                  <a:schemeClr val="bg1"/>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VN" sz="14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3">
          <a:extLst>
            <a:ext uri="{FF2B5EF4-FFF2-40B4-BE49-F238E27FC236}">
              <a16:creationId xmlns:a16="http://schemas.microsoft.com/office/drawing/2014/main" id="{49245D5F-98D4-E233-6DD8-F1E892C9161B}"/>
            </a:ext>
          </a:extLst>
        </p:cNvPr>
        <p:cNvGrpSpPr/>
        <p:nvPr/>
      </p:nvGrpSpPr>
      <p:grpSpPr>
        <a:xfrm>
          <a:off x="0" y="0"/>
          <a:ext cx="0" cy="0"/>
          <a:chOff x="0" y="0"/>
          <a:chExt cx="0" cy="0"/>
        </a:xfrm>
      </p:grpSpPr>
      <p:sp>
        <p:nvSpPr>
          <p:cNvPr id="610" name="Google Shape;610;p32">
            <a:extLst>
              <a:ext uri="{FF2B5EF4-FFF2-40B4-BE49-F238E27FC236}">
                <a16:creationId xmlns:a16="http://schemas.microsoft.com/office/drawing/2014/main" id="{B2EE5980-BB07-5ACD-0189-21C01629E06A}"/>
              </a:ext>
            </a:extLst>
          </p:cNvPr>
          <p:cNvSpPr/>
          <p:nvPr/>
        </p:nvSpPr>
        <p:spPr>
          <a:xfrm>
            <a:off x="9373800" y="2591217"/>
            <a:ext cx="454000" cy="454000"/>
          </a:xfrm>
          <a:prstGeom prst="upArrow">
            <a:avLst>
              <a:gd name="adj1" fmla="val 50000"/>
              <a:gd name="adj2" fmla="val 50000"/>
            </a:avLst>
          </a:prstGeom>
          <a:solidFill>
            <a:srgbClr val="FFFFFF"/>
          </a:solidFill>
          <a:ln>
            <a:noFill/>
          </a:ln>
        </p:spPr>
        <p:txBody>
          <a:bodyPr spcFirstLastPara="1" wrap="square" lIns="121900" tIns="121900" rIns="121900" bIns="121900" anchor="ctr" anchorCtr="0">
            <a:noAutofit/>
          </a:bodyPr>
          <a:lstStyle/>
          <a:p>
            <a:endParaRPr sz="2400"/>
          </a:p>
        </p:txBody>
      </p:sp>
      <p:sp>
        <p:nvSpPr>
          <p:cNvPr id="616" name="Google Shape;616;p32">
            <a:extLst>
              <a:ext uri="{FF2B5EF4-FFF2-40B4-BE49-F238E27FC236}">
                <a16:creationId xmlns:a16="http://schemas.microsoft.com/office/drawing/2014/main" id="{8BE29173-ED1C-869D-2B03-4C912D6C344F}"/>
              </a:ext>
            </a:extLst>
          </p:cNvPr>
          <p:cNvSpPr/>
          <p:nvPr/>
        </p:nvSpPr>
        <p:spPr>
          <a:xfrm>
            <a:off x="9373800" y="4725351"/>
            <a:ext cx="454000" cy="454000"/>
          </a:xfrm>
          <a:prstGeom prst="upArrow">
            <a:avLst>
              <a:gd name="adj1" fmla="val 50000"/>
              <a:gd name="adj2" fmla="val 50000"/>
            </a:avLst>
          </a:prstGeom>
          <a:solidFill>
            <a:srgbClr val="FFFFFF"/>
          </a:solidFill>
          <a:ln>
            <a:noFill/>
          </a:ln>
        </p:spPr>
        <p:txBody>
          <a:bodyPr spcFirstLastPara="1" wrap="square" lIns="121900" tIns="121900" rIns="121900" bIns="121900" anchor="ctr" anchorCtr="0">
            <a:noAutofit/>
          </a:bodyPr>
          <a:lstStyle/>
          <a:p>
            <a:endParaRPr sz="2400"/>
          </a:p>
        </p:txBody>
      </p:sp>
      <p:grpSp>
        <p:nvGrpSpPr>
          <p:cNvPr id="14" name="Google Shape;10975;p93">
            <a:extLst>
              <a:ext uri="{FF2B5EF4-FFF2-40B4-BE49-F238E27FC236}">
                <a16:creationId xmlns:a16="http://schemas.microsoft.com/office/drawing/2014/main" id="{10E7BE1A-7285-7329-6134-AE19922EECC6}"/>
              </a:ext>
            </a:extLst>
          </p:cNvPr>
          <p:cNvGrpSpPr/>
          <p:nvPr/>
        </p:nvGrpSpPr>
        <p:grpSpPr>
          <a:xfrm>
            <a:off x="1023282" y="5530625"/>
            <a:ext cx="509154" cy="495201"/>
            <a:chOff x="-1183550" y="3586525"/>
            <a:chExt cx="296175" cy="290550"/>
          </a:xfrm>
        </p:grpSpPr>
        <p:sp>
          <p:nvSpPr>
            <p:cNvPr id="15" name="Google Shape;10976;p93">
              <a:extLst>
                <a:ext uri="{FF2B5EF4-FFF2-40B4-BE49-F238E27FC236}">
                  <a16:creationId xmlns:a16="http://schemas.microsoft.com/office/drawing/2014/main" id="{B26D7BE4-EB71-AC0F-1BEE-06E42B213DB0}"/>
                </a:ext>
              </a:extLst>
            </p:cNvPr>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977;p93">
              <a:extLst>
                <a:ext uri="{FF2B5EF4-FFF2-40B4-BE49-F238E27FC236}">
                  <a16:creationId xmlns:a16="http://schemas.microsoft.com/office/drawing/2014/main" id="{5D03DCBF-7C2C-BDEB-161A-04EEEA30A931}"/>
                </a:ext>
              </a:extLst>
            </p:cNvPr>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978;p93">
              <a:extLst>
                <a:ext uri="{FF2B5EF4-FFF2-40B4-BE49-F238E27FC236}">
                  <a16:creationId xmlns:a16="http://schemas.microsoft.com/office/drawing/2014/main" id="{7B8FD07D-9F75-2673-DBF9-7794402E3F15}"/>
                </a:ext>
              </a:extLst>
            </p:cNvPr>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979;p93">
              <a:extLst>
                <a:ext uri="{FF2B5EF4-FFF2-40B4-BE49-F238E27FC236}">
                  <a16:creationId xmlns:a16="http://schemas.microsoft.com/office/drawing/2014/main" id="{7C75781F-291D-58A7-E332-40710DF773C3}"/>
                </a:ext>
              </a:extLst>
            </p:cNvPr>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980;p93">
              <a:extLst>
                <a:ext uri="{FF2B5EF4-FFF2-40B4-BE49-F238E27FC236}">
                  <a16:creationId xmlns:a16="http://schemas.microsoft.com/office/drawing/2014/main" id="{E9E6A8C9-DD71-2EDE-990A-23D04D3C23E0}"/>
                </a:ext>
              </a:extLst>
            </p:cNvPr>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981;p93">
              <a:extLst>
                <a:ext uri="{FF2B5EF4-FFF2-40B4-BE49-F238E27FC236}">
                  <a16:creationId xmlns:a16="http://schemas.microsoft.com/office/drawing/2014/main" id="{7134C220-68DE-270A-9491-5A679DCB775D}"/>
                </a:ext>
              </a:extLst>
            </p:cNvPr>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982;p93">
              <a:extLst>
                <a:ext uri="{FF2B5EF4-FFF2-40B4-BE49-F238E27FC236}">
                  <a16:creationId xmlns:a16="http://schemas.microsoft.com/office/drawing/2014/main" id="{57F57BD4-1A99-4579-4E1A-3A35459CA081}"/>
                </a:ext>
              </a:extLst>
            </p:cNvPr>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983;p93">
              <a:extLst>
                <a:ext uri="{FF2B5EF4-FFF2-40B4-BE49-F238E27FC236}">
                  <a16:creationId xmlns:a16="http://schemas.microsoft.com/office/drawing/2014/main" id="{86CC17A8-0E6C-459D-600C-B3FA306383CD}"/>
                </a:ext>
              </a:extLst>
            </p:cNvPr>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0984;p93">
              <a:extLst>
                <a:ext uri="{FF2B5EF4-FFF2-40B4-BE49-F238E27FC236}">
                  <a16:creationId xmlns:a16="http://schemas.microsoft.com/office/drawing/2014/main" id="{0B2A47EB-88D0-9E48-7CE1-04B35E262B88}"/>
                </a:ext>
              </a:extLst>
            </p:cNvPr>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6" name="Google Shape;606;p32">
            <a:extLst>
              <a:ext uri="{FF2B5EF4-FFF2-40B4-BE49-F238E27FC236}">
                <a16:creationId xmlns:a16="http://schemas.microsoft.com/office/drawing/2014/main" id="{FE11FD1B-4865-9E55-593D-480A31BB0737}"/>
              </a:ext>
            </a:extLst>
          </p:cNvPr>
          <p:cNvSpPr txBox="1"/>
          <p:nvPr/>
        </p:nvSpPr>
        <p:spPr>
          <a:xfrm>
            <a:off x="901329" y="5912966"/>
            <a:ext cx="10114023" cy="656887"/>
          </a:xfrm>
          <a:prstGeom prst="rect">
            <a:avLst/>
          </a:prstGeom>
          <a:noFill/>
          <a:ln>
            <a:noFill/>
          </a:ln>
        </p:spPr>
        <p:txBody>
          <a:bodyPr spcFirstLastPara="1" wrap="square" lIns="121900" tIns="121900" rIns="121900" bIns="121900" anchor="ctr" anchorCtr="0">
            <a:noAutofit/>
          </a:bodyPr>
          <a:lstStyle/>
          <a:p>
            <a:endParaRPr lang="en-US" dirty="0"/>
          </a:p>
          <a:p>
            <a:r>
              <a:rPr lang="en-US" b="1" dirty="0"/>
              <a:t>          Consumer and Home Office are the two main customer segments </a:t>
            </a:r>
            <a:r>
              <a:rPr lang="en-US" dirty="0"/>
              <a:t>that generate high revenue in high-sales regions.</a:t>
            </a:r>
          </a:p>
          <a:p>
            <a:pPr algn="just"/>
            <a:endParaRPr lang="en-US" dirty="0"/>
          </a:p>
          <a:p>
            <a:pPr algn="just"/>
            <a:r>
              <a:rPr lang="en-US" b="1" dirty="0"/>
              <a:t>         </a:t>
            </a:r>
            <a:endParaRPr lang="en-US" sz="2000" b="0" dirty="0">
              <a:solidFill>
                <a:srgbClr val="000000"/>
              </a:solidFill>
              <a:effectLst/>
            </a:endParaRPr>
          </a:p>
        </p:txBody>
      </p:sp>
      <p:pic>
        <p:nvPicPr>
          <p:cNvPr id="3" name="Picture 2" descr="A graph of blue and green bars&#10;&#10;Description automatically generated">
            <a:extLst>
              <a:ext uri="{FF2B5EF4-FFF2-40B4-BE49-F238E27FC236}">
                <a16:creationId xmlns:a16="http://schemas.microsoft.com/office/drawing/2014/main" id="{E625D24E-19C1-6E87-12AF-983FF213699C}"/>
              </a:ext>
            </a:extLst>
          </p:cNvPr>
          <p:cNvPicPr>
            <a:picLocks noChangeAspect="1"/>
          </p:cNvPicPr>
          <p:nvPr/>
        </p:nvPicPr>
        <p:blipFill>
          <a:blip r:embed="rId3"/>
          <a:stretch>
            <a:fillRect/>
          </a:stretch>
        </p:blipFill>
        <p:spPr>
          <a:xfrm>
            <a:off x="901329" y="453582"/>
            <a:ext cx="9752972" cy="4991133"/>
          </a:xfrm>
          <a:prstGeom prst="rect">
            <a:avLst/>
          </a:prstGeom>
        </p:spPr>
      </p:pic>
      <p:sp>
        <p:nvSpPr>
          <p:cNvPr id="8" name="TextBox 7">
            <a:extLst>
              <a:ext uri="{FF2B5EF4-FFF2-40B4-BE49-F238E27FC236}">
                <a16:creationId xmlns:a16="http://schemas.microsoft.com/office/drawing/2014/main" id="{283944D4-7677-D4BE-932B-065B1D1A6E85}"/>
              </a:ext>
            </a:extLst>
          </p:cNvPr>
          <p:cNvSpPr txBox="1"/>
          <p:nvPr/>
        </p:nvSpPr>
        <p:spPr>
          <a:xfrm>
            <a:off x="5645888" y="6405408"/>
            <a:ext cx="6097712" cy="307777"/>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51CB68-6F21-AF43-B057-CC91713153E9}" type="slidenum">
              <a:rPr kumimoji="0" lang="en-VN" sz="1400" b="1"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VN" sz="1400" b="1"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0076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85"/>
        <p:cNvGrpSpPr/>
        <p:nvPr/>
      </p:nvGrpSpPr>
      <p:grpSpPr>
        <a:xfrm>
          <a:off x="0" y="0"/>
          <a:ext cx="0" cy="0"/>
          <a:chOff x="0" y="0"/>
          <a:chExt cx="0" cy="0"/>
        </a:xfrm>
      </p:grpSpPr>
      <p:sp>
        <p:nvSpPr>
          <p:cNvPr id="2186" name="Google Shape;2186;p56"/>
          <p:cNvSpPr/>
          <p:nvPr/>
        </p:nvSpPr>
        <p:spPr>
          <a:xfrm>
            <a:off x="521304" y="5946431"/>
            <a:ext cx="3114000" cy="303200"/>
          </a:xfrm>
          <a:prstGeom prst="ellipse">
            <a:avLst/>
          </a:prstGeom>
          <a:solidFill>
            <a:srgbClr val="212529">
              <a:alpha val="3988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87" name="Google Shape;2187;p56"/>
          <p:cNvSpPr txBox="1">
            <a:spLocks noGrp="1"/>
          </p:cNvSpPr>
          <p:nvPr>
            <p:ph type="title"/>
          </p:nvPr>
        </p:nvSpPr>
        <p:spPr>
          <a:xfrm>
            <a:off x="631709" y="1455915"/>
            <a:ext cx="8067200" cy="1575200"/>
          </a:xfrm>
          <a:prstGeom prst="rect">
            <a:avLst/>
          </a:prstGeom>
        </p:spPr>
        <p:txBody>
          <a:bodyPr spcFirstLastPara="1" wrap="square" lIns="121900" tIns="121900" rIns="121900" bIns="121900" anchor="t" anchorCtr="0">
            <a:noAutofit/>
          </a:bodyPr>
          <a:lstStyle/>
          <a:p>
            <a:r>
              <a:rPr lang="vi-VN" sz="4800" dirty="0"/>
              <a:t>76% of Venture Capital money in 2017</a:t>
            </a:r>
            <a:endParaRPr lang="en" sz="3200" dirty="0">
              <a:latin typeface="Calibri" panose="020F0502020204030204" pitchFamily="34" charset="0"/>
              <a:cs typeface="Calibri" panose="020F0502020204030204" pitchFamily="34" charset="0"/>
            </a:endParaRPr>
          </a:p>
        </p:txBody>
      </p:sp>
      <p:grpSp>
        <p:nvGrpSpPr>
          <p:cNvPr id="2189" name="Google Shape;2189;p56"/>
          <p:cNvGrpSpPr/>
          <p:nvPr/>
        </p:nvGrpSpPr>
        <p:grpSpPr>
          <a:xfrm>
            <a:off x="9119933" y="873000"/>
            <a:ext cx="1908867" cy="3614067"/>
            <a:chOff x="9026275" y="1237400"/>
            <a:chExt cx="1431650" cy="2710550"/>
          </a:xfrm>
        </p:grpSpPr>
        <p:sp>
          <p:nvSpPr>
            <p:cNvPr id="2190" name="Google Shape;2190;p56"/>
            <p:cNvSpPr/>
            <p:nvPr/>
          </p:nvSpPr>
          <p:spPr>
            <a:xfrm>
              <a:off x="9026275" y="1237400"/>
              <a:ext cx="1431650" cy="2710550"/>
            </a:xfrm>
            <a:custGeom>
              <a:avLst/>
              <a:gdLst/>
              <a:ahLst/>
              <a:cxnLst/>
              <a:rect l="l" t="t" r="r" b="b"/>
              <a:pathLst>
                <a:path w="57266" h="108422" extrusionOk="0">
                  <a:moveTo>
                    <a:pt x="7569" y="0"/>
                  </a:moveTo>
                  <a:cubicBezTo>
                    <a:pt x="3374" y="0"/>
                    <a:pt x="0" y="3374"/>
                    <a:pt x="0" y="7569"/>
                  </a:cubicBezTo>
                  <a:lnTo>
                    <a:pt x="0" y="100883"/>
                  </a:lnTo>
                  <a:cubicBezTo>
                    <a:pt x="0" y="105047"/>
                    <a:pt x="3374" y="108421"/>
                    <a:pt x="7569" y="108421"/>
                  </a:cubicBezTo>
                  <a:lnTo>
                    <a:pt x="49697" y="108421"/>
                  </a:lnTo>
                  <a:cubicBezTo>
                    <a:pt x="53892" y="108421"/>
                    <a:pt x="57266" y="105047"/>
                    <a:pt x="57266" y="100883"/>
                  </a:cubicBezTo>
                  <a:lnTo>
                    <a:pt x="57266" y="7569"/>
                  </a:lnTo>
                  <a:cubicBezTo>
                    <a:pt x="57266" y="3374"/>
                    <a:pt x="53892" y="0"/>
                    <a:pt x="49697"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91" name="Google Shape;2191;p56"/>
            <p:cNvSpPr/>
            <p:nvPr/>
          </p:nvSpPr>
          <p:spPr>
            <a:xfrm>
              <a:off x="9097700" y="1311100"/>
              <a:ext cx="1288050" cy="2562375"/>
            </a:xfrm>
            <a:custGeom>
              <a:avLst/>
              <a:gdLst/>
              <a:ahLst/>
              <a:cxnLst/>
              <a:rect l="l" t="t" r="r" b="b"/>
              <a:pathLst>
                <a:path w="51522" h="102495" extrusionOk="0">
                  <a:moveTo>
                    <a:pt x="5046" y="1"/>
                  </a:moveTo>
                  <a:cubicBezTo>
                    <a:pt x="2280" y="1"/>
                    <a:pt x="1" y="2250"/>
                    <a:pt x="31" y="5016"/>
                  </a:cubicBezTo>
                  <a:lnTo>
                    <a:pt x="31" y="97479"/>
                  </a:lnTo>
                  <a:cubicBezTo>
                    <a:pt x="31" y="100245"/>
                    <a:pt x="2280" y="102494"/>
                    <a:pt x="5046" y="102494"/>
                  </a:cubicBezTo>
                  <a:lnTo>
                    <a:pt x="46506" y="102494"/>
                  </a:lnTo>
                  <a:cubicBezTo>
                    <a:pt x="49272" y="102494"/>
                    <a:pt x="51521" y="100245"/>
                    <a:pt x="51521" y="97479"/>
                  </a:cubicBezTo>
                  <a:lnTo>
                    <a:pt x="51521" y="5016"/>
                  </a:lnTo>
                  <a:cubicBezTo>
                    <a:pt x="51521" y="2250"/>
                    <a:pt x="49272" y="1"/>
                    <a:pt x="46506" y="1"/>
                  </a:cubicBezTo>
                  <a:close/>
                </a:path>
              </a:pathLst>
            </a:custGeom>
            <a:solidFill>
              <a:srgbClr val="E8ECF9"/>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92" name="Google Shape;2192;p56"/>
            <p:cNvSpPr/>
            <p:nvPr/>
          </p:nvSpPr>
          <p:spPr>
            <a:xfrm>
              <a:off x="9382650" y="1358975"/>
              <a:ext cx="718125" cy="34975"/>
            </a:xfrm>
            <a:custGeom>
              <a:avLst/>
              <a:gdLst/>
              <a:ahLst/>
              <a:cxnLst/>
              <a:rect l="l" t="t" r="r" b="b"/>
              <a:pathLst>
                <a:path w="28725" h="1399" extrusionOk="0">
                  <a:moveTo>
                    <a:pt x="670" y="0"/>
                  </a:moveTo>
                  <a:cubicBezTo>
                    <a:pt x="305" y="0"/>
                    <a:pt x="1" y="304"/>
                    <a:pt x="1" y="669"/>
                  </a:cubicBezTo>
                  <a:lnTo>
                    <a:pt x="1" y="730"/>
                  </a:lnTo>
                  <a:cubicBezTo>
                    <a:pt x="1" y="1095"/>
                    <a:pt x="305" y="1399"/>
                    <a:pt x="670" y="1399"/>
                  </a:cubicBezTo>
                  <a:lnTo>
                    <a:pt x="28026" y="1399"/>
                  </a:lnTo>
                  <a:cubicBezTo>
                    <a:pt x="28421" y="1399"/>
                    <a:pt x="28725" y="1095"/>
                    <a:pt x="28725" y="730"/>
                  </a:cubicBezTo>
                  <a:lnTo>
                    <a:pt x="28725" y="669"/>
                  </a:lnTo>
                  <a:cubicBezTo>
                    <a:pt x="28725" y="304"/>
                    <a:pt x="28421" y="0"/>
                    <a:pt x="28026"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93" name="Google Shape;2193;p56"/>
            <p:cNvSpPr/>
            <p:nvPr/>
          </p:nvSpPr>
          <p:spPr>
            <a:xfrm>
              <a:off x="9382650" y="3754900"/>
              <a:ext cx="718125" cy="35750"/>
            </a:xfrm>
            <a:custGeom>
              <a:avLst/>
              <a:gdLst/>
              <a:ahLst/>
              <a:cxnLst/>
              <a:rect l="l" t="t" r="r" b="b"/>
              <a:pathLst>
                <a:path w="28725" h="1430" extrusionOk="0">
                  <a:moveTo>
                    <a:pt x="670" y="1"/>
                  </a:moveTo>
                  <a:cubicBezTo>
                    <a:pt x="305" y="1"/>
                    <a:pt x="1" y="335"/>
                    <a:pt x="1" y="700"/>
                  </a:cubicBezTo>
                  <a:lnTo>
                    <a:pt x="1" y="730"/>
                  </a:lnTo>
                  <a:cubicBezTo>
                    <a:pt x="1" y="1125"/>
                    <a:pt x="305" y="1429"/>
                    <a:pt x="670" y="1429"/>
                  </a:cubicBezTo>
                  <a:lnTo>
                    <a:pt x="28026" y="1429"/>
                  </a:lnTo>
                  <a:cubicBezTo>
                    <a:pt x="28421" y="1429"/>
                    <a:pt x="28725" y="1125"/>
                    <a:pt x="28725" y="730"/>
                  </a:cubicBezTo>
                  <a:lnTo>
                    <a:pt x="28725" y="700"/>
                  </a:lnTo>
                  <a:cubicBezTo>
                    <a:pt x="28725" y="335"/>
                    <a:pt x="28421" y="1"/>
                    <a:pt x="28026"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94" name="Google Shape;2194;p56"/>
            <p:cNvSpPr/>
            <p:nvPr/>
          </p:nvSpPr>
          <p:spPr>
            <a:xfrm>
              <a:off x="9323400" y="1618275"/>
              <a:ext cx="836650" cy="755175"/>
            </a:xfrm>
            <a:custGeom>
              <a:avLst/>
              <a:gdLst/>
              <a:ahLst/>
              <a:cxnLst/>
              <a:rect l="l" t="t" r="r" b="b"/>
              <a:pathLst>
                <a:path w="33466" h="30207" extrusionOk="0">
                  <a:moveTo>
                    <a:pt x="16748" y="1"/>
                  </a:moveTo>
                  <a:cubicBezTo>
                    <a:pt x="16649" y="1"/>
                    <a:pt x="16550" y="39"/>
                    <a:pt x="16475" y="115"/>
                  </a:cubicBezTo>
                  <a:lnTo>
                    <a:pt x="304" y="14279"/>
                  </a:lnTo>
                  <a:cubicBezTo>
                    <a:pt x="0" y="14553"/>
                    <a:pt x="213" y="15039"/>
                    <a:pt x="578" y="15039"/>
                  </a:cubicBezTo>
                  <a:lnTo>
                    <a:pt x="6444" y="15039"/>
                  </a:lnTo>
                  <a:cubicBezTo>
                    <a:pt x="6657" y="15039"/>
                    <a:pt x="6839" y="15222"/>
                    <a:pt x="6839" y="15465"/>
                  </a:cubicBezTo>
                  <a:lnTo>
                    <a:pt x="6839" y="29781"/>
                  </a:lnTo>
                  <a:cubicBezTo>
                    <a:pt x="6839" y="30024"/>
                    <a:pt x="7052" y="30207"/>
                    <a:pt x="7265" y="30207"/>
                  </a:cubicBezTo>
                  <a:lnTo>
                    <a:pt x="26201" y="30207"/>
                  </a:lnTo>
                  <a:cubicBezTo>
                    <a:pt x="26414" y="30207"/>
                    <a:pt x="26596" y="30024"/>
                    <a:pt x="26596" y="29781"/>
                  </a:cubicBezTo>
                  <a:lnTo>
                    <a:pt x="26596" y="15465"/>
                  </a:lnTo>
                  <a:cubicBezTo>
                    <a:pt x="26596" y="15222"/>
                    <a:pt x="26809" y="15039"/>
                    <a:pt x="27022" y="15039"/>
                  </a:cubicBezTo>
                  <a:lnTo>
                    <a:pt x="32888" y="15039"/>
                  </a:lnTo>
                  <a:cubicBezTo>
                    <a:pt x="33283" y="15039"/>
                    <a:pt x="33466" y="14553"/>
                    <a:pt x="33192" y="14279"/>
                  </a:cubicBezTo>
                  <a:lnTo>
                    <a:pt x="17022" y="115"/>
                  </a:lnTo>
                  <a:cubicBezTo>
                    <a:pt x="16946" y="39"/>
                    <a:pt x="16847" y="1"/>
                    <a:pt x="16748"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95" name="Google Shape;2195;p56"/>
            <p:cNvSpPr/>
            <p:nvPr/>
          </p:nvSpPr>
          <p:spPr>
            <a:xfrm>
              <a:off x="9334775" y="2751850"/>
              <a:ext cx="816150" cy="752875"/>
            </a:xfrm>
            <a:custGeom>
              <a:avLst/>
              <a:gdLst/>
              <a:ahLst/>
              <a:cxnLst/>
              <a:rect l="l" t="t" r="r" b="b"/>
              <a:pathLst>
                <a:path w="32646" h="30115" extrusionOk="0">
                  <a:moveTo>
                    <a:pt x="7235" y="1"/>
                  </a:moveTo>
                  <a:cubicBezTo>
                    <a:pt x="6779" y="1"/>
                    <a:pt x="6445" y="396"/>
                    <a:pt x="6445" y="821"/>
                  </a:cubicBezTo>
                  <a:lnTo>
                    <a:pt x="6445" y="14408"/>
                  </a:lnTo>
                  <a:cubicBezTo>
                    <a:pt x="6445" y="14864"/>
                    <a:pt x="6050" y="15229"/>
                    <a:pt x="5624" y="15229"/>
                  </a:cubicBezTo>
                  <a:lnTo>
                    <a:pt x="1065" y="15229"/>
                  </a:lnTo>
                  <a:cubicBezTo>
                    <a:pt x="366" y="15229"/>
                    <a:pt x="1" y="16141"/>
                    <a:pt x="700" y="16597"/>
                  </a:cubicBezTo>
                  <a:lnTo>
                    <a:pt x="15898" y="29910"/>
                  </a:lnTo>
                  <a:cubicBezTo>
                    <a:pt x="16050" y="30047"/>
                    <a:pt x="16232" y="30115"/>
                    <a:pt x="16415" y="30115"/>
                  </a:cubicBezTo>
                  <a:cubicBezTo>
                    <a:pt x="16597" y="30115"/>
                    <a:pt x="16779" y="30047"/>
                    <a:pt x="16931" y="29910"/>
                  </a:cubicBezTo>
                  <a:lnTo>
                    <a:pt x="32129" y="16597"/>
                  </a:lnTo>
                  <a:cubicBezTo>
                    <a:pt x="32646" y="16080"/>
                    <a:pt x="32312" y="15229"/>
                    <a:pt x="31582" y="15229"/>
                  </a:cubicBezTo>
                  <a:lnTo>
                    <a:pt x="27023" y="15229"/>
                  </a:lnTo>
                  <a:cubicBezTo>
                    <a:pt x="26567" y="15229"/>
                    <a:pt x="26232" y="14834"/>
                    <a:pt x="26232" y="14408"/>
                  </a:cubicBezTo>
                  <a:lnTo>
                    <a:pt x="26232" y="821"/>
                  </a:lnTo>
                  <a:cubicBezTo>
                    <a:pt x="26232" y="365"/>
                    <a:pt x="25837" y="1"/>
                    <a:pt x="25442"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96" name="Google Shape;2196;p56"/>
            <p:cNvSpPr/>
            <p:nvPr/>
          </p:nvSpPr>
          <p:spPr>
            <a:xfrm>
              <a:off x="9322625" y="2514000"/>
              <a:ext cx="838950" cy="72225"/>
            </a:xfrm>
            <a:custGeom>
              <a:avLst/>
              <a:gdLst/>
              <a:ahLst/>
              <a:cxnLst/>
              <a:rect l="l" t="t" r="r" b="b"/>
              <a:pathLst>
                <a:path w="33558" h="2889" extrusionOk="0">
                  <a:moveTo>
                    <a:pt x="1460" y="1"/>
                  </a:moveTo>
                  <a:cubicBezTo>
                    <a:pt x="639" y="1"/>
                    <a:pt x="1" y="639"/>
                    <a:pt x="1" y="1429"/>
                  </a:cubicBezTo>
                  <a:cubicBezTo>
                    <a:pt x="1" y="2250"/>
                    <a:pt x="639" y="2888"/>
                    <a:pt x="1460" y="2888"/>
                  </a:cubicBezTo>
                  <a:lnTo>
                    <a:pt x="32099" y="2888"/>
                  </a:lnTo>
                  <a:cubicBezTo>
                    <a:pt x="32919" y="2888"/>
                    <a:pt x="33557" y="2250"/>
                    <a:pt x="33557" y="1429"/>
                  </a:cubicBezTo>
                  <a:cubicBezTo>
                    <a:pt x="33557" y="639"/>
                    <a:pt x="32919" y="1"/>
                    <a:pt x="32099" y="1"/>
                  </a:cubicBezTo>
                  <a:close/>
                </a:path>
              </a:pathLst>
            </a:custGeom>
            <a:solidFill>
              <a:srgbClr val="D6DDF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2197" name="Google Shape;2197;p56"/>
          <p:cNvSpPr/>
          <p:nvPr/>
        </p:nvSpPr>
        <p:spPr>
          <a:xfrm>
            <a:off x="7566400" y="5401900"/>
            <a:ext cx="4576400" cy="303200"/>
          </a:xfrm>
          <a:prstGeom prst="ellipse">
            <a:avLst/>
          </a:prstGeom>
          <a:solidFill>
            <a:srgbClr val="212529">
              <a:alpha val="3988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2251" name="Google Shape;2251;p56"/>
          <p:cNvGrpSpPr/>
          <p:nvPr/>
        </p:nvGrpSpPr>
        <p:grpSpPr>
          <a:xfrm>
            <a:off x="1249733" y="5219960"/>
            <a:ext cx="1493527" cy="896804"/>
            <a:chOff x="501325" y="4100602"/>
            <a:chExt cx="1775471" cy="1066101"/>
          </a:xfrm>
        </p:grpSpPr>
        <p:sp>
          <p:nvSpPr>
            <p:cNvPr id="2252" name="Google Shape;2252;p56"/>
            <p:cNvSpPr/>
            <p:nvPr/>
          </p:nvSpPr>
          <p:spPr>
            <a:xfrm>
              <a:off x="547489" y="5008751"/>
              <a:ext cx="677290" cy="157952"/>
            </a:xfrm>
            <a:custGeom>
              <a:avLst/>
              <a:gdLst/>
              <a:ahLst/>
              <a:cxnLst/>
              <a:rect l="l" t="t" r="r" b="b"/>
              <a:pathLst>
                <a:path w="33759" h="7873" extrusionOk="0">
                  <a:moveTo>
                    <a:pt x="668" y="0"/>
                  </a:moveTo>
                  <a:cubicBezTo>
                    <a:pt x="301" y="0"/>
                    <a:pt x="1" y="267"/>
                    <a:pt x="1" y="667"/>
                  </a:cubicBezTo>
                  <a:lnTo>
                    <a:pt x="1" y="7205"/>
                  </a:lnTo>
                  <a:cubicBezTo>
                    <a:pt x="1" y="7572"/>
                    <a:pt x="301" y="7873"/>
                    <a:pt x="668" y="7873"/>
                  </a:cubicBezTo>
                  <a:lnTo>
                    <a:pt x="33091" y="7873"/>
                  </a:lnTo>
                  <a:cubicBezTo>
                    <a:pt x="33458" y="7873"/>
                    <a:pt x="33758" y="7572"/>
                    <a:pt x="33758" y="7205"/>
                  </a:cubicBezTo>
                  <a:lnTo>
                    <a:pt x="33758" y="667"/>
                  </a:lnTo>
                  <a:cubicBezTo>
                    <a:pt x="33758" y="267"/>
                    <a:pt x="33458" y="0"/>
                    <a:pt x="33091" y="0"/>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53" name="Google Shape;2253;p56"/>
            <p:cNvSpPr/>
            <p:nvPr/>
          </p:nvSpPr>
          <p:spPr>
            <a:xfrm>
              <a:off x="605049" y="5022795"/>
              <a:ext cx="28790" cy="129182"/>
            </a:xfrm>
            <a:custGeom>
              <a:avLst/>
              <a:gdLst/>
              <a:ahLst/>
              <a:cxnLst/>
              <a:rect l="l" t="t" r="r" b="b"/>
              <a:pathLst>
                <a:path w="1435" h="6439" extrusionOk="0">
                  <a:moveTo>
                    <a:pt x="0" y="1"/>
                  </a:moveTo>
                  <a:lnTo>
                    <a:pt x="0" y="6439"/>
                  </a:lnTo>
                  <a:lnTo>
                    <a:pt x="1435" y="6439"/>
                  </a:lnTo>
                  <a:lnTo>
                    <a:pt x="1435" y="1"/>
                  </a:lnTo>
                  <a:close/>
                </a:path>
              </a:pathLst>
            </a:custGeom>
            <a:solidFill>
              <a:srgbClr val="FACD5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54" name="Google Shape;2254;p56"/>
            <p:cNvSpPr/>
            <p:nvPr/>
          </p:nvSpPr>
          <p:spPr>
            <a:xfrm>
              <a:off x="694046" y="5022795"/>
              <a:ext cx="29472" cy="129182"/>
            </a:xfrm>
            <a:custGeom>
              <a:avLst/>
              <a:gdLst/>
              <a:ahLst/>
              <a:cxnLst/>
              <a:rect l="l" t="t" r="r" b="b"/>
              <a:pathLst>
                <a:path w="1469" h="6439" extrusionOk="0">
                  <a:moveTo>
                    <a:pt x="1" y="1"/>
                  </a:moveTo>
                  <a:lnTo>
                    <a:pt x="1" y="6439"/>
                  </a:lnTo>
                  <a:lnTo>
                    <a:pt x="1469" y="6439"/>
                  </a:lnTo>
                  <a:lnTo>
                    <a:pt x="1469" y="1"/>
                  </a:lnTo>
                  <a:close/>
                </a:path>
              </a:pathLst>
            </a:custGeom>
            <a:solidFill>
              <a:srgbClr val="FACD5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55" name="Google Shape;2255;p56"/>
            <p:cNvSpPr/>
            <p:nvPr/>
          </p:nvSpPr>
          <p:spPr>
            <a:xfrm>
              <a:off x="783063" y="5022795"/>
              <a:ext cx="28790" cy="129182"/>
            </a:xfrm>
            <a:custGeom>
              <a:avLst/>
              <a:gdLst/>
              <a:ahLst/>
              <a:cxnLst/>
              <a:rect l="l" t="t" r="r" b="b"/>
              <a:pathLst>
                <a:path w="1435" h="6439" extrusionOk="0">
                  <a:moveTo>
                    <a:pt x="0" y="1"/>
                  </a:moveTo>
                  <a:lnTo>
                    <a:pt x="0" y="6439"/>
                  </a:lnTo>
                  <a:lnTo>
                    <a:pt x="1435" y="6439"/>
                  </a:lnTo>
                  <a:lnTo>
                    <a:pt x="1435"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56" name="Google Shape;2256;p56"/>
            <p:cNvSpPr/>
            <p:nvPr/>
          </p:nvSpPr>
          <p:spPr>
            <a:xfrm>
              <a:off x="871398" y="5022795"/>
              <a:ext cx="29472" cy="129182"/>
            </a:xfrm>
            <a:custGeom>
              <a:avLst/>
              <a:gdLst/>
              <a:ahLst/>
              <a:cxnLst/>
              <a:rect l="l" t="t" r="r" b="b"/>
              <a:pathLst>
                <a:path w="1469" h="6439" extrusionOk="0">
                  <a:moveTo>
                    <a:pt x="1" y="1"/>
                  </a:moveTo>
                  <a:lnTo>
                    <a:pt x="1" y="6439"/>
                  </a:lnTo>
                  <a:lnTo>
                    <a:pt x="1468" y="6439"/>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57" name="Google Shape;2257;p56"/>
            <p:cNvSpPr/>
            <p:nvPr/>
          </p:nvSpPr>
          <p:spPr>
            <a:xfrm>
              <a:off x="960416" y="5022795"/>
              <a:ext cx="29452" cy="129182"/>
            </a:xfrm>
            <a:custGeom>
              <a:avLst/>
              <a:gdLst/>
              <a:ahLst/>
              <a:cxnLst/>
              <a:rect l="l" t="t" r="r" b="b"/>
              <a:pathLst>
                <a:path w="1468" h="6439" extrusionOk="0">
                  <a:moveTo>
                    <a:pt x="0" y="1"/>
                  </a:moveTo>
                  <a:lnTo>
                    <a:pt x="0" y="6439"/>
                  </a:lnTo>
                  <a:lnTo>
                    <a:pt x="1468" y="6439"/>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58" name="Google Shape;2258;p56"/>
            <p:cNvSpPr/>
            <p:nvPr/>
          </p:nvSpPr>
          <p:spPr>
            <a:xfrm>
              <a:off x="1050075" y="5022795"/>
              <a:ext cx="28810" cy="129182"/>
            </a:xfrm>
            <a:custGeom>
              <a:avLst/>
              <a:gdLst/>
              <a:ahLst/>
              <a:cxnLst/>
              <a:rect l="l" t="t" r="r" b="b"/>
              <a:pathLst>
                <a:path w="1436" h="6439" extrusionOk="0">
                  <a:moveTo>
                    <a:pt x="1" y="1"/>
                  </a:moveTo>
                  <a:lnTo>
                    <a:pt x="1" y="6439"/>
                  </a:lnTo>
                  <a:lnTo>
                    <a:pt x="1435" y="6439"/>
                  </a:lnTo>
                  <a:lnTo>
                    <a:pt x="1435"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59" name="Google Shape;2259;p56"/>
            <p:cNvSpPr/>
            <p:nvPr/>
          </p:nvSpPr>
          <p:spPr>
            <a:xfrm>
              <a:off x="1138430" y="5022795"/>
              <a:ext cx="29452" cy="129182"/>
            </a:xfrm>
            <a:custGeom>
              <a:avLst/>
              <a:gdLst/>
              <a:ahLst/>
              <a:cxnLst/>
              <a:rect l="l" t="t" r="r" b="b"/>
              <a:pathLst>
                <a:path w="1468" h="6439" extrusionOk="0">
                  <a:moveTo>
                    <a:pt x="0" y="1"/>
                  </a:moveTo>
                  <a:lnTo>
                    <a:pt x="0" y="6439"/>
                  </a:lnTo>
                  <a:lnTo>
                    <a:pt x="1468" y="6439"/>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60" name="Google Shape;2260;p56"/>
            <p:cNvSpPr/>
            <p:nvPr/>
          </p:nvSpPr>
          <p:spPr>
            <a:xfrm>
              <a:off x="577603" y="5022795"/>
              <a:ext cx="187404" cy="128520"/>
            </a:xfrm>
            <a:custGeom>
              <a:avLst/>
              <a:gdLst/>
              <a:ahLst/>
              <a:cxnLst/>
              <a:rect l="l" t="t" r="r" b="b"/>
              <a:pathLst>
                <a:path w="9341" h="6406" extrusionOk="0">
                  <a:moveTo>
                    <a:pt x="1" y="1"/>
                  </a:moveTo>
                  <a:lnTo>
                    <a:pt x="1" y="6405"/>
                  </a:lnTo>
                  <a:lnTo>
                    <a:pt x="9341" y="6405"/>
                  </a:lnTo>
                  <a:lnTo>
                    <a:pt x="9341"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61" name="Google Shape;2261;p56"/>
            <p:cNvSpPr/>
            <p:nvPr/>
          </p:nvSpPr>
          <p:spPr>
            <a:xfrm>
              <a:off x="547489" y="5008751"/>
              <a:ext cx="677290" cy="14064"/>
            </a:xfrm>
            <a:custGeom>
              <a:avLst/>
              <a:gdLst/>
              <a:ahLst/>
              <a:cxnLst/>
              <a:rect l="l" t="t" r="r" b="b"/>
              <a:pathLst>
                <a:path w="33759" h="701" extrusionOk="0">
                  <a:moveTo>
                    <a:pt x="668" y="0"/>
                  </a:moveTo>
                  <a:cubicBezTo>
                    <a:pt x="301" y="0"/>
                    <a:pt x="1" y="267"/>
                    <a:pt x="1" y="667"/>
                  </a:cubicBezTo>
                  <a:lnTo>
                    <a:pt x="1" y="701"/>
                  </a:lnTo>
                  <a:lnTo>
                    <a:pt x="33758" y="701"/>
                  </a:lnTo>
                  <a:lnTo>
                    <a:pt x="33758" y="667"/>
                  </a:lnTo>
                  <a:cubicBezTo>
                    <a:pt x="33758" y="267"/>
                    <a:pt x="33458" y="0"/>
                    <a:pt x="33091"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62" name="Google Shape;2262;p56"/>
            <p:cNvSpPr/>
            <p:nvPr/>
          </p:nvSpPr>
          <p:spPr>
            <a:xfrm>
              <a:off x="501325" y="4849475"/>
              <a:ext cx="676608" cy="157952"/>
            </a:xfrm>
            <a:custGeom>
              <a:avLst/>
              <a:gdLst/>
              <a:ahLst/>
              <a:cxnLst/>
              <a:rect l="l" t="t" r="r" b="b"/>
              <a:pathLst>
                <a:path w="33725" h="7873" extrusionOk="0">
                  <a:moveTo>
                    <a:pt x="667" y="0"/>
                  </a:moveTo>
                  <a:cubicBezTo>
                    <a:pt x="267" y="0"/>
                    <a:pt x="0" y="300"/>
                    <a:pt x="0" y="667"/>
                  </a:cubicBezTo>
                  <a:lnTo>
                    <a:pt x="0" y="7205"/>
                  </a:lnTo>
                  <a:cubicBezTo>
                    <a:pt x="0" y="7606"/>
                    <a:pt x="267" y="7873"/>
                    <a:pt x="667" y="7873"/>
                  </a:cubicBezTo>
                  <a:lnTo>
                    <a:pt x="33057" y="7873"/>
                  </a:lnTo>
                  <a:cubicBezTo>
                    <a:pt x="33424" y="7873"/>
                    <a:pt x="33724" y="7606"/>
                    <a:pt x="33724" y="7205"/>
                  </a:cubicBezTo>
                  <a:lnTo>
                    <a:pt x="33724" y="667"/>
                  </a:lnTo>
                  <a:cubicBezTo>
                    <a:pt x="33724" y="300"/>
                    <a:pt x="33424" y="0"/>
                    <a:pt x="33057" y="0"/>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63" name="Google Shape;2263;p56"/>
            <p:cNvSpPr/>
            <p:nvPr/>
          </p:nvSpPr>
          <p:spPr>
            <a:xfrm>
              <a:off x="558203" y="4863519"/>
              <a:ext cx="28790" cy="129844"/>
            </a:xfrm>
            <a:custGeom>
              <a:avLst/>
              <a:gdLst/>
              <a:ahLst/>
              <a:cxnLst/>
              <a:rect l="l" t="t" r="r" b="b"/>
              <a:pathLst>
                <a:path w="1435" h="6472" extrusionOk="0">
                  <a:moveTo>
                    <a:pt x="0" y="1"/>
                  </a:moveTo>
                  <a:lnTo>
                    <a:pt x="0" y="6472"/>
                  </a:lnTo>
                  <a:lnTo>
                    <a:pt x="1435" y="6472"/>
                  </a:lnTo>
                  <a:lnTo>
                    <a:pt x="1435" y="1"/>
                  </a:lnTo>
                  <a:close/>
                </a:path>
              </a:pathLst>
            </a:custGeom>
            <a:solidFill>
              <a:srgbClr val="FACD5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64" name="Google Shape;2264;p56"/>
            <p:cNvSpPr/>
            <p:nvPr/>
          </p:nvSpPr>
          <p:spPr>
            <a:xfrm>
              <a:off x="646538" y="4863519"/>
              <a:ext cx="29472" cy="129844"/>
            </a:xfrm>
            <a:custGeom>
              <a:avLst/>
              <a:gdLst/>
              <a:ahLst/>
              <a:cxnLst/>
              <a:rect l="l" t="t" r="r" b="b"/>
              <a:pathLst>
                <a:path w="1469" h="6472" extrusionOk="0">
                  <a:moveTo>
                    <a:pt x="1" y="1"/>
                  </a:moveTo>
                  <a:lnTo>
                    <a:pt x="1" y="6472"/>
                  </a:lnTo>
                  <a:lnTo>
                    <a:pt x="1468" y="6472"/>
                  </a:lnTo>
                  <a:lnTo>
                    <a:pt x="1468" y="1"/>
                  </a:lnTo>
                  <a:close/>
                </a:path>
              </a:pathLst>
            </a:custGeom>
            <a:solidFill>
              <a:srgbClr val="FACD5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65" name="Google Shape;2265;p56"/>
            <p:cNvSpPr/>
            <p:nvPr/>
          </p:nvSpPr>
          <p:spPr>
            <a:xfrm>
              <a:off x="736217" y="4863519"/>
              <a:ext cx="29472" cy="129844"/>
            </a:xfrm>
            <a:custGeom>
              <a:avLst/>
              <a:gdLst/>
              <a:ahLst/>
              <a:cxnLst/>
              <a:rect l="l" t="t" r="r" b="b"/>
              <a:pathLst>
                <a:path w="1469" h="6472" extrusionOk="0">
                  <a:moveTo>
                    <a:pt x="0" y="1"/>
                  </a:moveTo>
                  <a:lnTo>
                    <a:pt x="0" y="6472"/>
                  </a:lnTo>
                  <a:lnTo>
                    <a:pt x="1468" y="6472"/>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66" name="Google Shape;2266;p56"/>
            <p:cNvSpPr/>
            <p:nvPr/>
          </p:nvSpPr>
          <p:spPr>
            <a:xfrm>
              <a:off x="824552" y="4863519"/>
              <a:ext cx="29472" cy="129844"/>
            </a:xfrm>
            <a:custGeom>
              <a:avLst/>
              <a:gdLst/>
              <a:ahLst/>
              <a:cxnLst/>
              <a:rect l="l" t="t" r="r" b="b"/>
              <a:pathLst>
                <a:path w="1469" h="6472" extrusionOk="0">
                  <a:moveTo>
                    <a:pt x="1" y="1"/>
                  </a:moveTo>
                  <a:lnTo>
                    <a:pt x="1" y="6472"/>
                  </a:lnTo>
                  <a:lnTo>
                    <a:pt x="1468" y="6472"/>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67" name="Google Shape;2267;p56"/>
            <p:cNvSpPr/>
            <p:nvPr/>
          </p:nvSpPr>
          <p:spPr>
            <a:xfrm>
              <a:off x="913570" y="4863519"/>
              <a:ext cx="29452" cy="129844"/>
            </a:xfrm>
            <a:custGeom>
              <a:avLst/>
              <a:gdLst/>
              <a:ahLst/>
              <a:cxnLst/>
              <a:rect l="l" t="t" r="r" b="b"/>
              <a:pathLst>
                <a:path w="1468" h="6472" extrusionOk="0">
                  <a:moveTo>
                    <a:pt x="0" y="1"/>
                  </a:moveTo>
                  <a:lnTo>
                    <a:pt x="0" y="6472"/>
                  </a:lnTo>
                  <a:lnTo>
                    <a:pt x="1468" y="6472"/>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68" name="Google Shape;2268;p56"/>
            <p:cNvSpPr/>
            <p:nvPr/>
          </p:nvSpPr>
          <p:spPr>
            <a:xfrm>
              <a:off x="1001905" y="4863519"/>
              <a:ext cx="29452" cy="129844"/>
            </a:xfrm>
            <a:custGeom>
              <a:avLst/>
              <a:gdLst/>
              <a:ahLst/>
              <a:cxnLst/>
              <a:rect l="l" t="t" r="r" b="b"/>
              <a:pathLst>
                <a:path w="1468" h="6472" extrusionOk="0">
                  <a:moveTo>
                    <a:pt x="0" y="1"/>
                  </a:moveTo>
                  <a:lnTo>
                    <a:pt x="0" y="6472"/>
                  </a:lnTo>
                  <a:lnTo>
                    <a:pt x="1468" y="6472"/>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69" name="Google Shape;2269;p56"/>
            <p:cNvSpPr/>
            <p:nvPr/>
          </p:nvSpPr>
          <p:spPr>
            <a:xfrm>
              <a:off x="1091584" y="4863519"/>
              <a:ext cx="29452" cy="129844"/>
            </a:xfrm>
            <a:custGeom>
              <a:avLst/>
              <a:gdLst/>
              <a:ahLst/>
              <a:cxnLst/>
              <a:rect l="l" t="t" r="r" b="b"/>
              <a:pathLst>
                <a:path w="1468" h="6472" extrusionOk="0">
                  <a:moveTo>
                    <a:pt x="0" y="1"/>
                  </a:moveTo>
                  <a:lnTo>
                    <a:pt x="0" y="6472"/>
                  </a:lnTo>
                  <a:lnTo>
                    <a:pt x="1468" y="6472"/>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70" name="Google Shape;2270;p56"/>
            <p:cNvSpPr/>
            <p:nvPr/>
          </p:nvSpPr>
          <p:spPr>
            <a:xfrm>
              <a:off x="531439" y="4863519"/>
              <a:ext cx="187404" cy="129182"/>
            </a:xfrm>
            <a:custGeom>
              <a:avLst/>
              <a:gdLst/>
              <a:ahLst/>
              <a:cxnLst/>
              <a:rect l="l" t="t" r="r" b="b"/>
              <a:pathLst>
                <a:path w="9341" h="6439" extrusionOk="0">
                  <a:moveTo>
                    <a:pt x="0" y="1"/>
                  </a:moveTo>
                  <a:lnTo>
                    <a:pt x="0" y="6439"/>
                  </a:lnTo>
                  <a:lnTo>
                    <a:pt x="9340" y="6439"/>
                  </a:lnTo>
                  <a:lnTo>
                    <a:pt x="9340"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71" name="Google Shape;2271;p56"/>
            <p:cNvSpPr/>
            <p:nvPr/>
          </p:nvSpPr>
          <p:spPr>
            <a:xfrm>
              <a:off x="501325" y="4849475"/>
              <a:ext cx="676608" cy="14064"/>
            </a:xfrm>
            <a:custGeom>
              <a:avLst/>
              <a:gdLst/>
              <a:ahLst/>
              <a:cxnLst/>
              <a:rect l="l" t="t" r="r" b="b"/>
              <a:pathLst>
                <a:path w="33725" h="701" extrusionOk="0">
                  <a:moveTo>
                    <a:pt x="667" y="0"/>
                  </a:moveTo>
                  <a:cubicBezTo>
                    <a:pt x="267" y="0"/>
                    <a:pt x="0" y="300"/>
                    <a:pt x="0" y="667"/>
                  </a:cubicBezTo>
                  <a:lnTo>
                    <a:pt x="0" y="701"/>
                  </a:lnTo>
                  <a:lnTo>
                    <a:pt x="33724" y="701"/>
                  </a:lnTo>
                  <a:lnTo>
                    <a:pt x="33724" y="667"/>
                  </a:lnTo>
                  <a:cubicBezTo>
                    <a:pt x="33724" y="300"/>
                    <a:pt x="33424" y="0"/>
                    <a:pt x="33057"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72" name="Google Shape;2272;p56"/>
            <p:cNvSpPr/>
            <p:nvPr/>
          </p:nvSpPr>
          <p:spPr>
            <a:xfrm>
              <a:off x="1574749" y="5008751"/>
              <a:ext cx="677290" cy="157952"/>
            </a:xfrm>
            <a:custGeom>
              <a:avLst/>
              <a:gdLst/>
              <a:ahLst/>
              <a:cxnLst/>
              <a:rect l="l" t="t" r="r" b="b"/>
              <a:pathLst>
                <a:path w="33759" h="7873" extrusionOk="0">
                  <a:moveTo>
                    <a:pt x="701" y="0"/>
                  </a:moveTo>
                  <a:cubicBezTo>
                    <a:pt x="301" y="0"/>
                    <a:pt x="1" y="267"/>
                    <a:pt x="1" y="667"/>
                  </a:cubicBezTo>
                  <a:lnTo>
                    <a:pt x="1" y="7205"/>
                  </a:lnTo>
                  <a:cubicBezTo>
                    <a:pt x="1" y="7572"/>
                    <a:pt x="301" y="7873"/>
                    <a:pt x="701" y="7873"/>
                  </a:cubicBezTo>
                  <a:lnTo>
                    <a:pt x="33091" y="7873"/>
                  </a:lnTo>
                  <a:cubicBezTo>
                    <a:pt x="33458" y="7873"/>
                    <a:pt x="33758" y="7572"/>
                    <a:pt x="33758" y="7205"/>
                  </a:cubicBezTo>
                  <a:lnTo>
                    <a:pt x="33758" y="667"/>
                  </a:lnTo>
                  <a:cubicBezTo>
                    <a:pt x="33758" y="267"/>
                    <a:pt x="33458" y="0"/>
                    <a:pt x="33091" y="0"/>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73" name="Google Shape;2273;p56"/>
            <p:cNvSpPr/>
            <p:nvPr/>
          </p:nvSpPr>
          <p:spPr>
            <a:xfrm>
              <a:off x="1631647" y="5022795"/>
              <a:ext cx="29472" cy="129182"/>
            </a:xfrm>
            <a:custGeom>
              <a:avLst/>
              <a:gdLst/>
              <a:ahLst/>
              <a:cxnLst/>
              <a:rect l="l" t="t" r="r" b="b"/>
              <a:pathLst>
                <a:path w="1469" h="6439" extrusionOk="0">
                  <a:moveTo>
                    <a:pt x="0" y="1"/>
                  </a:moveTo>
                  <a:lnTo>
                    <a:pt x="0" y="6439"/>
                  </a:lnTo>
                  <a:lnTo>
                    <a:pt x="1468" y="6439"/>
                  </a:lnTo>
                  <a:lnTo>
                    <a:pt x="1468" y="1"/>
                  </a:lnTo>
                  <a:close/>
                </a:path>
              </a:pathLst>
            </a:custGeom>
            <a:solidFill>
              <a:srgbClr val="FACD5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74" name="Google Shape;2274;p56"/>
            <p:cNvSpPr/>
            <p:nvPr/>
          </p:nvSpPr>
          <p:spPr>
            <a:xfrm>
              <a:off x="1720644" y="5022795"/>
              <a:ext cx="29472" cy="129182"/>
            </a:xfrm>
            <a:custGeom>
              <a:avLst/>
              <a:gdLst/>
              <a:ahLst/>
              <a:cxnLst/>
              <a:rect l="l" t="t" r="r" b="b"/>
              <a:pathLst>
                <a:path w="1469" h="6439" extrusionOk="0">
                  <a:moveTo>
                    <a:pt x="1" y="1"/>
                  </a:moveTo>
                  <a:lnTo>
                    <a:pt x="1" y="6439"/>
                  </a:lnTo>
                  <a:lnTo>
                    <a:pt x="1469" y="6439"/>
                  </a:lnTo>
                  <a:lnTo>
                    <a:pt x="1469" y="1"/>
                  </a:lnTo>
                  <a:close/>
                </a:path>
              </a:pathLst>
            </a:custGeom>
            <a:solidFill>
              <a:srgbClr val="FACD5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75" name="Google Shape;2275;p56"/>
            <p:cNvSpPr/>
            <p:nvPr/>
          </p:nvSpPr>
          <p:spPr>
            <a:xfrm>
              <a:off x="1810323" y="5022795"/>
              <a:ext cx="29472" cy="129182"/>
            </a:xfrm>
            <a:custGeom>
              <a:avLst/>
              <a:gdLst/>
              <a:ahLst/>
              <a:cxnLst/>
              <a:rect l="l" t="t" r="r" b="b"/>
              <a:pathLst>
                <a:path w="1469" h="6439" extrusionOk="0">
                  <a:moveTo>
                    <a:pt x="1" y="1"/>
                  </a:moveTo>
                  <a:lnTo>
                    <a:pt x="1" y="6439"/>
                  </a:lnTo>
                  <a:lnTo>
                    <a:pt x="1468" y="6439"/>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76" name="Google Shape;2276;p56"/>
            <p:cNvSpPr/>
            <p:nvPr/>
          </p:nvSpPr>
          <p:spPr>
            <a:xfrm>
              <a:off x="1898659" y="5022795"/>
              <a:ext cx="29472" cy="129182"/>
            </a:xfrm>
            <a:custGeom>
              <a:avLst/>
              <a:gdLst/>
              <a:ahLst/>
              <a:cxnLst/>
              <a:rect l="l" t="t" r="r" b="b"/>
              <a:pathLst>
                <a:path w="1469" h="6439" extrusionOk="0">
                  <a:moveTo>
                    <a:pt x="1" y="1"/>
                  </a:moveTo>
                  <a:lnTo>
                    <a:pt x="1" y="6439"/>
                  </a:lnTo>
                  <a:lnTo>
                    <a:pt x="1469" y="6439"/>
                  </a:lnTo>
                  <a:lnTo>
                    <a:pt x="1469"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77" name="Google Shape;2277;p56"/>
            <p:cNvSpPr/>
            <p:nvPr/>
          </p:nvSpPr>
          <p:spPr>
            <a:xfrm>
              <a:off x="1987676" y="5022795"/>
              <a:ext cx="28790" cy="129182"/>
            </a:xfrm>
            <a:custGeom>
              <a:avLst/>
              <a:gdLst/>
              <a:ahLst/>
              <a:cxnLst/>
              <a:rect l="l" t="t" r="r" b="b"/>
              <a:pathLst>
                <a:path w="1435" h="6439" extrusionOk="0">
                  <a:moveTo>
                    <a:pt x="0" y="1"/>
                  </a:moveTo>
                  <a:lnTo>
                    <a:pt x="0" y="6439"/>
                  </a:lnTo>
                  <a:lnTo>
                    <a:pt x="1435" y="6439"/>
                  </a:lnTo>
                  <a:lnTo>
                    <a:pt x="1435"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78" name="Google Shape;2278;p56"/>
            <p:cNvSpPr/>
            <p:nvPr/>
          </p:nvSpPr>
          <p:spPr>
            <a:xfrm>
              <a:off x="2076011" y="5022795"/>
              <a:ext cx="29472" cy="129182"/>
            </a:xfrm>
            <a:custGeom>
              <a:avLst/>
              <a:gdLst/>
              <a:ahLst/>
              <a:cxnLst/>
              <a:rect l="l" t="t" r="r" b="b"/>
              <a:pathLst>
                <a:path w="1469" h="6439" extrusionOk="0">
                  <a:moveTo>
                    <a:pt x="0" y="1"/>
                  </a:moveTo>
                  <a:lnTo>
                    <a:pt x="0" y="6439"/>
                  </a:lnTo>
                  <a:lnTo>
                    <a:pt x="1468" y="6439"/>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79" name="Google Shape;2279;p56"/>
            <p:cNvSpPr/>
            <p:nvPr/>
          </p:nvSpPr>
          <p:spPr>
            <a:xfrm>
              <a:off x="2165690" y="5022795"/>
              <a:ext cx="29472" cy="129182"/>
            </a:xfrm>
            <a:custGeom>
              <a:avLst/>
              <a:gdLst/>
              <a:ahLst/>
              <a:cxnLst/>
              <a:rect l="l" t="t" r="r" b="b"/>
              <a:pathLst>
                <a:path w="1469" h="6439" extrusionOk="0">
                  <a:moveTo>
                    <a:pt x="0" y="1"/>
                  </a:moveTo>
                  <a:lnTo>
                    <a:pt x="0" y="6439"/>
                  </a:lnTo>
                  <a:lnTo>
                    <a:pt x="1468" y="6439"/>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80" name="Google Shape;2280;p56"/>
            <p:cNvSpPr/>
            <p:nvPr/>
          </p:nvSpPr>
          <p:spPr>
            <a:xfrm>
              <a:off x="1605545" y="5022795"/>
              <a:ext cx="187404" cy="128520"/>
            </a:xfrm>
            <a:custGeom>
              <a:avLst/>
              <a:gdLst/>
              <a:ahLst/>
              <a:cxnLst/>
              <a:rect l="l" t="t" r="r" b="b"/>
              <a:pathLst>
                <a:path w="9341" h="6406" extrusionOk="0">
                  <a:moveTo>
                    <a:pt x="0" y="1"/>
                  </a:moveTo>
                  <a:lnTo>
                    <a:pt x="0" y="6405"/>
                  </a:lnTo>
                  <a:lnTo>
                    <a:pt x="9340" y="6405"/>
                  </a:lnTo>
                  <a:lnTo>
                    <a:pt x="9340" y="1"/>
                  </a:lnTo>
                  <a:close/>
                </a:path>
              </a:pathLst>
            </a:custGeom>
            <a:solidFill>
              <a:srgbClr val="FFE6B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81" name="Google Shape;2281;p56"/>
            <p:cNvSpPr/>
            <p:nvPr/>
          </p:nvSpPr>
          <p:spPr>
            <a:xfrm>
              <a:off x="1605545" y="5022795"/>
              <a:ext cx="187404" cy="128520"/>
            </a:xfrm>
            <a:custGeom>
              <a:avLst/>
              <a:gdLst/>
              <a:ahLst/>
              <a:cxnLst/>
              <a:rect l="l" t="t" r="r" b="b"/>
              <a:pathLst>
                <a:path w="9341" h="6406" extrusionOk="0">
                  <a:moveTo>
                    <a:pt x="0" y="1"/>
                  </a:moveTo>
                  <a:lnTo>
                    <a:pt x="0" y="6405"/>
                  </a:lnTo>
                  <a:lnTo>
                    <a:pt x="9340" y="6405"/>
                  </a:lnTo>
                  <a:lnTo>
                    <a:pt x="9340"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82" name="Google Shape;2282;p56"/>
            <p:cNvSpPr/>
            <p:nvPr/>
          </p:nvSpPr>
          <p:spPr>
            <a:xfrm>
              <a:off x="1574749" y="5008751"/>
              <a:ext cx="677290" cy="14064"/>
            </a:xfrm>
            <a:custGeom>
              <a:avLst/>
              <a:gdLst/>
              <a:ahLst/>
              <a:cxnLst/>
              <a:rect l="l" t="t" r="r" b="b"/>
              <a:pathLst>
                <a:path w="33759" h="701" extrusionOk="0">
                  <a:moveTo>
                    <a:pt x="701" y="0"/>
                  </a:moveTo>
                  <a:cubicBezTo>
                    <a:pt x="301" y="0"/>
                    <a:pt x="1" y="267"/>
                    <a:pt x="1" y="667"/>
                  </a:cubicBezTo>
                  <a:lnTo>
                    <a:pt x="1" y="701"/>
                  </a:lnTo>
                  <a:lnTo>
                    <a:pt x="33758" y="701"/>
                  </a:lnTo>
                  <a:lnTo>
                    <a:pt x="33758" y="667"/>
                  </a:lnTo>
                  <a:cubicBezTo>
                    <a:pt x="33758" y="267"/>
                    <a:pt x="33458" y="0"/>
                    <a:pt x="33091"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83" name="Google Shape;2283;p56"/>
            <p:cNvSpPr/>
            <p:nvPr/>
          </p:nvSpPr>
          <p:spPr>
            <a:xfrm>
              <a:off x="1308400" y="4850137"/>
              <a:ext cx="676608" cy="158634"/>
            </a:xfrm>
            <a:custGeom>
              <a:avLst/>
              <a:gdLst/>
              <a:ahLst/>
              <a:cxnLst/>
              <a:rect l="l" t="t" r="r" b="b"/>
              <a:pathLst>
                <a:path w="33725" h="7907" extrusionOk="0">
                  <a:moveTo>
                    <a:pt x="668" y="1"/>
                  </a:moveTo>
                  <a:cubicBezTo>
                    <a:pt x="301" y="1"/>
                    <a:pt x="1" y="301"/>
                    <a:pt x="1" y="668"/>
                  </a:cubicBezTo>
                  <a:lnTo>
                    <a:pt x="1" y="7239"/>
                  </a:lnTo>
                  <a:cubicBezTo>
                    <a:pt x="1" y="7606"/>
                    <a:pt x="301" y="7906"/>
                    <a:pt x="668" y="7906"/>
                  </a:cubicBezTo>
                  <a:lnTo>
                    <a:pt x="33058" y="7906"/>
                  </a:lnTo>
                  <a:cubicBezTo>
                    <a:pt x="33425" y="7906"/>
                    <a:pt x="33725" y="7573"/>
                    <a:pt x="33725" y="7239"/>
                  </a:cubicBezTo>
                  <a:lnTo>
                    <a:pt x="33725" y="668"/>
                  </a:lnTo>
                  <a:cubicBezTo>
                    <a:pt x="33725" y="301"/>
                    <a:pt x="33425" y="1"/>
                    <a:pt x="33058" y="1"/>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84" name="Google Shape;2284;p56"/>
            <p:cNvSpPr/>
            <p:nvPr/>
          </p:nvSpPr>
          <p:spPr>
            <a:xfrm>
              <a:off x="1365297" y="4863519"/>
              <a:ext cx="29452" cy="129844"/>
            </a:xfrm>
            <a:custGeom>
              <a:avLst/>
              <a:gdLst/>
              <a:ahLst/>
              <a:cxnLst/>
              <a:rect l="l" t="t" r="r" b="b"/>
              <a:pathLst>
                <a:path w="1468" h="6472" extrusionOk="0">
                  <a:moveTo>
                    <a:pt x="0" y="1"/>
                  </a:moveTo>
                  <a:lnTo>
                    <a:pt x="0" y="6472"/>
                  </a:lnTo>
                  <a:lnTo>
                    <a:pt x="1468" y="6472"/>
                  </a:lnTo>
                  <a:lnTo>
                    <a:pt x="1468" y="1"/>
                  </a:lnTo>
                  <a:close/>
                </a:path>
              </a:pathLst>
            </a:custGeom>
            <a:solidFill>
              <a:srgbClr val="FACD5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85" name="Google Shape;2285;p56"/>
            <p:cNvSpPr/>
            <p:nvPr/>
          </p:nvSpPr>
          <p:spPr>
            <a:xfrm>
              <a:off x="1454294" y="4863519"/>
              <a:ext cx="29472" cy="129844"/>
            </a:xfrm>
            <a:custGeom>
              <a:avLst/>
              <a:gdLst/>
              <a:ahLst/>
              <a:cxnLst/>
              <a:rect l="l" t="t" r="r" b="b"/>
              <a:pathLst>
                <a:path w="1469" h="6472" extrusionOk="0">
                  <a:moveTo>
                    <a:pt x="1" y="1"/>
                  </a:moveTo>
                  <a:lnTo>
                    <a:pt x="1" y="6472"/>
                  </a:lnTo>
                  <a:lnTo>
                    <a:pt x="1468" y="6472"/>
                  </a:lnTo>
                  <a:lnTo>
                    <a:pt x="1468" y="1"/>
                  </a:lnTo>
                  <a:close/>
                </a:path>
              </a:pathLst>
            </a:custGeom>
            <a:solidFill>
              <a:srgbClr val="FACD5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86" name="Google Shape;2286;p56"/>
            <p:cNvSpPr/>
            <p:nvPr/>
          </p:nvSpPr>
          <p:spPr>
            <a:xfrm>
              <a:off x="1543312" y="4863519"/>
              <a:ext cx="29452" cy="129844"/>
            </a:xfrm>
            <a:custGeom>
              <a:avLst/>
              <a:gdLst/>
              <a:ahLst/>
              <a:cxnLst/>
              <a:rect l="l" t="t" r="r" b="b"/>
              <a:pathLst>
                <a:path w="1468" h="6472" extrusionOk="0">
                  <a:moveTo>
                    <a:pt x="0" y="1"/>
                  </a:moveTo>
                  <a:lnTo>
                    <a:pt x="0" y="6472"/>
                  </a:lnTo>
                  <a:lnTo>
                    <a:pt x="1468" y="6472"/>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87" name="Google Shape;2287;p56"/>
            <p:cNvSpPr/>
            <p:nvPr/>
          </p:nvSpPr>
          <p:spPr>
            <a:xfrm>
              <a:off x="1631647" y="4863519"/>
              <a:ext cx="29472" cy="129844"/>
            </a:xfrm>
            <a:custGeom>
              <a:avLst/>
              <a:gdLst/>
              <a:ahLst/>
              <a:cxnLst/>
              <a:rect l="l" t="t" r="r" b="b"/>
              <a:pathLst>
                <a:path w="1469" h="6472" extrusionOk="0">
                  <a:moveTo>
                    <a:pt x="0" y="1"/>
                  </a:moveTo>
                  <a:lnTo>
                    <a:pt x="0" y="6472"/>
                  </a:lnTo>
                  <a:lnTo>
                    <a:pt x="1468" y="6472"/>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88" name="Google Shape;2288;p56"/>
            <p:cNvSpPr/>
            <p:nvPr/>
          </p:nvSpPr>
          <p:spPr>
            <a:xfrm>
              <a:off x="1720644" y="4863519"/>
              <a:ext cx="29472" cy="129844"/>
            </a:xfrm>
            <a:custGeom>
              <a:avLst/>
              <a:gdLst/>
              <a:ahLst/>
              <a:cxnLst/>
              <a:rect l="l" t="t" r="r" b="b"/>
              <a:pathLst>
                <a:path w="1469" h="6472" extrusionOk="0">
                  <a:moveTo>
                    <a:pt x="1" y="1"/>
                  </a:moveTo>
                  <a:lnTo>
                    <a:pt x="1" y="6472"/>
                  </a:lnTo>
                  <a:lnTo>
                    <a:pt x="1469" y="6472"/>
                  </a:lnTo>
                  <a:lnTo>
                    <a:pt x="1469"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89" name="Google Shape;2289;p56"/>
            <p:cNvSpPr/>
            <p:nvPr/>
          </p:nvSpPr>
          <p:spPr>
            <a:xfrm>
              <a:off x="1810323" y="4863519"/>
              <a:ext cx="29472" cy="129844"/>
            </a:xfrm>
            <a:custGeom>
              <a:avLst/>
              <a:gdLst/>
              <a:ahLst/>
              <a:cxnLst/>
              <a:rect l="l" t="t" r="r" b="b"/>
              <a:pathLst>
                <a:path w="1469" h="6472" extrusionOk="0">
                  <a:moveTo>
                    <a:pt x="1" y="1"/>
                  </a:moveTo>
                  <a:lnTo>
                    <a:pt x="1" y="6472"/>
                  </a:lnTo>
                  <a:lnTo>
                    <a:pt x="1468" y="6472"/>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90" name="Google Shape;2290;p56"/>
            <p:cNvSpPr/>
            <p:nvPr/>
          </p:nvSpPr>
          <p:spPr>
            <a:xfrm>
              <a:off x="1898659" y="4863519"/>
              <a:ext cx="29472" cy="129844"/>
            </a:xfrm>
            <a:custGeom>
              <a:avLst/>
              <a:gdLst/>
              <a:ahLst/>
              <a:cxnLst/>
              <a:rect l="l" t="t" r="r" b="b"/>
              <a:pathLst>
                <a:path w="1469" h="6472" extrusionOk="0">
                  <a:moveTo>
                    <a:pt x="1" y="1"/>
                  </a:moveTo>
                  <a:lnTo>
                    <a:pt x="1" y="6472"/>
                  </a:lnTo>
                  <a:lnTo>
                    <a:pt x="1469" y="6472"/>
                  </a:lnTo>
                  <a:lnTo>
                    <a:pt x="1469"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91" name="Google Shape;2291;p56"/>
            <p:cNvSpPr/>
            <p:nvPr/>
          </p:nvSpPr>
          <p:spPr>
            <a:xfrm>
              <a:off x="1338514" y="4863519"/>
              <a:ext cx="187404" cy="129182"/>
            </a:xfrm>
            <a:custGeom>
              <a:avLst/>
              <a:gdLst/>
              <a:ahLst/>
              <a:cxnLst/>
              <a:rect l="l" t="t" r="r" b="b"/>
              <a:pathLst>
                <a:path w="9341" h="6439" extrusionOk="0">
                  <a:moveTo>
                    <a:pt x="1" y="1"/>
                  </a:moveTo>
                  <a:lnTo>
                    <a:pt x="1" y="6439"/>
                  </a:lnTo>
                  <a:lnTo>
                    <a:pt x="9341" y="6439"/>
                  </a:lnTo>
                  <a:lnTo>
                    <a:pt x="9341"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92" name="Google Shape;2292;p56"/>
            <p:cNvSpPr/>
            <p:nvPr/>
          </p:nvSpPr>
          <p:spPr>
            <a:xfrm>
              <a:off x="1308400" y="4849475"/>
              <a:ext cx="676608" cy="14064"/>
            </a:xfrm>
            <a:custGeom>
              <a:avLst/>
              <a:gdLst/>
              <a:ahLst/>
              <a:cxnLst/>
              <a:rect l="l" t="t" r="r" b="b"/>
              <a:pathLst>
                <a:path w="33725" h="701" extrusionOk="0">
                  <a:moveTo>
                    <a:pt x="668" y="0"/>
                  </a:moveTo>
                  <a:cubicBezTo>
                    <a:pt x="301" y="0"/>
                    <a:pt x="1" y="300"/>
                    <a:pt x="1" y="667"/>
                  </a:cubicBezTo>
                  <a:lnTo>
                    <a:pt x="1" y="701"/>
                  </a:lnTo>
                  <a:lnTo>
                    <a:pt x="33725" y="701"/>
                  </a:lnTo>
                  <a:lnTo>
                    <a:pt x="33725" y="667"/>
                  </a:lnTo>
                  <a:cubicBezTo>
                    <a:pt x="33725" y="300"/>
                    <a:pt x="33425" y="0"/>
                    <a:pt x="33058"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93" name="Google Shape;2293;p56"/>
            <p:cNvSpPr/>
            <p:nvPr/>
          </p:nvSpPr>
          <p:spPr>
            <a:xfrm>
              <a:off x="1599527" y="4693529"/>
              <a:ext cx="677270" cy="158634"/>
            </a:xfrm>
            <a:custGeom>
              <a:avLst/>
              <a:gdLst/>
              <a:ahLst/>
              <a:cxnLst/>
              <a:rect l="l" t="t" r="r" b="b"/>
              <a:pathLst>
                <a:path w="33758" h="7907" extrusionOk="0">
                  <a:moveTo>
                    <a:pt x="667" y="1"/>
                  </a:moveTo>
                  <a:cubicBezTo>
                    <a:pt x="300" y="1"/>
                    <a:pt x="0" y="301"/>
                    <a:pt x="0" y="701"/>
                  </a:cubicBezTo>
                  <a:lnTo>
                    <a:pt x="0" y="7239"/>
                  </a:lnTo>
                  <a:cubicBezTo>
                    <a:pt x="0" y="7606"/>
                    <a:pt x="300" y="7907"/>
                    <a:pt x="667" y="7907"/>
                  </a:cubicBezTo>
                  <a:lnTo>
                    <a:pt x="33057" y="7907"/>
                  </a:lnTo>
                  <a:cubicBezTo>
                    <a:pt x="33424" y="7907"/>
                    <a:pt x="33758" y="7573"/>
                    <a:pt x="33724" y="7239"/>
                  </a:cubicBezTo>
                  <a:lnTo>
                    <a:pt x="33724" y="701"/>
                  </a:lnTo>
                  <a:cubicBezTo>
                    <a:pt x="33724" y="301"/>
                    <a:pt x="33424" y="1"/>
                    <a:pt x="33057" y="1"/>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94" name="Google Shape;2294;p56"/>
            <p:cNvSpPr/>
            <p:nvPr/>
          </p:nvSpPr>
          <p:spPr>
            <a:xfrm>
              <a:off x="1657066" y="4707593"/>
              <a:ext cx="29472" cy="129182"/>
            </a:xfrm>
            <a:custGeom>
              <a:avLst/>
              <a:gdLst/>
              <a:ahLst/>
              <a:cxnLst/>
              <a:rect l="l" t="t" r="r" b="b"/>
              <a:pathLst>
                <a:path w="1469" h="6439" extrusionOk="0">
                  <a:moveTo>
                    <a:pt x="1" y="0"/>
                  </a:moveTo>
                  <a:lnTo>
                    <a:pt x="1" y="6438"/>
                  </a:lnTo>
                  <a:lnTo>
                    <a:pt x="1469" y="6438"/>
                  </a:lnTo>
                  <a:lnTo>
                    <a:pt x="1469" y="0"/>
                  </a:lnTo>
                  <a:close/>
                </a:path>
              </a:pathLst>
            </a:custGeom>
            <a:solidFill>
              <a:srgbClr val="FACD5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95" name="Google Shape;2295;p56"/>
            <p:cNvSpPr/>
            <p:nvPr/>
          </p:nvSpPr>
          <p:spPr>
            <a:xfrm>
              <a:off x="1746083" y="4707593"/>
              <a:ext cx="28790" cy="129182"/>
            </a:xfrm>
            <a:custGeom>
              <a:avLst/>
              <a:gdLst/>
              <a:ahLst/>
              <a:cxnLst/>
              <a:rect l="l" t="t" r="r" b="b"/>
              <a:pathLst>
                <a:path w="1435" h="6439" extrusionOk="0">
                  <a:moveTo>
                    <a:pt x="0" y="0"/>
                  </a:moveTo>
                  <a:lnTo>
                    <a:pt x="0" y="6438"/>
                  </a:lnTo>
                  <a:lnTo>
                    <a:pt x="1435" y="6438"/>
                  </a:lnTo>
                  <a:lnTo>
                    <a:pt x="1435" y="0"/>
                  </a:lnTo>
                  <a:close/>
                </a:path>
              </a:pathLst>
            </a:custGeom>
            <a:solidFill>
              <a:srgbClr val="FACD5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96" name="Google Shape;2296;p56"/>
            <p:cNvSpPr/>
            <p:nvPr/>
          </p:nvSpPr>
          <p:spPr>
            <a:xfrm>
              <a:off x="1923436" y="4707593"/>
              <a:ext cx="28790" cy="129182"/>
            </a:xfrm>
            <a:custGeom>
              <a:avLst/>
              <a:gdLst/>
              <a:ahLst/>
              <a:cxnLst/>
              <a:rect l="l" t="t" r="r" b="b"/>
              <a:pathLst>
                <a:path w="1435" h="6439" extrusionOk="0">
                  <a:moveTo>
                    <a:pt x="0" y="0"/>
                  </a:moveTo>
                  <a:lnTo>
                    <a:pt x="0" y="6438"/>
                  </a:lnTo>
                  <a:lnTo>
                    <a:pt x="1434" y="6438"/>
                  </a:lnTo>
                  <a:lnTo>
                    <a:pt x="1434"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97" name="Google Shape;2297;p56"/>
            <p:cNvSpPr/>
            <p:nvPr/>
          </p:nvSpPr>
          <p:spPr>
            <a:xfrm>
              <a:off x="2012433" y="4707593"/>
              <a:ext cx="29472" cy="129182"/>
            </a:xfrm>
            <a:custGeom>
              <a:avLst/>
              <a:gdLst/>
              <a:ahLst/>
              <a:cxnLst/>
              <a:rect l="l" t="t" r="r" b="b"/>
              <a:pathLst>
                <a:path w="1469" h="6439" extrusionOk="0">
                  <a:moveTo>
                    <a:pt x="1" y="0"/>
                  </a:moveTo>
                  <a:lnTo>
                    <a:pt x="1" y="6438"/>
                  </a:lnTo>
                  <a:lnTo>
                    <a:pt x="1468" y="6438"/>
                  </a:lnTo>
                  <a:lnTo>
                    <a:pt x="1468"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98" name="Google Shape;2298;p56"/>
            <p:cNvSpPr/>
            <p:nvPr/>
          </p:nvSpPr>
          <p:spPr>
            <a:xfrm>
              <a:off x="2101450" y="4707593"/>
              <a:ext cx="29452" cy="129182"/>
            </a:xfrm>
            <a:custGeom>
              <a:avLst/>
              <a:gdLst/>
              <a:ahLst/>
              <a:cxnLst/>
              <a:rect l="l" t="t" r="r" b="b"/>
              <a:pathLst>
                <a:path w="1468" h="6439" extrusionOk="0">
                  <a:moveTo>
                    <a:pt x="0" y="0"/>
                  </a:moveTo>
                  <a:lnTo>
                    <a:pt x="0" y="6438"/>
                  </a:lnTo>
                  <a:lnTo>
                    <a:pt x="1468" y="6438"/>
                  </a:lnTo>
                  <a:lnTo>
                    <a:pt x="1468"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99" name="Google Shape;2299;p56"/>
            <p:cNvSpPr/>
            <p:nvPr/>
          </p:nvSpPr>
          <p:spPr>
            <a:xfrm>
              <a:off x="2189785" y="4707593"/>
              <a:ext cx="29452" cy="129182"/>
            </a:xfrm>
            <a:custGeom>
              <a:avLst/>
              <a:gdLst/>
              <a:ahLst/>
              <a:cxnLst/>
              <a:rect l="l" t="t" r="r" b="b"/>
              <a:pathLst>
                <a:path w="1468" h="6439" extrusionOk="0">
                  <a:moveTo>
                    <a:pt x="0" y="0"/>
                  </a:moveTo>
                  <a:lnTo>
                    <a:pt x="0" y="6438"/>
                  </a:lnTo>
                  <a:lnTo>
                    <a:pt x="1468" y="6438"/>
                  </a:lnTo>
                  <a:lnTo>
                    <a:pt x="1468"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00" name="Google Shape;2300;p56"/>
            <p:cNvSpPr/>
            <p:nvPr/>
          </p:nvSpPr>
          <p:spPr>
            <a:xfrm>
              <a:off x="1629640" y="4707593"/>
              <a:ext cx="187404" cy="128520"/>
            </a:xfrm>
            <a:custGeom>
              <a:avLst/>
              <a:gdLst/>
              <a:ahLst/>
              <a:cxnLst/>
              <a:rect l="l" t="t" r="r" b="b"/>
              <a:pathLst>
                <a:path w="9341" h="6406" extrusionOk="0">
                  <a:moveTo>
                    <a:pt x="0" y="0"/>
                  </a:moveTo>
                  <a:lnTo>
                    <a:pt x="0" y="6405"/>
                  </a:lnTo>
                  <a:lnTo>
                    <a:pt x="9340" y="6405"/>
                  </a:lnTo>
                  <a:lnTo>
                    <a:pt x="9340" y="0"/>
                  </a:lnTo>
                  <a:close/>
                </a:path>
              </a:pathLst>
            </a:custGeom>
            <a:solidFill>
              <a:srgbClr val="FFE6B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01" name="Google Shape;2301;p56"/>
            <p:cNvSpPr/>
            <p:nvPr/>
          </p:nvSpPr>
          <p:spPr>
            <a:xfrm>
              <a:off x="1629640" y="4707593"/>
              <a:ext cx="187404" cy="128520"/>
            </a:xfrm>
            <a:custGeom>
              <a:avLst/>
              <a:gdLst/>
              <a:ahLst/>
              <a:cxnLst/>
              <a:rect l="l" t="t" r="r" b="b"/>
              <a:pathLst>
                <a:path w="9341" h="6406" extrusionOk="0">
                  <a:moveTo>
                    <a:pt x="0" y="0"/>
                  </a:moveTo>
                  <a:lnTo>
                    <a:pt x="0" y="6405"/>
                  </a:lnTo>
                  <a:lnTo>
                    <a:pt x="9340" y="6405"/>
                  </a:lnTo>
                  <a:lnTo>
                    <a:pt x="9340"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02" name="Google Shape;2302;p56"/>
            <p:cNvSpPr/>
            <p:nvPr/>
          </p:nvSpPr>
          <p:spPr>
            <a:xfrm>
              <a:off x="1599527" y="4692867"/>
              <a:ext cx="677270" cy="14746"/>
            </a:xfrm>
            <a:custGeom>
              <a:avLst/>
              <a:gdLst/>
              <a:ahLst/>
              <a:cxnLst/>
              <a:rect l="l" t="t" r="r" b="b"/>
              <a:pathLst>
                <a:path w="33758" h="735" extrusionOk="0">
                  <a:moveTo>
                    <a:pt x="667" y="1"/>
                  </a:moveTo>
                  <a:cubicBezTo>
                    <a:pt x="300" y="1"/>
                    <a:pt x="0" y="301"/>
                    <a:pt x="0" y="668"/>
                  </a:cubicBezTo>
                  <a:lnTo>
                    <a:pt x="0" y="734"/>
                  </a:lnTo>
                  <a:lnTo>
                    <a:pt x="33724" y="734"/>
                  </a:lnTo>
                  <a:lnTo>
                    <a:pt x="33724" y="668"/>
                  </a:lnTo>
                  <a:cubicBezTo>
                    <a:pt x="33758" y="301"/>
                    <a:pt x="33424" y="1"/>
                    <a:pt x="33057"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03" name="Google Shape;2303;p56"/>
            <p:cNvSpPr/>
            <p:nvPr/>
          </p:nvSpPr>
          <p:spPr>
            <a:xfrm>
              <a:off x="1652391" y="4119340"/>
              <a:ext cx="577559" cy="560426"/>
            </a:xfrm>
            <a:custGeom>
              <a:avLst/>
              <a:gdLst/>
              <a:ahLst/>
              <a:cxnLst/>
              <a:rect l="l" t="t" r="r" b="b"/>
              <a:pathLst>
                <a:path w="28788" h="27934" extrusionOk="0">
                  <a:moveTo>
                    <a:pt x="14211" y="0"/>
                  </a:moveTo>
                  <a:cubicBezTo>
                    <a:pt x="10875" y="0"/>
                    <a:pt x="7706" y="1168"/>
                    <a:pt x="5171" y="3336"/>
                  </a:cubicBezTo>
                  <a:cubicBezTo>
                    <a:pt x="2335" y="5738"/>
                    <a:pt x="567" y="9107"/>
                    <a:pt x="267" y="12843"/>
                  </a:cubicBezTo>
                  <a:cubicBezTo>
                    <a:pt x="0" y="16546"/>
                    <a:pt x="1168" y="20182"/>
                    <a:pt x="3570" y="23017"/>
                  </a:cubicBezTo>
                  <a:cubicBezTo>
                    <a:pt x="6005" y="25852"/>
                    <a:pt x="9374" y="27587"/>
                    <a:pt x="13076" y="27887"/>
                  </a:cubicBezTo>
                  <a:cubicBezTo>
                    <a:pt x="13458" y="27918"/>
                    <a:pt x="13838" y="27933"/>
                    <a:pt x="14218" y="27933"/>
                  </a:cubicBezTo>
                  <a:cubicBezTo>
                    <a:pt x="17520" y="27933"/>
                    <a:pt x="20707" y="26769"/>
                    <a:pt x="23250" y="24585"/>
                  </a:cubicBezTo>
                  <a:cubicBezTo>
                    <a:pt x="26086" y="22183"/>
                    <a:pt x="27854" y="18814"/>
                    <a:pt x="28120" y="15078"/>
                  </a:cubicBezTo>
                  <a:cubicBezTo>
                    <a:pt x="28788" y="7406"/>
                    <a:pt x="23050" y="668"/>
                    <a:pt x="15345" y="34"/>
                  </a:cubicBezTo>
                  <a:cubicBezTo>
                    <a:pt x="14944" y="0"/>
                    <a:pt x="14577" y="0"/>
                    <a:pt x="14211"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04" name="Google Shape;2304;p56"/>
            <p:cNvSpPr/>
            <p:nvPr/>
          </p:nvSpPr>
          <p:spPr>
            <a:xfrm>
              <a:off x="1639010" y="4100602"/>
              <a:ext cx="598966" cy="598986"/>
            </a:xfrm>
            <a:custGeom>
              <a:avLst/>
              <a:gdLst/>
              <a:ahLst/>
              <a:cxnLst/>
              <a:rect l="l" t="t" r="r" b="b"/>
              <a:pathLst>
                <a:path w="29855" h="29856" extrusionOk="0">
                  <a:moveTo>
                    <a:pt x="16045" y="634"/>
                  </a:moveTo>
                  <a:cubicBezTo>
                    <a:pt x="8173" y="0"/>
                    <a:pt x="1234" y="5905"/>
                    <a:pt x="601" y="13810"/>
                  </a:cubicBezTo>
                  <a:cubicBezTo>
                    <a:pt x="0" y="21683"/>
                    <a:pt x="5871" y="28621"/>
                    <a:pt x="13777" y="29255"/>
                  </a:cubicBezTo>
                  <a:cubicBezTo>
                    <a:pt x="21682" y="29855"/>
                    <a:pt x="28587" y="23984"/>
                    <a:pt x="29221" y="16079"/>
                  </a:cubicBezTo>
                  <a:lnTo>
                    <a:pt x="29221" y="16079"/>
                  </a:lnTo>
                  <a:lnTo>
                    <a:pt x="29221" y="16079"/>
                  </a:lnTo>
                  <a:lnTo>
                    <a:pt x="29221" y="16079"/>
                  </a:lnTo>
                  <a:cubicBezTo>
                    <a:pt x="29855" y="8140"/>
                    <a:pt x="23951" y="1268"/>
                    <a:pt x="16045" y="634"/>
                  </a:cubicBezTo>
                  <a:close/>
                  <a:moveTo>
                    <a:pt x="28854" y="16012"/>
                  </a:moveTo>
                  <a:cubicBezTo>
                    <a:pt x="28554" y="19748"/>
                    <a:pt x="26786" y="23117"/>
                    <a:pt x="23951" y="25519"/>
                  </a:cubicBezTo>
                  <a:cubicBezTo>
                    <a:pt x="21115" y="27954"/>
                    <a:pt x="17513" y="29121"/>
                    <a:pt x="13777" y="28821"/>
                  </a:cubicBezTo>
                  <a:cubicBezTo>
                    <a:pt x="10074" y="28521"/>
                    <a:pt x="6705" y="26786"/>
                    <a:pt x="4270" y="23951"/>
                  </a:cubicBezTo>
                  <a:cubicBezTo>
                    <a:pt x="1868" y="21116"/>
                    <a:pt x="701" y="17480"/>
                    <a:pt x="1001" y="13777"/>
                  </a:cubicBezTo>
                  <a:cubicBezTo>
                    <a:pt x="1268" y="10074"/>
                    <a:pt x="3036" y="6672"/>
                    <a:pt x="5871" y="4270"/>
                  </a:cubicBezTo>
                  <a:cubicBezTo>
                    <a:pt x="8406" y="2102"/>
                    <a:pt x="11575" y="934"/>
                    <a:pt x="14911" y="934"/>
                  </a:cubicBezTo>
                  <a:cubicBezTo>
                    <a:pt x="15278" y="934"/>
                    <a:pt x="15678" y="934"/>
                    <a:pt x="16045" y="968"/>
                  </a:cubicBezTo>
                  <a:cubicBezTo>
                    <a:pt x="23717" y="1602"/>
                    <a:pt x="29455" y="8340"/>
                    <a:pt x="28854" y="16012"/>
                  </a:cubicBezTo>
                  <a:close/>
                </a:path>
              </a:pathLst>
            </a:custGeom>
            <a:solidFill>
              <a:srgbClr val="FDB42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05" name="Google Shape;2305;p56"/>
            <p:cNvSpPr/>
            <p:nvPr/>
          </p:nvSpPr>
          <p:spPr>
            <a:xfrm>
              <a:off x="1645690" y="4112419"/>
              <a:ext cx="592285" cy="575794"/>
            </a:xfrm>
            <a:custGeom>
              <a:avLst/>
              <a:gdLst/>
              <a:ahLst/>
              <a:cxnLst/>
              <a:rect l="l" t="t" r="r" b="b"/>
              <a:pathLst>
                <a:path w="29522" h="28700" extrusionOk="0">
                  <a:moveTo>
                    <a:pt x="14545" y="679"/>
                  </a:moveTo>
                  <a:cubicBezTo>
                    <a:pt x="14911" y="679"/>
                    <a:pt x="15278" y="679"/>
                    <a:pt x="15612" y="712"/>
                  </a:cubicBezTo>
                  <a:cubicBezTo>
                    <a:pt x="23117" y="1346"/>
                    <a:pt x="28755" y="7918"/>
                    <a:pt x="28188" y="15390"/>
                  </a:cubicBezTo>
                  <a:cubicBezTo>
                    <a:pt x="27887" y="19026"/>
                    <a:pt x="26220" y="22328"/>
                    <a:pt x="23418" y="24696"/>
                  </a:cubicBezTo>
                  <a:cubicBezTo>
                    <a:pt x="20971" y="26815"/>
                    <a:pt x="17856" y="27946"/>
                    <a:pt x="14648" y="27946"/>
                  </a:cubicBezTo>
                  <a:cubicBezTo>
                    <a:pt x="14270" y="27946"/>
                    <a:pt x="13890" y="27930"/>
                    <a:pt x="13510" y="27899"/>
                  </a:cubicBezTo>
                  <a:cubicBezTo>
                    <a:pt x="9875" y="27598"/>
                    <a:pt x="6572" y="25930"/>
                    <a:pt x="4204" y="23162"/>
                  </a:cubicBezTo>
                  <a:cubicBezTo>
                    <a:pt x="1835" y="20393"/>
                    <a:pt x="701" y="16857"/>
                    <a:pt x="1002" y="13221"/>
                  </a:cubicBezTo>
                  <a:cubicBezTo>
                    <a:pt x="1268" y="9585"/>
                    <a:pt x="2936" y="6316"/>
                    <a:pt x="5738" y="3915"/>
                  </a:cubicBezTo>
                  <a:cubicBezTo>
                    <a:pt x="8240" y="1780"/>
                    <a:pt x="11342" y="679"/>
                    <a:pt x="14545" y="679"/>
                  </a:cubicBezTo>
                  <a:close/>
                  <a:moveTo>
                    <a:pt x="14578" y="1"/>
                  </a:moveTo>
                  <a:cubicBezTo>
                    <a:pt x="11146" y="1"/>
                    <a:pt x="7856" y="1220"/>
                    <a:pt x="5271" y="3414"/>
                  </a:cubicBezTo>
                  <a:cubicBezTo>
                    <a:pt x="2369" y="5916"/>
                    <a:pt x="601" y="9385"/>
                    <a:pt x="268" y="13221"/>
                  </a:cubicBezTo>
                  <a:cubicBezTo>
                    <a:pt x="1" y="17057"/>
                    <a:pt x="1202" y="20760"/>
                    <a:pt x="3670" y="23662"/>
                  </a:cubicBezTo>
                  <a:cubicBezTo>
                    <a:pt x="6172" y="26564"/>
                    <a:pt x="9608" y="28332"/>
                    <a:pt x="13444" y="28666"/>
                  </a:cubicBezTo>
                  <a:cubicBezTo>
                    <a:pt x="13844" y="28699"/>
                    <a:pt x="14244" y="28699"/>
                    <a:pt x="14611" y="28699"/>
                  </a:cubicBezTo>
                  <a:cubicBezTo>
                    <a:pt x="18047" y="28699"/>
                    <a:pt x="21283" y="27498"/>
                    <a:pt x="23918" y="25263"/>
                  </a:cubicBezTo>
                  <a:cubicBezTo>
                    <a:pt x="26853" y="22762"/>
                    <a:pt x="28588" y="19326"/>
                    <a:pt x="28921" y="15490"/>
                  </a:cubicBezTo>
                  <a:cubicBezTo>
                    <a:pt x="29522" y="7584"/>
                    <a:pt x="23584" y="679"/>
                    <a:pt x="15712" y="45"/>
                  </a:cubicBezTo>
                  <a:cubicBezTo>
                    <a:pt x="15333" y="16"/>
                    <a:pt x="14954" y="1"/>
                    <a:pt x="14578" y="1"/>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06" name="Google Shape;2306;p56"/>
            <p:cNvSpPr/>
            <p:nvPr/>
          </p:nvSpPr>
          <p:spPr>
            <a:xfrm>
              <a:off x="1836425" y="4242484"/>
              <a:ext cx="212843" cy="344674"/>
            </a:xfrm>
            <a:custGeom>
              <a:avLst/>
              <a:gdLst/>
              <a:ahLst/>
              <a:cxnLst/>
              <a:rect l="l" t="t" r="r" b="b"/>
              <a:pathLst>
                <a:path w="10609" h="17180" extrusionOk="0">
                  <a:moveTo>
                    <a:pt x="4237" y="4437"/>
                  </a:moveTo>
                  <a:lnTo>
                    <a:pt x="4237" y="6939"/>
                  </a:lnTo>
                  <a:cubicBezTo>
                    <a:pt x="3436" y="6705"/>
                    <a:pt x="2903" y="6338"/>
                    <a:pt x="2903" y="5704"/>
                  </a:cubicBezTo>
                  <a:cubicBezTo>
                    <a:pt x="2903" y="5104"/>
                    <a:pt x="3336" y="4604"/>
                    <a:pt x="4237" y="4437"/>
                  </a:cubicBezTo>
                  <a:close/>
                  <a:moveTo>
                    <a:pt x="6072" y="10074"/>
                  </a:moveTo>
                  <a:cubicBezTo>
                    <a:pt x="6872" y="10374"/>
                    <a:pt x="7406" y="10708"/>
                    <a:pt x="7406" y="11342"/>
                  </a:cubicBezTo>
                  <a:cubicBezTo>
                    <a:pt x="7406" y="11909"/>
                    <a:pt x="7039" y="12442"/>
                    <a:pt x="6072" y="12676"/>
                  </a:cubicBezTo>
                  <a:lnTo>
                    <a:pt x="6072" y="10074"/>
                  </a:lnTo>
                  <a:close/>
                  <a:moveTo>
                    <a:pt x="4237" y="0"/>
                  </a:moveTo>
                  <a:lnTo>
                    <a:pt x="4237" y="2035"/>
                  </a:lnTo>
                  <a:cubicBezTo>
                    <a:pt x="1368" y="2369"/>
                    <a:pt x="1" y="4036"/>
                    <a:pt x="1" y="5938"/>
                  </a:cubicBezTo>
                  <a:cubicBezTo>
                    <a:pt x="1" y="8506"/>
                    <a:pt x="2202" y="9207"/>
                    <a:pt x="4237" y="9674"/>
                  </a:cubicBezTo>
                  <a:lnTo>
                    <a:pt x="4237" y="12743"/>
                  </a:lnTo>
                  <a:cubicBezTo>
                    <a:pt x="3336" y="12609"/>
                    <a:pt x="2369" y="12342"/>
                    <a:pt x="1435" y="11775"/>
                  </a:cubicBezTo>
                  <a:lnTo>
                    <a:pt x="534" y="14044"/>
                  </a:lnTo>
                  <a:cubicBezTo>
                    <a:pt x="1535" y="14711"/>
                    <a:pt x="2869" y="15044"/>
                    <a:pt x="4237" y="15178"/>
                  </a:cubicBezTo>
                  <a:lnTo>
                    <a:pt x="4237" y="17179"/>
                  </a:lnTo>
                  <a:lnTo>
                    <a:pt x="6072" y="17179"/>
                  </a:lnTo>
                  <a:lnTo>
                    <a:pt x="6072" y="15111"/>
                  </a:lnTo>
                  <a:cubicBezTo>
                    <a:pt x="8940" y="14777"/>
                    <a:pt x="10375" y="13110"/>
                    <a:pt x="10375" y="11208"/>
                  </a:cubicBezTo>
                  <a:cubicBezTo>
                    <a:pt x="10375" y="8573"/>
                    <a:pt x="8106" y="7906"/>
                    <a:pt x="6072" y="7406"/>
                  </a:cubicBezTo>
                  <a:lnTo>
                    <a:pt x="6072" y="4370"/>
                  </a:lnTo>
                  <a:cubicBezTo>
                    <a:pt x="7406" y="4503"/>
                    <a:pt x="8707" y="5004"/>
                    <a:pt x="9607" y="5671"/>
                  </a:cubicBezTo>
                  <a:lnTo>
                    <a:pt x="10608" y="3436"/>
                  </a:lnTo>
                  <a:cubicBezTo>
                    <a:pt x="9607" y="2669"/>
                    <a:pt x="7873" y="2102"/>
                    <a:pt x="6072" y="2002"/>
                  </a:cubicBezTo>
                  <a:lnTo>
                    <a:pt x="6072"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07" name="Google Shape;2307;p56"/>
            <p:cNvSpPr/>
            <p:nvPr/>
          </p:nvSpPr>
          <p:spPr>
            <a:xfrm>
              <a:off x="1689206" y="4155272"/>
              <a:ext cx="423640" cy="422516"/>
            </a:xfrm>
            <a:custGeom>
              <a:avLst/>
              <a:gdLst/>
              <a:ahLst/>
              <a:cxnLst/>
              <a:rect l="l" t="t" r="r" b="b"/>
              <a:pathLst>
                <a:path w="21116" h="21060" extrusionOk="0">
                  <a:moveTo>
                    <a:pt x="12342" y="1"/>
                  </a:moveTo>
                  <a:cubicBezTo>
                    <a:pt x="6047" y="1"/>
                    <a:pt x="741" y="4859"/>
                    <a:pt x="267" y="11219"/>
                  </a:cubicBezTo>
                  <a:cubicBezTo>
                    <a:pt x="0" y="15055"/>
                    <a:pt x="1468" y="18591"/>
                    <a:pt x="4070" y="21059"/>
                  </a:cubicBezTo>
                  <a:cubicBezTo>
                    <a:pt x="1701" y="18624"/>
                    <a:pt x="367" y="15255"/>
                    <a:pt x="667" y="11619"/>
                  </a:cubicBezTo>
                  <a:cubicBezTo>
                    <a:pt x="1175" y="5243"/>
                    <a:pt x="6509" y="405"/>
                    <a:pt x="12768" y="405"/>
                  </a:cubicBezTo>
                  <a:cubicBezTo>
                    <a:pt x="13091" y="405"/>
                    <a:pt x="13416" y="418"/>
                    <a:pt x="13743" y="444"/>
                  </a:cubicBezTo>
                  <a:cubicBezTo>
                    <a:pt x="16612" y="678"/>
                    <a:pt x="19180" y="1879"/>
                    <a:pt x="21115" y="3713"/>
                  </a:cubicBezTo>
                  <a:cubicBezTo>
                    <a:pt x="19114" y="1679"/>
                    <a:pt x="16412" y="278"/>
                    <a:pt x="13376" y="44"/>
                  </a:cubicBezTo>
                  <a:cubicBezTo>
                    <a:pt x="13029" y="15"/>
                    <a:pt x="12684" y="1"/>
                    <a:pt x="12342"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2308" name="Google Shape;2308;p56"/>
          <p:cNvGrpSpPr/>
          <p:nvPr/>
        </p:nvGrpSpPr>
        <p:grpSpPr>
          <a:xfrm>
            <a:off x="10075316" y="2138361"/>
            <a:ext cx="1908925" cy="3434409"/>
            <a:chOff x="8019425" y="1821750"/>
            <a:chExt cx="1659550" cy="2985750"/>
          </a:xfrm>
        </p:grpSpPr>
        <p:sp>
          <p:nvSpPr>
            <p:cNvPr id="2309" name="Google Shape;2309;p56"/>
            <p:cNvSpPr/>
            <p:nvPr/>
          </p:nvSpPr>
          <p:spPr>
            <a:xfrm>
              <a:off x="8019425" y="1861400"/>
              <a:ext cx="207675" cy="215550"/>
            </a:xfrm>
            <a:custGeom>
              <a:avLst/>
              <a:gdLst/>
              <a:ahLst/>
              <a:cxnLst/>
              <a:rect l="l" t="t" r="r" b="b"/>
              <a:pathLst>
                <a:path w="8307" h="8622" extrusionOk="0">
                  <a:moveTo>
                    <a:pt x="309" y="1"/>
                  </a:moveTo>
                  <a:cubicBezTo>
                    <a:pt x="204" y="1"/>
                    <a:pt x="142" y="36"/>
                    <a:pt x="134" y="116"/>
                  </a:cubicBezTo>
                  <a:cubicBezTo>
                    <a:pt x="1" y="783"/>
                    <a:pt x="1969" y="1617"/>
                    <a:pt x="2269" y="1984"/>
                  </a:cubicBezTo>
                  <a:cubicBezTo>
                    <a:pt x="2469" y="2284"/>
                    <a:pt x="67" y="4452"/>
                    <a:pt x="2269" y="5620"/>
                  </a:cubicBezTo>
                  <a:cubicBezTo>
                    <a:pt x="4971" y="7087"/>
                    <a:pt x="6005" y="8622"/>
                    <a:pt x="6005" y="8622"/>
                  </a:cubicBezTo>
                  <a:lnTo>
                    <a:pt x="8307" y="5286"/>
                  </a:lnTo>
                  <a:cubicBezTo>
                    <a:pt x="8307" y="5286"/>
                    <a:pt x="5771" y="3218"/>
                    <a:pt x="4937" y="2551"/>
                  </a:cubicBezTo>
                  <a:cubicBezTo>
                    <a:pt x="4232" y="1963"/>
                    <a:pt x="1090" y="1"/>
                    <a:pt x="309" y="1"/>
                  </a:cubicBezTo>
                  <a:close/>
                </a:path>
              </a:pathLst>
            </a:custGeom>
            <a:solidFill>
              <a:srgbClr val="D89C7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10" name="Google Shape;2310;p56"/>
            <p:cNvSpPr/>
            <p:nvPr/>
          </p:nvSpPr>
          <p:spPr>
            <a:xfrm>
              <a:off x="9388750" y="2942675"/>
              <a:ext cx="96750" cy="23250"/>
            </a:xfrm>
            <a:custGeom>
              <a:avLst/>
              <a:gdLst/>
              <a:ahLst/>
              <a:cxnLst/>
              <a:rect l="l" t="t" r="r" b="b"/>
              <a:pathLst>
                <a:path w="3870" h="930" extrusionOk="0">
                  <a:moveTo>
                    <a:pt x="165" y="0"/>
                  </a:moveTo>
                  <a:cubicBezTo>
                    <a:pt x="111" y="0"/>
                    <a:pt x="56" y="39"/>
                    <a:pt x="33" y="62"/>
                  </a:cubicBezTo>
                  <a:cubicBezTo>
                    <a:pt x="0" y="129"/>
                    <a:pt x="33" y="229"/>
                    <a:pt x="67" y="262"/>
                  </a:cubicBezTo>
                  <a:cubicBezTo>
                    <a:pt x="834" y="796"/>
                    <a:pt x="1668" y="929"/>
                    <a:pt x="2335" y="929"/>
                  </a:cubicBezTo>
                  <a:cubicBezTo>
                    <a:pt x="3069" y="929"/>
                    <a:pt x="3669" y="763"/>
                    <a:pt x="3736" y="696"/>
                  </a:cubicBezTo>
                  <a:cubicBezTo>
                    <a:pt x="3836" y="696"/>
                    <a:pt x="3870" y="596"/>
                    <a:pt x="3836" y="529"/>
                  </a:cubicBezTo>
                  <a:cubicBezTo>
                    <a:pt x="3836" y="454"/>
                    <a:pt x="3780" y="417"/>
                    <a:pt x="3724" y="417"/>
                  </a:cubicBezTo>
                  <a:cubicBezTo>
                    <a:pt x="3705" y="417"/>
                    <a:pt x="3686" y="421"/>
                    <a:pt x="3669" y="429"/>
                  </a:cubicBezTo>
                  <a:cubicBezTo>
                    <a:pt x="3633" y="429"/>
                    <a:pt x="3039" y="621"/>
                    <a:pt x="2269" y="621"/>
                  </a:cubicBezTo>
                  <a:cubicBezTo>
                    <a:pt x="1640" y="621"/>
                    <a:pt x="893" y="493"/>
                    <a:pt x="234" y="29"/>
                  </a:cubicBezTo>
                  <a:cubicBezTo>
                    <a:pt x="213" y="8"/>
                    <a:pt x="189" y="0"/>
                    <a:pt x="165" y="0"/>
                  </a:cubicBezTo>
                  <a:close/>
                </a:path>
              </a:pathLst>
            </a:custGeom>
            <a:solidFill>
              <a:srgbClr val="464D7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11" name="Google Shape;2311;p56"/>
            <p:cNvSpPr/>
            <p:nvPr/>
          </p:nvSpPr>
          <p:spPr>
            <a:xfrm>
              <a:off x="8734100" y="4624575"/>
              <a:ext cx="305250" cy="162650"/>
            </a:xfrm>
            <a:custGeom>
              <a:avLst/>
              <a:gdLst/>
              <a:ahLst/>
              <a:cxnLst/>
              <a:rect l="l" t="t" r="r" b="b"/>
              <a:pathLst>
                <a:path w="12210" h="6506" extrusionOk="0">
                  <a:moveTo>
                    <a:pt x="7606" y="1"/>
                  </a:moveTo>
                  <a:cubicBezTo>
                    <a:pt x="7606" y="1"/>
                    <a:pt x="4904" y="3137"/>
                    <a:pt x="2536" y="3770"/>
                  </a:cubicBezTo>
                  <a:cubicBezTo>
                    <a:pt x="1" y="4437"/>
                    <a:pt x="268" y="6372"/>
                    <a:pt x="2069" y="6439"/>
                  </a:cubicBezTo>
                  <a:cubicBezTo>
                    <a:pt x="2850" y="6453"/>
                    <a:pt x="3418" y="6505"/>
                    <a:pt x="3984" y="6505"/>
                  </a:cubicBezTo>
                  <a:cubicBezTo>
                    <a:pt x="4724" y="6505"/>
                    <a:pt x="5463" y="6417"/>
                    <a:pt x="6672" y="6039"/>
                  </a:cubicBezTo>
                  <a:cubicBezTo>
                    <a:pt x="8573" y="5472"/>
                    <a:pt x="9007" y="4437"/>
                    <a:pt x="9908" y="4271"/>
                  </a:cubicBezTo>
                  <a:cubicBezTo>
                    <a:pt x="10842" y="4104"/>
                    <a:pt x="11876" y="4037"/>
                    <a:pt x="12043" y="3270"/>
                  </a:cubicBezTo>
                  <a:cubicBezTo>
                    <a:pt x="12209" y="2469"/>
                    <a:pt x="12009" y="168"/>
                    <a:pt x="12009" y="168"/>
                  </a:cubicBezTo>
                  <a:lnTo>
                    <a:pt x="7606"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12" name="Google Shape;2312;p56"/>
            <p:cNvSpPr/>
            <p:nvPr/>
          </p:nvSpPr>
          <p:spPr>
            <a:xfrm>
              <a:off x="9172100" y="4621250"/>
              <a:ext cx="174975" cy="186250"/>
            </a:xfrm>
            <a:custGeom>
              <a:avLst/>
              <a:gdLst/>
              <a:ahLst/>
              <a:cxnLst/>
              <a:rect l="l" t="t" r="r" b="b"/>
              <a:pathLst>
                <a:path w="6999" h="7450" extrusionOk="0">
                  <a:moveTo>
                    <a:pt x="5564" y="1"/>
                  </a:moveTo>
                  <a:lnTo>
                    <a:pt x="1828" y="468"/>
                  </a:lnTo>
                  <a:cubicBezTo>
                    <a:pt x="1828" y="634"/>
                    <a:pt x="1828" y="1802"/>
                    <a:pt x="1561" y="3737"/>
                  </a:cubicBezTo>
                  <a:cubicBezTo>
                    <a:pt x="1273" y="5562"/>
                    <a:pt x="1" y="7449"/>
                    <a:pt x="1759" y="7449"/>
                  </a:cubicBezTo>
                  <a:cubicBezTo>
                    <a:pt x="1833" y="7449"/>
                    <a:pt x="1911" y="7446"/>
                    <a:pt x="1995" y="7439"/>
                  </a:cubicBezTo>
                  <a:cubicBezTo>
                    <a:pt x="4063" y="7272"/>
                    <a:pt x="6998" y="7072"/>
                    <a:pt x="6198" y="4604"/>
                  </a:cubicBezTo>
                  <a:cubicBezTo>
                    <a:pt x="5397" y="2135"/>
                    <a:pt x="5564" y="1"/>
                    <a:pt x="5564"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13" name="Google Shape;2313;p56"/>
            <p:cNvSpPr/>
            <p:nvPr/>
          </p:nvSpPr>
          <p:spPr>
            <a:xfrm>
              <a:off x="8842525" y="3086500"/>
              <a:ext cx="497875" cy="1572125"/>
            </a:xfrm>
            <a:custGeom>
              <a:avLst/>
              <a:gdLst/>
              <a:ahLst/>
              <a:cxnLst/>
              <a:rect l="l" t="t" r="r" b="b"/>
              <a:pathLst>
                <a:path w="19915" h="62885" extrusionOk="0">
                  <a:moveTo>
                    <a:pt x="9928" y="0"/>
                  </a:moveTo>
                  <a:cubicBezTo>
                    <a:pt x="5524" y="0"/>
                    <a:pt x="1095" y="374"/>
                    <a:pt x="0" y="1781"/>
                  </a:cubicBezTo>
                  <a:lnTo>
                    <a:pt x="2268" y="62058"/>
                  </a:lnTo>
                  <a:cubicBezTo>
                    <a:pt x="2268" y="62058"/>
                    <a:pt x="3870" y="62577"/>
                    <a:pt x="5668" y="62577"/>
                  </a:cubicBezTo>
                  <a:cubicBezTo>
                    <a:pt x="6568" y="62577"/>
                    <a:pt x="7517" y="62447"/>
                    <a:pt x="8339" y="62058"/>
                  </a:cubicBezTo>
                  <a:lnTo>
                    <a:pt x="10041" y="14924"/>
                  </a:lnTo>
                  <a:lnTo>
                    <a:pt x="13543" y="62158"/>
                  </a:lnTo>
                  <a:cubicBezTo>
                    <a:pt x="13543" y="62158"/>
                    <a:pt x="14863" y="62884"/>
                    <a:pt x="16711" y="62884"/>
                  </a:cubicBezTo>
                  <a:cubicBezTo>
                    <a:pt x="17635" y="62884"/>
                    <a:pt x="18691" y="62703"/>
                    <a:pt x="19781" y="62158"/>
                  </a:cubicBezTo>
                  <a:lnTo>
                    <a:pt x="19914" y="480"/>
                  </a:lnTo>
                  <a:cubicBezTo>
                    <a:pt x="19879" y="480"/>
                    <a:pt x="14920" y="0"/>
                    <a:pt x="9928"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14" name="Google Shape;2314;p56"/>
            <p:cNvSpPr/>
            <p:nvPr/>
          </p:nvSpPr>
          <p:spPr>
            <a:xfrm>
              <a:off x="9030150" y="3255425"/>
              <a:ext cx="75900" cy="213350"/>
            </a:xfrm>
            <a:custGeom>
              <a:avLst/>
              <a:gdLst/>
              <a:ahLst/>
              <a:cxnLst/>
              <a:rect l="l" t="t" r="r" b="b"/>
              <a:pathLst>
                <a:path w="3036" h="8534" extrusionOk="0">
                  <a:moveTo>
                    <a:pt x="176" y="0"/>
                  </a:moveTo>
                  <a:cubicBezTo>
                    <a:pt x="131" y="0"/>
                    <a:pt x="91" y="47"/>
                    <a:pt x="67" y="94"/>
                  </a:cubicBezTo>
                  <a:cubicBezTo>
                    <a:pt x="0" y="261"/>
                    <a:pt x="1201" y="7500"/>
                    <a:pt x="1435" y="8267"/>
                  </a:cubicBezTo>
                  <a:cubicBezTo>
                    <a:pt x="1502" y="8300"/>
                    <a:pt x="1535" y="8367"/>
                    <a:pt x="1568" y="8367"/>
                  </a:cubicBezTo>
                  <a:lnTo>
                    <a:pt x="2903" y="8534"/>
                  </a:lnTo>
                  <a:cubicBezTo>
                    <a:pt x="2936" y="8534"/>
                    <a:pt x="3003" y="8534"/>
                    <a:pt x="3003" y="8500"/>
                  </a:cubicBezTo>
                  <a:cubicBezTo>
                    <a:pt x="3036" y="8434"/>
                    <a:pt x="3036" y="8400"/>
                    <a:pt x="3036" y="8367"/>
                  </a:cubicBezTo>
                  <a:cubicBezTo>
                    <a:pt x="3036" y="8267"/>
                    <a:pt x="2169" y="1362"/>
                    <a:pt x="2202" y="228"/>
                  </a:cubicBezTo>
                  <a:cubicBezTo>
                    <a:pt x="2202" y="195"/>
                    <a:pt x="2169" y="94"/>
                    <a:pt x="2069" y="94"/>
                  </a:cubicBezTo>
                  <a:cubicBezTo>
                    <a:pt x="2064" y="90"/>
                    <a:pt x="2058" y="88"/>
                    <a:pt x="2052" y="88"/>
                  </a:cubicBezTo>
                  <a:cubicBezTo>
                    <a:pt x="2010" y="88"/>
                    <a:pt x="1935" y="170"/>
                    <a:pt x="1935" y="228"/>
                  </a:cubicBezTo>
                  <a:cubicBezTo>
                    <a:pt x="1902" y="1262"/>
                    <a:pt x="2602" y="7099"/>
                    <a:pt x="2736" y="8234"/>
                  </a:cubicBezTo>
                  <a:lnTo>
                    <a:pt x="1702" y="8100"/>
                  </a:lnTo>
                  <a:cubicBezTo>
                    <a:pt x="1368" y="6899"/>
                    <a:pt x="334" y="495"/>
                    <a:pt x="334" y="161"/>
                  </a:cubicBezTo>
                  <a:cubicBezTo>
                    <a:pt x="334" y="94"/>
                    <a:pt x="267" y="28"/>
                    <a:pt x="234" y="28"/>
                  </a:cubicBezTo>
                  <a:cubicBezTo>
                    <a:pt x="214" y="8"/>
                    <a:pt x="195" y="0"/>
                    <a:pt x="176"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15" name="Google Shape;2315;p56"/>
            <p:cNvSpPr/>
            <p:nvPr/>
          </p:nvSpPr>
          <p:spPr>
            <a:xfrm>
              <a:off x="9027650" y="3451250"/>
              <a:ext cx="144300" cy="25875"/>
            </a:xfrm>
            <a:custGeom>
              <a:avLst/>
              <a:gdLst/>
              <a:ahLst/>
              <a:cxnLst/>
              <a:rect l="l" t="t" r="r" b="b"/>
              <a:pathLst>
                <a:path w="5772" h="1035" extrusionOk="0">
                  <a:moveTo>
                    <a:pt x="167" y="0"/>
                  </a:moveTo>
                  <a:cubicBezTo>
                    <a:pt x="100" y="0"/>
                    <a:pt x="0" y="34"/>
                    <a:pt x="0" y="100"/>
                  </a:cubicBezTo>
                  <a:cubicBezTo>
                    <a:pt x="0" y="200"/>
                    <a:pt x="34" y="267"/>
                    <a:pt x="134" y="267"/>
                  </a:cubicBezTo>
                  <a:cubicBezTo>
                    <a:pt x="167" y="267"/>
                    <a:pt x="2335" y="734"/>
                    <a:pt x="5638" y="1034"/>
                  </a:cubicBezTo>
                  <a:cubicBezTo>
                    <a:pt x="5671" y="1034"/>
                    <a:pt x="5771" y="1001"/>
                    <a:pt x="5771" y="901"/>
                  </a:cubicBezTo>
                  <a:cubicBezTo>
                    <a:pt x="5771" y="834"/>
                    <a:pt x="5704" y="734"/>
                    <a:pt x="5638" y="734"/>
                  </a:cubicBezTo>
                  <a:cubicBezTo>
                    <a:pt x="2335" y="434"/>
                    <a:pt x="201" y="0"/>
                    <a:pt x="167"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16" name="Google Shape;2316;p56"/>
            <p:cNvSpPr/>
            <p:nvPr/>
          </p:nvSpPr>
          <p:spPr>
            <a:xfrm>
              <a:off x="9236975" y="3413725"/>
              <a:ext cx="442000" cy="497875"/>
            </a:xfrm>
            <a:custGeom>
              <a:avLst/>
              <a:gdLst/>
              <a:ahLst/>
              <a:cxnLst/>
              <a:rect l="l" t="t" r="r" b="b"/>
              <a:pathLst>
                <a:path w="17680" h="19915" extrusionOk="0">
                  <a:moveTo>
                    <a:pt x="133" y="0"/>
                  </a:moveTo>
                  <a:lnTo>
                    <a:pt x="0" y="19915"/>
                  </a:lnTo>
                  <a:lnTo>
                    <a:pt x="17613" y="17746"/>
                  </a:lnTo>
                  <a:lnTo>
                    <a:pt x="17679" y="2269"/>
                  </a:lnTo>
                  <a:lnTo>
                    <a:pt x="133"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17" name="Google Shape;2317;p56"/>
            <p:cNvSpPr/>
            <p:nvPr/>
          </p:nvSpPr>
          <p:spPr>
            <a:xfrm>
              <a:off x="9267825" y="3447900"/>
              <a:ext cx="381125" cy="429500"/>
            </a:xfrm>
            <a:custGeom>
              <a:avLst/>
              <a:gdLst/>
              <a:ahLst/>
              <a:cxnLst/>
              <a:rect l="l" t="t" r="r" b="b"/>
              <a:pathLst>
                <a:path w="15245" h="17180" extrusionOk="0">
                  <a:moveTo>
                    <a:pt x="100" y="1"/>
                  </a:moveTo>
                  <a:lnTo>
                    <a:pt x="0" y="17180"/>
                  </a:lnTo>
                  <a:lnTo>
                    <a:pt x="15178" y="15312"/>
                  </a:lnTo>
                  <a:lnTo>
                    <a:pt x="15245" y="1969"/>
                  </a:lnTo>
                  <a:lnTo>
                    <a:pt x="100"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18" name="Google Shape;2318;p56"/>
            <p:cNvSpPr/>
            <p:nvPr/>
          </p:nvSpPr>
          <p:spPr>
            <a:xfrm>
              <a:off x="9385400" y="3324200"/>
              <a:ext cx="128450" cy="175600"/>
            </a:xfrm>
            <a:custGeom>
              <a:avLst/>
              <a:gdLst/>
              <a:ahLst/>
              <a:cxnLst/>
              <a:rect l="l" t="t" r="r" b="b"/>
              <a:pathLst>
                <a:path w="5138" h="7024" extrusionOk="0">
                  <a:moveTo>
                    <a:pt x="2423" y="0"/>
                  </a:moveTo>
                  <a:cubicBezTo>
                    <a:pt x="2305" y="0"/>
                    <a:pt x="2187" y="4"/>
                    <a:pt x="2069" y="12"/>
                  </a:cubicBezTo>
                  <a:cubicBezTo>
                    <a:pt x="1902" y="12"/>
                    <a:pt x="1702" y="45"/>
                    <a:pt x="1535" y="179"/>
                  </a:cubicBezTo>
                  <a:cubicBezTo>
                    <a:pt x="1335" y="312"/>
                    <a:pt x="1235" y="546"/>
                    <a:pt x="1202" y="779"/>
                  </a:cubicBezTo>
                  <a:cubicBezTo>
                    <a:pt x="968" y="1513"/>
                    <a:pt x="868" y="2180"/>
                    <a:pt x="501" y="2814"/>
                  </a:cubicBezTo>
                  <a:cubicBezTo>
                    <a:pt x="334" y="3081"/>
                    <a:pt x="167" y="3314"/>
                    <a:pt x="134" y="3581"/>
                  </a:cubicBezTo>
                  <a:cubicBezTo>
                    <a:pt x="1" y="4015"/>
                    <a:pt x="167" y="4515"/>
                    <a:pt x="401" y="4982"/>
                  </a:cubicBezTo>
                  <a:cubicBezTo>
                    <a:pt x="501" y="5149"/>
                    <a:pt x="668" y="5349"/>
                    <a:pt x="868" y="5349"/>
                  </a:cubicBezTo>
                  <a:cubicBezTo>
                    <a:pt x="1135" y="5349"/>
                    <a:pt x="1235" y="5082"/>
                    <a:pt x="1302" y="4815"/>
                  </a:cubicBezTo>
                  <a:cubicBezTo>
                    <a:pt x="1302" y="4549"/>
                    <a:pt x="1202" y="4315"/>
                    <a:pt x="1302" y="4048"/>
                  </a:cubicBezTo>
                  <a:cubicBezTo>
                    <a:pt x="1349" y="3881"/>
                    <a:pt x="1518" y="3747"/>
                    <a:pt x="1683" y="3747"/>
                  </a:cubicBezTo>
                  <a:cubicBezTo>
                    <a:pt x="1748" y="3747"/>
                    <a:pt x="1812" y="3768"/>
                    <a:pt x="1869" y="3815"/>
                  </a:cubicBezTo>
                  <a:cubicBezTo>
                    <a:pt x="1969" y="4382"/>
                    <a:pt x="1835" y="5016"/>
                    <a:pt x="1502" y="5483"/>
                  </a:cubicBezTo>
                  <a:cubicBezTo>
                    <a:pt x="1368" y="5683"/>
                    <a:pt x="1202" y="5850"/>
                    <a:pt x="1168" y="6050"/>
                  </a:cubicBezTo>
                  <a:cubicBezTo>
                    <a:pt x="1135" y="6383"/>
                    <a:pt x="1335" y="6717"/>
                    <a:pt x="1635" y="6850"/>
                  </a:cubicBezTo>
                  <a:cubicBezTo>
                    <a:pt x="1831" y="6971"/>
                    <a:pt x="2067" y="7023"/>
                    <a:pt x="2310" y="7023"/>
                  </a:cubicBezTo>
                  <a:cubicBezTo>
                    <a:pt x="2606" y="7023"/>
                    <a:pt x="2913" y="6945"/>
                    <a:pt x="3170" y="6817"/>
                  </a:cubicBezTo>
                  <a:cubicBezTo>
                    <a:pt x="3670" y="6550"/>
                    <a:pt x="4037" y="6150"/>
                    <a:pt x="4370" y="5716"/>
                  </a:cubicBezTo>
                  <a:cubicBezTo>
                    <a:pt x="4737" y="5216"/>
                    <a:pt x="5138" y="4682"/>
                    <a:pt x="5138" y="4048"/>
                  </a:cubicBezTo>
                  <a:cubicBezTo>
                    <a:pt x="5138" y="3481"/>
                    <a:pt x="4837" y="2947"/>
                    <a:pt x="4571" y="2447"/>
                  </a:cubicBezTo>
                  <a:cubicBezTo>
                    <a:pt x="4170" y="1680"/>
                    <a:pt x="3837" y="979"/>
                    <a:pt x="3537" y="145"/>
                  </a:cubicBezTo>
                  <a:cubicBezTo>
                    <a:pt x="3180" y="44"/>
                    <a:pt x="2804" y="0"/>
                    <a:pt x="2423" y="0"/>
                  </a:cubicBezTo>
                  <a:close/>
                </a:path>
              </a:pathLst>
            </a:custGeom>
            <a:solidFill>
              <a:srgbClr val="D89C7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19" name="Google Shape;2319;p56"/>
            <p:cNvSpPr/>
            <p:nvPr/>
          </p:nvSpPr>
          <p:spPr>
            <a:xfrm>
              <a:off x="9226125" y="3590500"/>
              <a:ext cx="63400" cy="150975"/>
            </a:xfrm>
            <a:custGeom>
              <a:avLst/>
              <a:gdLst/>
              <a:ahLst/>
              <a:cxnLst/>
              <a:rect l="l" t="t" r="r" b="b"/>
              <a:pathLst>
                <a:path w="2536" h="6039" extrusionOk="0">
                  <a:moveTo>
                    <a:pt x="0" y="1"/>
                  </a:moveTo>
                  <a:lnTo>
                    <a:pt x="0" y="6039"/>
                  </a:lnTo>
                  <a:lnTo>
                    <a:pt x="2536" y="6039"/>
                  </a:lnTo>
                  <a:lnTo>
                    <a:pt x="2536" y="1"/>
                  </a:ln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20" name="Google Shape;2320;p56"/>
            <p:cNvSpPr/>
            <p:nvPr/>
          </p:nvSpPr>
          <p:spPr>
            <a:xfrm>
              <a:off x="9324525" y="3507950"/>
              <a:ext cx="25" cy="298575"/>
            </a:xfrm>
            <a:custGeom>
              <a:avLst/>
              <a:gdLst/>
              <a:ahLst/>
              <a:cxnLst/>
              <a:rect l="l" t="t" r="r" b="b"/>
              <a:pathLst>
                <a:path w="1" h="11943" fill="none" extrusionOk="0">
                  <a:moveTo>
                    <a:pt x="1" y="1"/>
                  </a:moveTo>
                  <a:lnTo>
                    <a:pt x="1" y="11943"/>
                  </a:lnTo>
                </a:path>
              </a:pathLst>
            </a:custGeom>
            <a:noFill/>
            <a:ln w="10850" cap="flat" cmpd="sng">
              <a:solidFill>
                <a:schemeClr val="accent1"/>
              </a:solidFill>
              <a:prstDash val="solid"/>
              <a:miter lim="3335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21" name="Google Shape;2321;p56"/>
            <p:cNvSpPr/>
            <p:nvPr/>
          </p:nvSpPr>
          <p:spPr>
            <a:xfrm>
              <a:off x="9369550" y="3513800"/>
              <a:ext cx="25" cy="297725"/>
            </a:xfrm>
            <a:custGeom>
              <a:avLst/>
              <a:gdLst/>
              <a:ahLst/>
              <a:cxnLst/>
              <a:rect l="l" t="t" r="r" b="b"/>
              <a:pathLst>
                <a:path w="1" h="11909" fill="none" extrusionOk="0">
                  <a:moveTo>
                    <a:pt x="1" y="0"/>
                  </a:moveTo>
                  <a:lnTo>
                    <a:pt x="1" y="11909"/>
                  </a:lnTo>
                </a:path>
              </a:pathLst>
            </a:custGeom>
            <a:noFill/>
            <a:ln w="10850" cap="flat" cmpd="sng">
              <a:solidFill>
                <a:schemeClr val="accent1"/>
              </a:solidFill>
              <a:prstDash val="solid"/>
              <a:miter lim="3335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22" name="Google Shape;2322;p56"/>
            <p:cNvSpPr/>
            <p:nvPr/>
          </p:nvSpPr>
          <p:spPr>
            <a:xfrm>
              <a:off x="9427100" y="3517950"/>
              <a:ext cx="25" cy="297750"/>
            </a:xfrm>
            <a:custGeom>
              <a:avLst/>
              <a:gdLst/>
              <a:ahLst/>
              <a:cxnLst/>
              <a:rect l="l" t="t" r="r" b="b"/>
              <a:pathLst>
                <a:path w="1" h="11910" fill="none" extrusionOk="0">
                  <a:moveTo>
                    <a:pt x="1" y="1"/>
                  </a:moveTo>
                  <a:lnTo>
                    <a:pt x="1" y="11909"/>
                  </a:lnTo>
                </a:path>
              </a:pathLst>
            </a:custGeom>
            <a:noFill/>
            <a:ln w="10850" cap="flat" cmpd="sng">
              <a:solidFill>
                <a:schemeClr val="accent1"/>
              </a:solidFill>
              <a:prstDash val="solid"/>
              <a:miter lim="3335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23" name="Google Shape;2323;p56"/>
            <p:cNvSpPr/>
            <p:nvPr/>
          </p:nvSpPr>
          <p:spPr>
            <a:xfrm>
              <a:off x="9487150" y="3525475"/>
              <a:ext cx="25" cy="298550"/>
            </a:xfrm>
            <a:custGeom>
              <a:avLst/>
              <a:gdLst/>
              <a:ahLst/>
              <a:cxnLst/>
              <a:rect l="l" t="t" r="r" b="b"/>
              <a:pathLst>
                <a:path w="1" h="11942" fill="none" extrusionOk="0">
                  <a:moveTo>
                    <a:pt x="0" y="0"/>
                  </a:moveTo>
                  <a:lnTo>
                    <a:pt x="0" y="11942"/>
                  </a:lnTo>
                </a:path>
              </a:pathLst>
            </a:custGeom>
            <a:noFill/>
            <a:ln w="10850" cap="flat" cmpd="sng">
              <a:solidFill>
                <a:schemeClr val="accent1"/>
              </a:solidFill>
              <a:prstDash val="solid"/>
              <a:miter lim="3335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24" name="Google Shape;2324;p56"/>
            <p:cNvSpPr/>
            <p:nvPr/>
          </p:nvSpPr>
          <p:spPr>
            <a:xfrm>
              <a:off x="9549700" y="3525475"/>
              <a:ext cx="0" cy="298550"/>
            </a:xfrm>
            <a:custGeom>
              <a:avLst/>
              <a:gdLst/>
              <a:ahLst/>
              <a:cxnLst/>
              <a:rect l="l" t="t" r="r" b="b"/>
              <a:pathLst>
                <a:path h="11942" fill="none" extrusionOk="0">
                  <a:moveTo>
                    <a:pt x="0" y="0"/>
                  </a:moveTo>
                  <a:lnTo>
                    <a:pt x="0" y="11942"/>
                  </a:lnTo>
                </a:path>
              </a:pathLst>
            </a:custGeom>
            <a:noFill/>
            <a:ln w="10850" cap="flat" cmpd="sng">
              <a:solidFill>
                <a:schemeClr val="accent1"/>
              </a:solidFill>
              <a:prstDash val="solid"/>
              <a:miter lim="3335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25" name="Google Shape;2325;p56"/>
            <p:cNvSpPr/>
            <p:nvPr/>
          </p:nvSpPr>
          <p:spPr>
            <a:xfrm>
              <a:off x="9345375" y="2407175"/>
              <a:ext cx="185150" cy="954050"/>
            </a:xfrm>
            <a:custGeom>
              <a:avLst/>
              <a:gdLst/>
              <a:ahLst/>
              <a:cxnLst/>
              <a:rect l="l" t="t" r="r" b="b"/>
              <a:pathLst>
                <a:path w="7406" h="38162" extrusionOk="0">
                  <a:moveTo>
                    <a:pt x="3403" y="0"/>
                  </a:moveTo>
                  <a:cubicBezTo>
                    <a:pt x="734" y="4103"/>
                    <a:pt x="0" y="10841"/>
                    <a:pt x="0" y="10841"/>
                  </a:cubicBezTo>
                  <a:cubicBezTo>
                    <a:pt x="1402" y="15111"/>
                    <a:pt x="1402" y="24718"/>
                    <a:pt x="1635" y="27486"/>
                  </a:cubicBezTo>
                  <a:cubicBezTo>
                    <a:pt x="1935" y="30255"/>
                    <a:pt x="2302" y="37760"/>
                    <a:pt x="2302" y="37760"/>
                  </a:cubicBezTo>
                  <a:cubicBezTo>
                    <a:pt x="3084" y="38093"/>
                    <a:pt x="4222" y="38162"/>
                    <a:pt x="5029" y="38162"/>
                  </a:cubicBezTo>
                  <a:cubicBezTo>
                    <a:pt x="5599" y="38162"/>
                    <a:pt x="6005" y="38127"/>
                    <a:pt x="6005" y="38127"/>
                  </a:cubicBezTo>
                  <a:cubicBezTo>
                    <a:pt x="6005" y="38127"/>
                    <a:pt x="6805" y="35626"/>
                    <a:pt x="7106" y="31990"/>
                  </a:cubicBezTo>
                  <a:cubicBezTo>
                    <a:pt x="7406" y="28420"/>
                    <a:pt x="7106" y="16645"/>
                    <a:pt x="6338" y="9740"/>
                  </a:cubicBezTo>
                  <a:cubicBezTo>
                    <a:pt x="5571" y="2802"/>
                    <a:pt x="3403" y="0"/>
                    <a:pt x="3403"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26" name="Google Shape;2326;p56"/>
            <p:cNvSpPr/>
            <p:nvPr/>
          </p:nvSpPr>
          <p:spPr>
            <a:xfrm>
              <a:off x="8714925" y="2280500"/>
              <a:ext cx="715525" cy="1002325"/>
            </a:xfrm>
            <a:custGeom>
              <a:avLst/>
              <a:gdLst/>
              <a:ahLst/>
              <a:cxnLst/>
              <a:rect l="l" t="t" r="r" b="b"/>
              <a:pathLst>
                <a:path w="28621" h="40093" extrusionOk="0">
                  <a:moveTo>
                    <a:pt x="7433" y="1"/>
                  </a:moveTo>
                  <a:cubicBezTo>
                    <a:pt x="3203" y="1"/>
                    <a:pt x="0" y="30"/>
                    <a:pt x="0" y="30"/>
                  </a:cubicBezTo>
                  <a:cubicBezTo>
                    <a:pt x="1702" y="3833"/>
                    <a:pt x="4037" y="17409"/>
                    <a:pt x="4337" y="19844"/>
                  </a:cubicBezTo>
                  <a:cubicBezTo>
                    <a:pt x="4670" y="22813"/>
                    <a:pt x="4504" y="25915"/>
                    <a:pt x="4537" y="28918"/>
                  </a:cubicBezTo>
                  <a:cubicBezTo>
                    <a:pt x="4604" y="31152"/>
                    <a:pt x="4604" y="33354"/>
                    <a:pt x="4604" y="35556"/>
                  </a:cubicBezTo>
                  <a:lnTo>
                    <a:pt x="4604" y="37924"/>
                  </a:lnTo>
                  <a:cubicBezTo>
                    <a:pt x="4604" y="39158"/>
                    <a:pt x="5137" y="39358"/>
                    <a:pt x="6305" y="39558"/>
                  </a:cubicBezTo>
                  <a:cubicBezTo>
                    <a:pt x="7106" y="39692"/>
                    <a:pt x="7873" y="39759"/>
                    <a:pt x="8673" y="39859"/>
                  </a:cubicBezTo>
                  <a:cubicBezTo>
                    <a:pt x="10308" y="40025"/>
                    <a:pt x="11942" y="40059"/>
                    <a:pt x="13543" y="40092"/>
                  </a:cubicBezTo>
                  <a:cubicBezTo>
                    <a:pt x="16179" y="40092"/>
                    <a:pt x="18814" y="40025"/>
                    <a:pt x="21449" y="39859"/>
                  </a:cubicBezTo>
                  <a:cubicBezTo>
                    <a:pt x="22350" y="39792"/>
                    <a:pt x="23284" y="39725"/>
                    <a:pt x="24184" y="39659"/>
                  </a:cubicBezTo>
                  <a:cubicBezTo>
                    <a:pt x="24485" y="39592"/>
                    <a:pt x="24818" y="39659"/>
                    <a:pt x="25118" y="39558"/>
                  </a:cubicBezTo>
                  <a:cubicBezTo>
                    <a:pt x="25819" y="39358"/>
                    <a:pt x="25719" y="38591"/>
                    <a:pt x="25652" y="37924"/>
                  </a:cubicBezTo>
                  <a:cubicBezTo>
                    <a:pt x="25218" y="34722"/>
                    <a:pt x="25285" y="31486"/>
                    <a:pt x="25319" y="28217"/>
                  </a:cubicBezTo>
                  <a:cubicBezTo>
                    <a:pt x="25352" y="25415"/>
                    <a:pt x="25385" y="22680"/>
                    <a:pt x="25485" y="19878"/>
                  </a:cubicBezTo>
                  <a:cubicBezTo>
                    <a:pt x="25652" y="14907"/>
                    <a:pt x="28621" y="5067"/>
                    <a:pt x="28621" y="5067"/>
                  </a:cubicBezTo>
                  <a:cubicBezTo>
                    <a:pt x="28621" y="5067"/>
                    <a:pt x="21349" y="164"/>
                    <a:pt x="14277" y="30"/>
                  </a:cubicBezTo>
                  <a:cubicBezTo>
                    <a:pt x="11920" y="8"/>
                    <a:pt x="9548" y="1"/>
                    <a:pt x="7433"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27" name="Google Shape;2327;p56"/>
            <p:cNvSpPr/>
            <p:nvPr/>
          </p:nvSpPr>
          <p:spPr>
            <a:xfrm>
              <a:off x="9352875" y="2412300"/>
              <a:ext cx="75925" cy="315125"/>
            </a:xfrm>
            <a:custGeom>
              <a:avLst/>
              <a:gdLst/>
              <a:ahLst/>
              <a:cxnLst/>
              <a:rect l="l" t="t" r="r" b="b"/>
              <a:pathLst>
                <a:path w="3037" h="12605" extrusionOk="0">
                  <a:moveTo>
                    <a:pt x="2864" y="1"/>
                  </a:moveTo>
                  <a:cubicBezTo>
                    <a:pt x="2817" y="1"/>
                    <a:pt x="2793" y="48"/>
                    <a:pt x="2769" y="95"/>
                  </a:cubicBezTo>
                  <a:cubicBezTo>
                    <a:pt x="2769" y="195"/>
                    <a:pt x="301" y="8368"/>
                    <a:pt x="1" y="12437"/>
                  </a:cubicBezTo>
                  <a:cubicBezTo>
                    <a:pt x="1" y="12538"/>
                    <a:pt x="34" y="12604"/>
                    <a:pt x="134" y="12604"/>
                  </a:cubicBezTo>
                  <a:cubicBezTo>
                    <a:pt x="201" y="12604"/>
                    <a:pt x="268" y="12538"/>
                    <a:pt x="268" y="12471"/>
                  </a:cubicBezTo>
                  <a:cubicBezTo>
                    <a:pt x="501" y="8401"/>
                    <a:pt x="2970" y="262"/>
                    <a:pt x="3003" y="195"/>
                  </a:cubicBezTo>
                  <a:cubicBezTo>
                    <a:pt x="3036" y="95"/>
                    <a:pt x="3003" y="62"/>
                    <a:pt x="2936" y="29"/>
                  </a:cubicBezTo>
                  <a:cubicBezTo>
                    <a:pt x="2907" y="9"/>
                    <a:pt x="2883" y="1"/>
                    <a:pt x="2864"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28" name="Google Shape;2328;p56"/>
            <p:cNvSpPr/>
            <p:nvPr/>
          </p:nvSpPr>
          <p:spPr>
            <a:xfrm>
              <a:off x="8800825" y="2408150"/>
              <a:ext cx="29200" cy="201675"/>
            </a:xfrm>
            <a:custGeom>
              <a:avLst/>
              <a:gdLst/>
              <a:ahLst/>
              <a:cxnLst/>
              <a:rect l="l" t="t" r="r" b="b"/>
              <a:pathLst>
                <a:path w="1168" h="8067" extrusionOk="0">
                  <a:moveTo>
                    <a:pt x="962" y="0"/>
                  </a:moveTo>
                  <a:cubicBezTo>
                    <a:pt x="915" y="0"/>
                    <a:pt x="891" y="47"/>
                    <a:pt x="868" y="95"/>
                  </a:cubicBezTo>
                  <a:cubicBezTo>
                    <a:pt x="0" y="2630"/>
                    <a:pt x="200" y="7733"/>
                    <a:pt x="200" y="7933"/>
                  </a:cubicBezTo>
                  <a:cubicBezTo>
                    <a:pt x="200" y="8034"/>
                    <a:pt x="234" y="8067"/>
                    <a:pt x="334" y="8067"/>
                  </a:cubicBezTo>
                  <a:cubicBezTo>
                    <a:pt x="401" y="8067"/>
                    <a:pt x="434" y="8034"/>
                    <a:pt x="434" y="7900"/>
                  </a:cubicBezTo>
                  <a:cubicBezTo>
                    <a:pt x="434" y="7867"/>
                    <a:pt x="234" y="2630"/>
                    <a:pt x="1101" y="195"/>
                  </a:cubicBezTo>
                  <a:cubicBezTo>
                    <a:pt x="1168" y="95"/>
                    <a:pt x="1101" y="61"/>
                    <a:pt x="1034" y="28"/>
                  </a:cubicBezTo>
                  <a:cubicBezTo>
                    <a:pt x="1005" y="8"/>
                    <a:pt x="981" y="0"/>
                    <a:pt x="962"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29" name="Google Shape;2329;p56"/>
            <p:cNvSpPr/>
            <p:nvPr/>
          </p:nvSpPr>
          <p:spPr>
            <a:xfrm>
              <a:off x="9388750" y="2909600"/>
              <a:ext cx="63400" cy="37150"/>
            </a:xfrm>
            <a:custGeom>
              <a:avLst/>
              <a:gdLst/>
              <a:ahLst/>
              <a:cxnLst/>
              <a:rect l="l" t="t" r="r" b="b"/>
              <a:pathLst>
                <a:path w="2536" h="1486" extrusionOk="0">
                  <a:moveTo>
                    <a:pt x="777" y="1"/>
                  </a:moveTo>
                  <a:cubicBezTo>
                    <a:pt x="663" y="1"/>
                    <a:pt x="548" y="6"/>
                    <a:pt x="434" y="18"/>
                  </a:cubicBezTo>
                  <a:cubicBezTo>
                    <a:pt x="200" y="51"/>
                    <a:pt x="0" y="118"/>
                    <a:pt x="0" y="351"/>
                  </a:cubicBezTo>
                  <a:cubicBezTo>
                    <a:pt x="0" y="351"/>
                    <a:pt x="0" y="384"/>
                    <a:pt x="33" y="418"/>
                  </a:cubicBezTo>
                  <a:cubicBezTo>
                    <a:pt x="33" y="418"/>
                    <a:pt x="67" y="451"/>
                    <a:pt x="100" y="451"/>
                  </a:cubicBezTo>
                  <a:cubicBezTo>
                    <a:pt x="667" y="551"/>
                    <a:pt x="1368" y="851"/>
                    <a:pt x="2202" y="1419"/>
                  </a:cubicBezTo>
                  <a:cubicBezTo>
                    <a:pt x="2235" y="1485"/>
                    <a:pt x="2235" y="1485"/>
                    <a:pt x="2268" y="1485"/>
                  </a:cubicBezTo>
                  <a:cubicBezTo>
                    <a:pt x="2335" y="1485"/>
                    <a:pt x="2368" y="1485"/>
                    <a:pt x="2335" y="1385"/>
                  </a:cubicBezTo>
                  <a:cubicBezTo>
                    <a:pt x="2368" y="1285"/>
                    <a:pt x="2368" y="1218"/>
                    <a:pt x="2268" y="1185"/>
                  </a:cubicBezTo>
                  <a:cubicBezTo>
                    <a:pt x="1568" y="685"/>
                    <a:pt x="1001" y="384"/>
                    <a:pt x="500" y="251"/>
                  </a:cubicBezTo>
                  <a:cubicBezTo>
                    <a:pt x="1101" y="251"/>
                    <a:pt x="1735" y="351"/>
                    <a:pt x="2335" y="585"/>
                  </a:cubicBezTo>
                  <a:cubicBezTo>
                    <a:pt x="2368" y="585"/>
                    <a:pt x="2435" y="585"/>
                    <a:pt x="2502" y="518"/>
                  </a:cubicBezTo>
                  <a:cubicBezTo>
                    <a:pt x="2535" y="451"/>
                    <a:pt x="2502" y="384"/>
                    <a:pt x="2402" y="351"/>
                  </a:cubicBezTo>
                  <a:cubicBezTo>
                    <a:pt x="1877" y="130"/>
                    <a:pt x="1329" y="1"/>
                    <a:pt x="777"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30" name="Google Shape;2330;p56"/>
            <p:cNvSpPr/>
            <p:nvPr/>
          </p:nvSpPr>
          <p:spPr>
            <a:xfrm>
              <a:off x="9011800" y="2137800"/>
              <a:ext cx="181650" cy="250250"/>
            </a:xfrm>
            <a:custGeom>
              <a:avLst/>
              <a:gdLst/>
              <a:ahLst/>
              <a:cxnLst/>
              <a:rect l="l" t="t" r="r" b="b"/>
              <a:pathLst>
                <a:path w="7266" h="10010" extrusionOk="0">
                  <a:moveTo>
                    <a:pt x="7239" y="1"/>
                  </a:moveTo>
                  <a:lnTo>
                    <a:pt x="134" y="368"/>
                  </a:lnTo>
                  <a:lnTo>
                    <a:pt x="34" y="6839"/>
                  </a:lnTo>
                  <a:cubicBezTo>
                    <a:pt x="1" y="9608"/>
                    <a:pt x="2803" y="10008"/>
                    <a:pt x="2803" y="10008"/>
                  </a:cubicBezTo>
                  <a:cubicBezTo>
                    <a:pt x="2853" y="10009"/>
                    <a:pt x="2902" y="10009"/>
                    <a:pt x="2952" y="10009"/>
                  </a:cubicBezTo>
                  <a:cubicBezTo>
                    <a:pt x="7266" y="10009"/>
                    <a:pt x="6972" y="7139"/>
                    <a:pt x="6972" y="7139"/>
                  </a:cubicBezTo>
                  <a:lnTo>
                    <a:pt x="7239" y="1"/>
                  </a:lnTo>
                  <a:close/>
                </a:path>
              </a:pathLst>
            </a:custGeom>
            <a:solidFill>
              <a:srgbClr val="D89C7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31" name="Google Shape;2331;p56"/>
            <p:cNvSpPr/>
            <p:nvPr/>
          </p:nvSpPr>
          <p:spPr>
            <a:xfrm>
              <a:off x="9014300" y="2159500"/>
              <a:ext cx="178500" cy="114425"/>
            </a:xfrm>
            <a:custGeom>
              <a:avLst/>
              <a:gdLst/>
              <a:ahLst/>
              <a:cxnLst/>
              <a:rect l="l" t="t" r="r" b="b"/>
              <a:pathLst>
                <a:path w="7140" h="4577" extrusionOk="0">
                  <a:moveTo>
                    <a:pt x="7139" y="0"/>
                  </a:moveTo>
                  <a:lnTo>
                    <a:pt x="67" y="367"/>
                  </a:lnTo>
                  <a:lnTo>
                    <a:pt x="34" y="400"/>
                  </a:lnTo>
                  <a:lnTo>
                    <a:pt x="1" y="3970"/>
                  </a:lnTo>
                  <a:cubicBezTo>
                    <a:pt x="588" y="4263"/>
                    <a:pt x="1439" y="4576"/>
                    <a:pt x="2389" y="4576"/>
                  </a:cubicBezTo>
                  <a:cubicBezTo>
                    <a:pt x="3922" y="4576"/>
                    <a:pt x="5713" y="3761"/>
                    <a:pt x="7072" y="734"/>
                  </a:cubicBezTo>
                  <a:lnTo>
                    <a:pt x="7139" y="0"/>
                  </a:lnTo>
                  <a:close/>
                </a:path>
              </a:pathLst>
            </a:custGeom>
            <a:solidFill>
              <a:srgbClr val="683D3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32" name="Google Shape;2332;p56"/>
            <p:cNvSpPr/>
            <p:nvPr/>
          </p:nvSpPr>
          <p:spPr>
            <a:xfrm>
              <a:off x="8965925" y="1904075"/>
              <a:ext cx="274400" cy="356075"/>
            </a:xfrm>
            <a:custGeom>
              <a:avLst/>
              <a:gdLst/>
              <a:ahLst/>
              <a:cxnLst/>
              <a:rect l="l" t="t" r="r" b="b"/>
              <a:pathLst>
                <a:path w="10976" h="14243" extrusionOk="0">
                  <a:moveTo>
                    <a:pt x="5187" y="0"/>
                  </a:moveTo>
                  <a:cubicBezTo>
                    <a:pt x="4531" y="0"/>
                    <a:pt x="3880" y="84"/>
                    <a:pt x="3270" y="243"/>
                  </a:cubicBezTo>
                  <a:cubicBezTo>
                    <a:pt x="2269" y="443"/>
                    <a:pt x="1402" y="977"/>
                    <a:pt x="835" y="1878"/>
                  </a:cubicBezTo>
                  <a:cubicBezTo>
                    <a:pt x="301" y="2712"/>
                    <a:pt x="101" y="3712"/>
                    <a:pt x="68" y="4646"/>
                  </a:cubicBezTo>
                  <a:cubicBezTo>
                    <a:pt x="1" y="5280"/>
                    <a:pt x="1" y="5914"/>
                    <a:pt x="101" y="6548"/>
                  </a:cubicBezTo>
                  <a:cubicBezTo>
                    <a:pt x="134" y="7048"/>
                    <a:pt x="268" y="7515"/>
                    <a:pt x="335" y="7982"/>
                  </a:cubicBezTo>
                  <a:cubicBezTo>
                    <a:pt x="435" y="8616"/>
                    <a:pt x="435" y="9216"/>
                    <a:pt x="468" y="9817"/>
                  </a:cubicBezTo>
                  <a:cubicBezTo>
                    <a:pt x="601" y="11018"/>
                    <a:pt x="935" y="12218"/>
                    <a:pt x="1669" y="13086"/>
                  </a:cubicBezTo>
                  <a:cubicBezTo>
                    <a:pt x="2366" y="13887"/>
                    <a:pt x="3317" y="14243"/>
                    <a:pt x="4291" y="14243"/>
                  </a:cubicBezTo>
                  <a:cubicBezTo>
                    <a:pt x="5181" y="14243"/>
                    <a:pt x="6090" y="13945"/>
                    <a:pt x="6839" y="13419"/>
                  </a:cubicBezTo>
                  <a:cubicBezTo>
                    <a:pt x="8474" y="12352"/>
                    <a:pt x="9608" y="10451"/>
                    <a:pt x="10175" y="8683"/>
                  </a:cubicBezTo>
                  <a:cubicBezTo>
                    <a:pt x="10675" y="7115"/>
                    <a:pt x="10975" y="5247"/>
                    <a:pt x="10675" y="3746"/>
                  </a:cubicBezTo>
                  <a:cubicBezTo>
                    <a:pt x="10508" y="3145"/>
                    <a:pt x="10275" y="2612"/>
                    <a:pt x="9941" y="2145"/>
                  </a:cubicBezTo>
                  <a:cubicBezTo>
                    <a:pt x="8862" y="649"/>
                    <a:pt x="7008" y="0"/>
                    <a:pt x="5187" y="0"/>
                  </a:cubicBezTo>
                  <a:close/>
                </a:path>
              </a:pathLst>
            </a:custGeom>
            <a:solidFill>
              <a:srgbClr val="D89C7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33" name="Google Shape;2333;p56"/>
            <p:cNvSpPr/>
            <p:nvPr/>
          </p:nvSpPr>
          <p:spPr>
            <a:xfrm>
              <a:off x="8830000" y="1821750"/>
              <a:ext cx="466475" cy="301175"/>
            </a:xfrm>
            <a:custGeom>
              <a:avLst/>
              <a:gdLst/>
              <a:ahLst/>
              <a:cxnLst/>
              <a:rect l="l" t="t" r="r" b="b"/>
              <a:pathLst>
                <a:path w="18659" h="12047" extrusionOk="0">
                  <a:moveTo>
                    <a:pt x="11379" y="683"/>
                  </a:moveTo>
                  <a:cubicBezTo>
                    <a:pt x="10897" y="683"/>
                    <a:pt x="10394" y="752"/>
                    <a:pt x="9874" y="901"/>
                  </a:cubicBezTo>
                  <a:cubicBezTo>
                    <a:pt x="2769" y="3002"/>
                    <a:pt x="1" y="0"/>
                    <a:pt x="2169" y="4504"/>
                  </a:cubicBezTo>
                  <a:cubicBezTo>
                    <a:pt x="3265" y="6780"/>
                    <a:pt x="4447" y="7343"/>
                    <a:pt x="5347" y="7343"/>
                  </a:cubicBezTo>
                  <a:cubicBezTo>
                    <a:pt x="6228" y="7343"/>
                    <a:pt x="6839" y="6805"/>
                    <a:pt x="6839" y="6805"/>
                  </a:cubicBezTo>
                  <a:cubicBezTo>
                    <a:pt x="6981" y="6866"/>
                    <a:pt x="7161" y="6893"/>
                    <a:pt x="7366" y="6893"/>
                  </a:cubicBezTo>
                  <a:cubicBezTo>
                    <a:pt x="8842" y="6893"/>
                    <a:pt x="11656" y="5506"/>
                    <a:pt x="11609" y="5471"/>
                  </a:cubicBezTo>
                  <a:lnTo>
                    <a:pt x="11609" y="5471"/>
                  </a:lnTo>
                  <a:cubicBezTo>
                    <a:pt x="15345" y="7739"/>
                    <a:pt x="14278" y="9674"/>
                    <a:pt x="14511" y="10741"/>
                  </a:cubicBezTo>
                  <a:cubicBezTo>
                    <a:pt x="14611" y="11293"/>
                    <a:pt x="15500" y="12046"/>
                    <a:pt x="16412" y="12046"/>
                  </a:cubicBezTo>
                  <a:cubicBezTo>
                    <a:pt x="17318" y="12046"/>
                    <a:pt x="18248" y="11302"/>
                    <a:pt x="18447" y="8873"/>
                  </a:cubicBezTo>
                  <a:cubicBezTo>
                    <a:pt x="18658" y="6585"/>
                    <a:pt x="15852" y="683"/>
                    <a:pt x="11379" y="683"/>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34" name="Google Shape;2334;p56"/>
            <p:cNvSpPr/>
            <p:nvPr/>
          </p:nvSpPr>
          <p:spPr>
            <a:xfrm>
              <a:off x="9191100" y="2047000"/>
              <a:ext cx="63025" cy="80625"/>
            </a:xfrm>
            <a:custGeom>
              <a:avLst/>
              <a:gdLst/>
              <a:ahLst/>
              <a:cxnLst/>
              <a:rect l="l" t="t" r="r" b="b"/>
              <a:pathLst>
                <a:path w="2521" h="3225" extrusionOk="0">
                  <a:moveTo>
                    <a:pt x="1564" y="1"/>
                  </a:moveTo>
                  <a:cubicBezTo>
                    <a:pt x="1434" y="1"/>
                    <a:pt x="1291" y="50"/>
                    <a:pt x="1135" y="164"/>
                  </a:cubicBezTo>
                  <a:cubicBezTo>
                    <a:pt x="467" y="664"/>
                    <a:pt x="0" y="2732"/>
                    <a:pt x="901" y="3199"/>
                  </a:cubicBezTo>
                  <a:cubicBezTo>
                    <a:pt x="934" y="3216"/>
                    <a:pt x="984" y="3224"/>
                    <a:pt x="1034" y="3224"/>
                  </a:cubicBezTo>
                  <a:cubicBezTo>
                    <a:pt x="1085" y="3224"/>
                    <a:pt x="1135" y="3216"/>
                    <a:pt x="1168" y="3199"/>
                  </a:cubicBezTo>
                  <a:cubicBezTo>
                    <a:pt x="1668" y="3032"/>
                    <a:pt x="2102" y="2565"/>
                    <a:pt x="2269" y="2032"/>
                  </a:cubicBezTo>
                  <a:cubicBezTo>
                    <a:pt x="2520" y="1333"/>
                    <a:pt x="2233" y="1"/>
                    <a:pt x="1564" y="1"/>
                  </a:cubicBezTo>
                  <a:close/>
                </a:path>
              </a:pathLst>
            </a:custGeom>
            <a:solidFill>
              <a:srgbClr val="D89C7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35" name="Google Shape;2335;p56"/>
            <p:cNvSpPr/>
            <p:nvPr/>
          </p:nvSpPr>
          <p:spPr>
            <a:xfrm>
              <a:off x="8998450" y="2166050"/>
              <a:ext cx="78425" cy="50200"/>
            </a:xfrm>
            <a:custGeom>
              <a:avLst/>
              <a:gdLst/>
              <a:ahLst/>
              <a:cxnLst/>
              <a:rect l="l" t="t" r="r" b="b"/>
              <a:pathLst>
                <a:path w="3137" h="2008" extrusionOk="0">
                  <a:moveTo>
                    <a:pt x="1448" y="0"/>
                  </a:moveTo>
                  <a:cubicBezTo>
                    <a:pt x="996" y="0"/>
                    <a:pt x="495" y="204"/>
                    <a:pt x="1" y="805"/>
                  </a:cubicBezTo>
                  <a:cubicBezTo>
                    <a:pt x="1" y="805"/>
                    <a:pt x="435" y="1890"/>
                    <a:pt x="850" y="1890"/>
                  </a:cubicBezTo>
                  <a:cubicBezTo>
                    <a:pt x="999" y="1890"/>
                    <a:pt x="1145" y="1751"/>
                    <a:pt x="1268" y="1373"/>
                  </a:cubicBezTo>
                  <a:lnTo>
                    <a:pt x="1936" y="1373"/>
                  </a:lnTo>
                  <a:cubicBezTo>
                    <a:pt x="1895" y="1373"/>
                    <a:pt x="2215" y="2007"/>
                    <a:pt x="2554" y="2007"/>
                  </a:cubicBezTo>
                  <a:cubicBezTo>
                    <a:pt x="2770" y="2007"/>
                    <a:pt x="2994" y="1749"/>
                    <a:pt x="3136" y="906"/>
                  </a:cubicBezTo>
                  <a:cubicBezTo>
                    <a:pt x="3136" y="906"/>
                    <a:pt x="2400" y="0"/>
                    <a:pt x="1448" y="0"/>
                  </a:cubicBezTo>
                  <a:close/>
                </a:path>
              </a:pathLst>
            </a:custGeom>
            <a:solidFill>
              <a:srgbClr val="D89C7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36" name="Google Shape;2336;p56"/>
            <p:cNvSpPr/>
            <p:nvPr/>
          </p:nvSpPr>
          <p:spPr>
            <a:xfrm>
              <a:off x="9207775" y="2056300"/>
              <a:ext cx="26700" cy="54850"/>
            </a:xfrm>
            <a:custGeom>
              <a:avLst/>
              <a:gdLst/>
              <a:ahLst/>
              <a:cxnLst/>
              <a:rect l="l" t="t" r="r" b="b"/>
              <a:pathLst>
                <a:path w="1068" h="2194" extrusionOk="0">
                  <a:moveTo>
                    <a:pt x="951" y="0"/>
                  </a:moveTo>
                  <a:cubicBezTo>
                    <a:pt x="935" y="0"/>
                    <a:pt x="918" y="8"/>
                    <a:pt x="901" y="25"/>
                  </a:cubicBezTo>
                  <a:cubicBezTo>
                    <a:pt x="901" y="25"/>
                    <a:pt x="1" y="859"/>
                    <a:pt x="401" y="2127"/>
                  </a:cubicBezTo>
                  <a:cubicBezTo>
                    <a:pt x="401" y="2160"/>
                    <a:pt x="434" y="2193"/>
                    <a:pt x="468" y="2193"/>
                  </a:cubicBezTo>
                  <a:cubicBezTo>
                    <a:pt x="568" y="2160"/>
                    <a:pt x="601" y="2127"/>
                    <a:pt x="568" y="2093"/>
                  </a:cubicBezTo>
                  <a:cubicBezTo>
                    <a:pt x="234" y="926"/>
                    <a:pt x="968" y="192"/>
                    <a:pt x="1001" y="159"/>
                  </a:cubicBezTo>
                  <a:cubicBezTo>
                    <a:pt x="1068" y="125"/>
                    <a:pt x="1068" y="92"/>
                    <a:pt x="1001" y="25"/>
                  </a:cubicBezTo>
                  <a:cubicBezTo>
                    <a:pt x="985" y="8"/>
                    <a:pt x="968" y="0"/>
                    <a:pt x="951" y="0"/>
                  </a:cubicBezTo>
                  <a:close/>
                </a:path>
              </a:pathLst>
            </a:custGeom>
            <a:solidFill>
              <a:srgbClr val="683D3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37" name="Google Shape;2337;p56"/>
            <p:cNvSpPr/>
            <p:nvPr/>
          </p:nvSpPr>
          <p:spPr>
            <a:xfrm>
              <a:off x="9218625" y="2072425"/>
              <a:ext cx="22525" cy="27875"/>
            </a:xfrm>
            <a:custGeom>
              <a:avLst/>
              <a:gdLst/>
              <a:ahLst/>
              <a:cxnLst/>
              <a:rect l="l" t="t" r="r" b="b"/>
              <a:pathLst>
                <a:path w="901" h="1115" extrusionOk="0">
                  <a:moveTo>
                    <a:pt x="131" y="0"/>
                  </a:moveTo>
                  <a:cubicBezTo>
                    <a:pt x="97" y="0"/>
                    <a:pt x="57" y="24"/>
                    <a:pt x="34" y="47"/>
                  </a:cubicBezTo>
                  <a:cubicBezTo>
                    <a:pt x="0" y="114"/>
                    <a:pt x="34" y="147"/>
                    <a:pt x="67" y="181"/>
                  </a:cubicBezTo>
                  <a:cubicBezTo>
                    <a:pt x="134" y="181"/>
                    <a:pt x="701" y="414"/>
                    <a:pt x="634" y="981"/>
                  </a:cubicBezTo>
                  <a:cubicBezTo>
                    <a:pt x="634" y="1048"/>
                    <a:pt x="634" y="1115"/>
                    <a:pt x="701" y="1115"/>
                  </a:cubicBezTo>
                  <a:cubicBezTo>
                    <a:pt x="734" y="1115"/>
                    <a:pt x="801" y="1115"/>
                    <a:pt x="834" y="1015"/>
                  </a:cubicBezTo>
                  <a:cubicBezTo>
                    <a:pt x="901" y="347"/>
                    <a:pt x="200" y="14"/>
                    <a:pt x="167" y="14"/>
                  </a:cubicBezTo>
                  <a:cubicBezTo>
                    <a:pt x="157" y="4"/>
                    <a:pt x="145" y="0"/>
                    <a:pt x="131" y="0"/>
                  </a:cubicBezTo>
                  <a:close/>
                </a:path>
              </a:pathLst>
            </a:custGeom>
            <a:solidFill>
              <a:srgbClr val="683D3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38" name="Google Shape;2338;p56"/>
            <p:cNvSpPr/>
            <p:nvPr/>
          </p:nvSpPr>
          <p:spPr>
            <a:xfrm>
              <a:off x="9081025" y="2051075"/>
              <a:ext cx="25025" cy="25050"/>
            </a:xfrm>
            <a:custGeom>
              <a:avLst/>
              <a:gdLst/>
              <a:ahLst/>
              <a:cxnLst/>
              <a:rect l="l" t="t" r="r" b="b"/>
              <a:pathLst>
                <a:path w="1001" h="1002" extrusionOk="0">
                  <a:moveTo>
                    <a:pt x="501" y="1"/>
                  </a:moveTo>
                  <a:cubicBezTo>
                    <a:pt x="200" y="1"/>
                    <a:pt x="0" y="234"/>
                    <a:pt x="0" y="501"/>
                  </a:cubicBezTo>
                  <a:cubicBezTo>
                    <a:pt x="0" y="801"/>
                    <a:pt x="234" y="1001"/>
                    <a:pt x="501" y="1001"/>
                  </a:cubicBezTo>
                  <a:cubicBezTo>
                    <a:pt x="801" y="1001"/>
                    <a:pt x="1001" y="734"/>
                    <a:pt x="1001" y="501"/>
                  </a:cubicBezTo>
                  <a:cubicBezTo>
                    <a:pt x="1001" y="234"/>
                    <a:pt x="801" y="34"/>
                    <a:pt x="501"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39" name="Google Shape;2339;p56"/>
            <p:cNvSpPr/>
            <p:nvPr/>
          </p:nvSpPr>
          <p:spPr>
            <a:xfrm>
              <a:off x="8981775" y="2051075"/>
              <a:ext cx="25050" cy="25050"/>
            </a:xfrm>
            <a:custGeom>
              <a:avLst/>
              <a:gdLst/>
              <a:ahLst/>
              <a:cxnLst/>
              <a:rect l="l" t="t" r="r" b="b"/>
              <a:pathLst>
                <a:path w="1002" h="1002" extrusionOk="0">
                  <a:moveTo>
                    <a:pt x="501" y="1"/>
                  </a:moveTo>
                  <a:cubicBezTo>
                    <a:pt x="201" y="1"/>
                    <a:pt x="1" y="234"/>
                    <a:pt x="1" y="501"/>
                  </a:cubicBezTo>
                  <a:cubicBezTo>
                    <a:pt x="1" y="801"/>
                    <a:pt x="268" y="1001"/>
                    <a:pt x="501" y="1001"/>
                  </a:cubicBezTo>
                  <a:cubicBezTo>
                    <a:pt x="801" y="1001"/>
                    <a:pt x="1001" y="734"/>
                    <a:pt x="1001" y="501"/>
                  </a:cubicBezTo>
                  <a:cubicBezTo>
                    <a:pt x="1001" y="234"/>
                    <a:pt x="801" y="34"/>
                    <a:pt x="501"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40" name="Google Shape;2340;p56"/>
            <p:cNvSpPr/>
            <p:nvPr/>
          </p:nvSpPr>
          <p:spPr>
            <a:xfrm>
              <a:off x="9078525" y="2017000"/>
              <a:ext cx="53400" cy="23250"/>
            </a:xfrm>
            <a:custGeom>
              <a:avLst/>
              <a:gdLst/>
              <a:ahLst/>
              <a:cxnLst/>
              <a:rect l="l" t="t" r="r" b="b"/>
              <a:pathLst>
                <a:path w="2136" h="930" extrusionOk="0">
                  <a:moveTo>
                    <a:pt x="701" y="1"/>
                  </a:moveTo>
                  <a:cubicBezTo>
                    <a:pt x="476" y="1"/>
                    <a:pt x="264" y="51"/>
                    <a:pt x="134" y="196"/>
                  </a:cubicBezTo>
                  <a:cubicBezTo>
                    <a:pt x="67" y="263"/>
                    <a:pt x="0" y="430"/>
                    <a:pt x="100" y="563"/>
                  </a:cubicBezTo>
                  <a:cubicBezTo>
                    <a:pt x="167" y="696"/>
                    <a:pt x="300" y="730"/>
                    <a:pt x="467" y="763"/>
                  </a:cubicBezTo>
                  <a:cubicBezTo>
                    <a:pt x="934" y="897"/>
                    <a:pt x="1368" y="930"/>
                    <a:pt x="1868" y="930"/>
                  </a:cubicBezTo>
                  <a:cubicBezTo>
                    <a:pt x="1935" y="930"/>
                    <a:pt x="2002" y="930"/>
                    <a:pt x="2035" y="897"/>
                  </a:cubicBezTo>
                  <a:cubicBezTo>
                    <a:pt x="2102" y="863"/>
                    <a:pt x="2135" y="763"/>
                    <a:pt x="2102" y="696"/>
                  </a:cubicBezTo>
                  <a:cubicBezTo>
                    <a:pt x="2035" y="396"/>
                    <a:pt x="1801" y="229"/>
                    <a:pt x="1501" y="163"/>
                  </a:cubicBezTo>
                  <a:cubicBezTo>
                    <a:pt x="1312" y="87"/>
                    <a:pt x="995" y="1"/>
                    <a:pt x="701"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41" name="Google Shape;2341;p56"/>
            <p:cNvSpPr/>
            <p:nvPr/>
          </p:nvSpPr>
          <p:spPr>
            <a:xfrm>
              <a:off x="8968450" y="2019700"/>
              <a:ext cx="53375" cy="23900"/>
            </a:xfrm>
            <a:custGeom>
              <a:avLst/>
              <a:gdLst/>
              <a:ahLst/>
              <a:cxnLst/>
              <a:rect l="l" t="t" r="r" b="b"/>
              <a:pathLst>
                <a:path w="2135" h="956" extrusionOk="0">
                  <a:moveTo>
                    <a:pt x="1356" y="0"/>
                  </a:moveTo>
                  <a:cubicBezTo>
                    <a:pt x="1085" y="0"/>
                    <a:pt x="806" y="69"/>
                    <a:pt x="634" y="155"/>
                  </a:cubicBezTo>
                  <a:cubicBezTo>
                    <a:pt x="334" y="255"/>
                    <a:pt x="67" y="422"/>
                    <a:pt x="33" y="722"/>
                  </a:cubicBezTo>
                  <a:cubicBezTo>
                    <a:pt x="0" y="789"/>
                    <a:pt x="33" y="889"/>
                    <a:pt x="67" y="922"/>
                  </a:cubicBezTo>
                  <a:cubicBezTo>
                    <a:pt x="133" y="955"/>
                    <a:pt x="200" y="955"/>
                    <a:pt x="234" y="955"/>
                  </a:cubicBezTo>
                  <a:cubicBezTo>
                    <a:pt x="734" y="955"/>
                    <a:pt x="1201" y="922"/>
                    <a:pt x="1668" y="789"/>
                  </a:cubicBezTo>
                  <a:cubicBezTo>
                    <a:pt x="1835" y="755"/>
                    <a:pt x="1968" y="722"/>
                    <a:pt x="2035" y="588"/>
                  </a:cubicBezTo>
                  <a:cubicBezTo>
                    <a:pt x="2135" y="455"/>
                    <a:pt x="2068" y="288"/>
                    <a:pt x="2001" y="222"/>
                  </a:cubicBezTo>
                  <a:cubicBezTo>
                    <a:pt x="1856" y="60"/>
                    <a:pt x="1610" y="0"/>
                    <a:pt x="1356"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42" name="Google Shape;2342;p56"/>
            <p:cNvSpPr/>
            <p:nvPr/>
          </p:nvSpPr>
          <p:spPr>
            <a:xfrm>
              <a:off x="9015150" y="2169500"/>
              <a:ext cx="75900" cy="35925"/>
            </a:xfrm>
            <a:custGeom>
              <a:avLst/>
              <a:gdLst/>
              <a:ahLst/>
              <a:cxnLst/>
              <a:rect l="l" t="t" r="r" b="b"/>
              <a:pathLst>
                <a:path w="3036" h="1437" extrusionOk="0">
                  <a:moveTo>
                    <a:pt x="3036" y="0"/>
                  </a:moveTo>
                  <a:lnTo>
                    <a:pt x="3036" y="0"/>
                  </a:lnTo>
                  <a:cubicBezTo>
                    <a:pt x="2302" y="89"/>
                    <a:pt x="1720" y="119"/>
                    <a:pt x="1270" y="119"/>
                  </a:cubicBezTo>
                  <a:cubicBezTo>
                    <a:pt x="371" y="119"/>
                    <a:pt x="0" y="0"/>
                    <a:pt x="0" y="0"/>
                  </a:cubicBezTo>
                  <a:lnTo>
                    <a:pt x="0" y="0"/>
                  </a:lnTo>
                  <a:cubicBezTo>
                    <a:pt x="0" y="0"/>
                    <a:pt x="0" y="1401"/>
                    <a:pt x="1368" y="1435"/>
                  </a:cubicBezTo>
                  <a:cubicBezTo>
                    <a:pt x="1397" y="1436"/>
                    <a:pt x="1425" y="1437"/>
                    <a:pt x="1453" y="1437"/>
                  </a:cubicBezTo>
                  <a:cubicBezTo>
                    <a:pt x="2716" y="1437"/>
                    <a:pt x="3036" y="0"/>
                    <a:pt x="3036" y="0"/>
                  </a:cubicBezTo>
                  <a:close/>
                </a:path>
              </a:pathLst>
            </a:custGeom>
            <a:solidFill>
              <a:srgbClr val="683D3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43" name="Google Shape;2343;p56"/>
            <p:cNvSpPr/>
            <p:nvPr/>
          </p:nvSpPr>
          <p:spPr>
            <a:xfrm>
              <a:off x="9028475" y="2046900"/>
              <a:ext cx="28375" cy="93825"/>
            </a:xfrm>
            <a:custGeom>
              <a:avLst/>
              <a:gdLst/>
              <a:ahLst/>
              <a:cxnLst/>
              <a:rect l="l" t="t" r="r" b="b"/>
              <a:pathLst>
                <a:path w="1135" h="3753" extrusionOk="0">
                  <a:moveTo>
                    <a:pt x="501" y="1"/>
                  </a:moveTo>
                  <a:cubicBezTo>
                    <a:pt x="501" y="1"/>
                    <a:pt x="735" y="1469"/>
                    <a:pt x="334" y="2469"/>
                  </a:cubicBezTo>
                  <a:cubicBezTo>
                    <a:pt x="46" y="3255"/>
                    <a:pt x="211" y="3753"/>
                    <a:pt x="682" y="3753"/>
                  </a:cubicBezTo>
                  <a:cubicBezTo>
                    <a:pt x="811" y="3753"/>
                    <a:pt x="963" y="3716"/>
                    <a:pt x="1135" y="3637"/>
                  </a:cubicBezTo>
                  <a:cubicBezTo>
                    <a:pt x="1135" y="3637"/>
                    <a:pt x="1068" y="3503"/>
                    <a:pt x="768" y="3470"/>
                  </a:cubicBezTo>
                  <a:cubicBezTo>
                    <a:pt x="1" y="3370"/>
                    <a:pt x="1135" y="735"/>
                    <a:pt x="501" y="1"/>
                  </a:cubicBezTo>
                  <a:close/>
                </a:path>
              </a:pathLst>
            </a:custGeom>
            <a:solidFill>
              <a:srgbClr val="683D3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44" name="Google Shape;2344;p56"/>
            <p:cNvSpPr/>
            <p:nvPr/>
          </p:nvSpPr>
          <p:spPr>
            <a:xfrm>
              <a:off x="9026825" y="2187125"/>
              <a:ext cx="55875" cy="19150"/>
            </a:xfrm>
            <a:custGeom>
              <a:avLst/>
              <a:gdLst/>
              <a:ahLst/>
              <a:cxnLst/>
              <a:rect l="l" t="t" r="r" b="b"/>
              <a:pathLst>
                <a:path w="2235" h="766" extrusionOk="0">
                  <a:moveTo>
                    <a:pt x="1383" y="1"/>
                  </a:moveTo>
                  <a:cubicBezTo>
                    <a:pt x="743" y="1"/>
                    <a:pt x="286" y="181"/>
                    <a:pt x="0" y="396"/>
                  </a:cubicBezTo>
                  <a:cubicBezTo>
                    <a:pt x="167" y="596"/>
                    <a:pt x="500" y="730"/>
                    <a:pt x="901" y="763"/>
                  </a:cubicBezTo>
                  <a:cubicBezTo>
                    <a:pt x="929" y="764"/>
                    <a:pt x="957" y="765"/>
                    <a:pt x="985" y="765"/>
                  </a:cubicBezTo>
                  <a:cubicBezTo>
                    <a:pt x="1604" y="765"/>
                    <a:pt x="2011" y="415"/>
                    <a:pt x="2235" y="96"/>
                  </a:cubicBezTo>
                  <a:cubicBezTo>
                    <a:pt x="1922" y="29"/>
                    <a:pt x="1638" y="1"/>
                    <a:pt x="1383" y="1"/>
                  </a:cubicBezTo>
                  <a:close/>
                </a:path>
              </a:pathLst>
            </a:custGeom>
            <a:solidFill>
              <a:srgbClr val="ED5F4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45" name="Google Shape;2345;p56"/>
            <p:cNvSpPr/>
            <p:nvPr/>
          </p:nvSpPr>
          <p:spPr>
            <a:xfrm>
              <a:off x="8994300" y="2265400"/>
              <a:ext cx="216825" cy="140200"/>
            </a:xfrm>
            <a:custGeom>
              <a:avLst/>
              <a:gdLst/>
              <a:ahLst/>
              <a:cxnLst/>
              <a:rect l="l" t="t" r="r" b="b"/>
              <a:pathLst>
                <a:path w="8673" h="5608" extrusionOk="0">
                  <a:moveTo>
                    <a:pt x="500" y="0"/>
                  </a:moveTo>
                  <a:lnTo>
                    <a:pt x="0" y="2669"/>
                  </a:lnTo>
                  <a:cubicBezTo>
                    <a:pt x="0" y="2669"/>
                    <a:pt x="1334" y="5271"/>
                    <a:pt x="3603" y="5571"/>
                  </a:cubicBezTo>
                  <a:cubicBezTo>
                    <a:pt x="3831" y="5595"/>
                    <a:pt x="4054" y="5608"/>
                    <a:pt x="4272" y="5608"/>
                  </a:cubicBezTo>
                  <a:cubicBezTo>
                    <a:pt x="6157" y="5608"/>
                    <a:pt x="7656" y="4656"/>
                    <a:pt x="8673" y="1935"/>
                  </a:cubicBezTo>
                  <a:lnTo>
                    <a:pt x="7972" y="100"/>
                  </a:lnTo>
                  <a:lnTo>
                    <a:pt x="5004" y="2169"/>
                  </a:lnTo>
                  <a:lnTo>
                    <a:pt x="3870" y="4437"/>
                  </a:lnTo>
                  <a:lnTo>
                    <a:pt x="2936" y="2102"/>
                  </a:lnTo>
                  <a:lnTo>
                    <a:pt x="500"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46" name="Google Shape;2346;p56"/>
            <p:cNvSpPr/>
            <p:nvPr/>
          </p:nvSpPr>
          <p:spPr>
            <a:xfrm>
              <a:off x="9120225" y="2301550"/>
              <a:ext cx="90075" cy="99800"/>
            </a:xfrm>
            <a:custGeom>
              <a:avLst/>
              <a:gdLst/>
              <a:ahLst/>
              <a:cxnLst/>
              <a:rect l="l" t="t" r="r" b="b"/>
              <a:pathLst>
                <a:path w="3603" h="3992" extrusionOk="0">
                  <a:moveTo>
                    <a:pt x="3410" y="0"/>
                  </a:moveTo>
                  <a:cubicBezTo>
                    <a:pt x="3364" y="0"/>
                    <a:pt x="3322" y="16"/>
                    <a:pt x="3302" y="55"/>
                  </a:cubicBezTo>
                  <a:cubicBezTo>
                    <a:pt x="2602" y="1256"/>
                    <a:pt x="1534" y="2991"/>
                    <a:pt x="1168" y="3558"/>
                  </a:cubicBezTo>
                  <a:cubicBezTo>
                    <a:pt x="1001" y="3058"/>
                    <a:pt x="634" y="2024"/>
                    <a:pt x="300" y="1090"/>
                  </a:cubicBezTo>
                  <a:cubicBezTo>
                    <a:pt x="300" y="1041"/>
                    <a:pt x="247" y="1010"/>
                    <a:pt x="192" y="1010"/>
                  </a:cubicBezTo>
                  <a:cubicBezTo>
                    <a:pt x="172" y="1010"/>
                    <a:pt x="151" y="1014"/>
                    <a:pt x="133" y="1023"/>
                  </a:cubicBezTo>
                  <a:cubicBezTo>
                    <a:pt x="67" y="1023"/>
                    <a:pt x="0" y="1123"/>
                    <a:pt x="67" y="1190"/>
                  </a:cubicBezTo>
                  <a:cubicBezTo>
                    <a:pt x="434" y="2157"/>
                    <a:pt x="967" y="3725"/>
                    <a:pt x="1001" y="3858"/>
                  </a:cubicBezTo>
                  <a:cubicBezTo>
                    <a:pt x="1001" y="3892"/>
                    <a:pt x="1067" y="3958"/>
                    <a:pt x="1134" y="3992"/>
                  </a:cubicBezTo>
                  <a:cubicBezTo>
                    <a:pt x="1268" y="3992"/>
                    <a:pt x="1501" y="3691"/>
                    <a:pt x="3569" y="222"/>
                  </a:cubicBezTo>
                  <a:cubicBezTo>
                    <a:pt x="3603" y="156"/>
                    <a:pt x="3603" y="55"/>
                    <a:pt x="3503" y="22"/>
                  </a:cubicBezTo>
                  <a:cubicBezTo>
                    <a:pt x="3475" y="8"/>
                    <a:pt x="3442" y="0"/>
                    <a:pt x="3410"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47" name="Google Shape;2347;p56"/>
            <p:cNvSpPr/>
            <p:nvPr/>
          </p:nvSpPr>
          <p:spPr>
            <a:xfrm>
              <a:off x="8999300" y="2290100"/>
              <a:ext cx="70075" cy="92075"/>
            </a:xfrm>
            <a:custGeom>
              <a:avLst/>
              <a:gdLst/>
              <a:ahLst/>
              <a:cxnLst/>
              <a:rect l="l" t="t" r="r" b="b"/>
              <a:pathLst>
                <a:path w="2803" h="3683" extrusionOk="0">
                  <a:moveTo>
                    <a:pt x="188" y="1"/>
                  </a:moveTo>
                  <a:cubicBezTo>
                    <a:pt x="169" y="1"/>
                    <a:pt x="150" y="5"/>
                    <a:pt x="134" y="13"/>
                  </a:cubicBezTo>
                  <a:cubicBezTo>
                    <a:pt x="34" y="13"/>
                    <a:pt x="0" y="113"/>
                    <a:pt x="34" y="180"/>
                  </a:cubicBezTo>
                  <a:lnTo>
                    <a:pt x="1335" y="3616"/>
                  </a:lnTo>
                  <a:cubicBezTo>
                    <a:pt x="1335" y="3649"/>
                    <a:pt x="1401" y="3682"/>
                    <a:pt x="1468" y="3682"/>
                  </a:cubicBezTo>
                  <a:cubicBezTo>
                    <a:pt x="1501" y="3682"/>
                    <a:pt x="1568" y="3649"/>
                    <a:pt x="1601" y="3649"/>
                  </a:cubicBezTo>
                  <a:lnTo>
                    <a:pt x="2769" y="1614"/>
                  </a:lnTo>
                  <a:cubicBezTo>
                    <a:pt x="2802" y="1581"/>
                    <a:pt x="2802" y="1481"/>
                    <a:pt x="2702" y="1447"/>
                  </a:cubicBezTo>
                  <a:cubicBezTo>
                    <a:pt x="2688" y="1434"/>
                    <a:pt x="2669" y="1426"/>
                    <a:pt x="2646" y="1426"/>
                  </a:cubicBezTo>
                  <a:cubicBezTo>
                    <a:pt x="2614" y="1426"/>
                    <a:pt x="2575" y="1442"/>
                    <a:pt x="2535" y="1481"/>
                  </a:cubicBezTo>
                  <a:lnTo>
                    <a:pt x="1501" y="3282"/>
                  </a:lnTo>
                  <a:lnTo>
                    <a:pt x="300" y="113"/>
                  </a:lnTo>
                  <a:cubicBezTo>
                    <a:pt x="300" y="38"/>
                    <a:pt x="244" y="1"/>
                    <a:pt x="188"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48" name="Google Shape;2348;p56"/>
            <p:cNvSpPr/>
            <p:nvPr/>
          </p:nvSpPr>
          <p:spPr>
            <a:xfrm>
              <a:off x="9056825" y="2372975"/>
              <a:ext cx="39225" cy="452850"/>
            </a:xfrm>
            <a:custGeom>
              <a:avLst/>
              <a:gdLst/>
              <a:ahLst/>
              <a:cxnLst/>
              <a:rect l="l" t="t" r="r" b="b"/>
              <a:pathLst>
                <a:path w="1569" h="18114" extrusionOk="0">
                  <a:moveTo>
                    <a:pt x="1469" y="0"/>
                  </a:moveTo>
                  <a:cubicBezTo>
                    <a:pt x="1369" y="0"/>
                    <a:pt x="1302" y="34"/>
                    <a:pt x="1302" y="134"/>
                  </a:cubicBezTo>
                  <a:cubicBezTo>
                    <a:pt x="1268" y="234"/>
                    <a:pt x="1" y="13577"/>
                    <a:pt x="101" y="17980"/>
                  </a:cubicBezTo>
                  <a:cubicBezTo>
                    <a:pt x="101" y="18047"/>
                    <a:pt x="134" y="18113"/>
                    <a:pt x="201" y="18113"/>
                  </a:cubicBezTo>
                  <a:cubicBezTo>
                    <a:pt x="301" y="18113"/>
                    <a:pt x="334" y="18013"/>
                    <a:pt x="368" y="18013"/>
                  </a:cubicBezTo>
                  <a:cubicBezTo>
                    <a:pt x="301" y="13677"/>
                    <a:pt x="1569" y="301"/>
                    <a:pt x="1569" y="167"/>
                  </a:cubicBezTo>
                  <a:cubicBezTo>
                    <a:pt x="1569" y="67"/>
                    <a:pt x="1535" y="0"/>
                    <a:pt x="1469"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49" name="Google Shape;2349;p56"/>
            <p:cNvSpPr/>
            <p:nvPr/>
          </p:nvSpPr>
          <p:spPr>
            <a:xfrm>
              <a:off x="8850850" y="3261625"/>
              <a:ext cx="473700" cy="27875"/>
            </a:xfrm>
            <a:custGeom>
              <a:avLst/>
              <a:gdLst/>
              <a:ahLst/>
              <a:cxnLst/>
              <a:rect l="l" t="t" r="r" b="b"/>
              <a:pathLst>
                <a:path w="18948" h="1115" extrusionOk="0">
                  <a:moveTo>
                    <a:pt x="137" y="1"/>
                  </a:moveTo>
                  <a:cubicBezTo>
                    <a:pt x="84" y="1"/>
                    <a:pt x="59" y="38"/>
                    <a:pt x="34" y="113"/>
                  </a:cubicBezTo>
                  <a:cubicBezTo>
                    <a:pt x="1" y="180"/>
                    <a:pt x="34" y="213"/>
                    <a:pt x="101" y="280"/>
                  </a:cubicBezTo>
                  <a:cubicBezTo>
                    <a:pt x="2069" y="914"/>
                    <a:pt x="5204" y="1114"/>
                    <a:pt x="8340" y="1114"/>
                  </a:cubicBezTo>
                  <a:cubicBezTo>
                    <a:pt x="13363" y="1114"/>
                    <a:pt x="18448" y="579"/>
                    <a:pt x="18826" y="579"/>
                  </a:cubicBezTo>
                  <a:cubicBezTo>
                    <a:pt x="18838" y="579"/>
                    <a:pt x="18845" y="579"/>
                    <a:pt x="18847" y="580"/>
                  </a:cubicBezTo>
                  <a:cubicBezTo>
                    <a:pt x="18914" y="514"/>
                    <a:pt x="18948" y="480"/>
                    <a:pt x="18948" y="414"/>
                  </a:cubicBezTo>
                  <a:cubicBezTo>
                    <a:pt x="18914" y="313"/>
                    <a:pt x="18881" y="280"/>
                    <a:pt x="18781" y="280"/>
                  </a:cubicBezTo>
                  <a:cubicBezTo>
                    <a:pt x="18718" y="301"/>
                    <a:pt x="13517" y="839"/>
                    <a:pt x="8362" y="839"/>
                  </a:cubicBezTo>
                  <a:cubicBezTo>
                    <a:pt x="5241" y="839"/>
                    <a:pt x="2138" y="642"/>
                    <a:pt x="201" y="13"/>
                  </a:cubicBezTo>
                  <a:cubicBezTo>
                    <a:pt x="176" y="5"/>
                    <a:pt x="155" y="1"/>
                    <a:pt x="137" y="1"/>
                  </a:cubicBezTo>
                  <a:close/>
                </a:path>
              </a:pathLst>
            </a:custGeom>
            <a:solidFill>
              <a:srgbClr val="20223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50" name="Google Shape;2350;p56"/>
            <p:cNvSpPr/>
            <p:nvPr/>
          </p:nvSpPr>
          <p:spPr>
            <a:xfrm>
              <a:off x="9043500" y="2907525"/>
              <a:ext cx="22525" cy="381125"/>
            </a:xfrm>
            <a:custGeom>
              <a:avLst/>
              <a:gdLst/>
              <a:ahLst/>
              <a:cxnLst/>
              <a:rect l="l" t="t" r="r" b="b"/>
              <a:pathLst>
                <a:path w="901" h="15245" extrusionOk="0">
                  <a:moveTo>
                    <a:pt x="501" y="0"/>
                  </a:moveTo>
                  <a:cubicBezTo>
                    <a:pt x="434" y="0"/>
                    <a:pt x="367" y="67"/>
                    <a:pt x="367" y="134"/>
                  </a:cubicBezTo>
                  <a:cubicBezTo>
                    <a:pt x="367" y="234"/>
                    <a:pt x="0" y="9774"/>
                    <a:pt x="634" y="15111"/>
                  </a:cubicBezTo>
                  <a:cubicBezTo>
                    <a:pt x="634" y="15178"/>
                    <a:pt x="667" y="15245"/>
                    <a:pt x="734" y="15245"/>
                  </a:cubicBezTo>
                  <a:cubicBezTo>
                    <a:pt x="834" y="15245"/>
                    <a:pt x="901" y="15145"/>
                    <a:pt x="867" y="15078"/>
                  </a:cubicBezTo>
                  <a:cubicBezTo>
                    <a:pt x="267" y="9774"/>
                    <a:pt x="634" y="234"/>
                    <a:pt x="634" y="134"/>
                  </a:cubicBezTo>
                  <a:cubicBezTo>
                    <a:pt x="634" y="101"/>
                    <a:pt x="567" y="0"/>
                    <a:pt x="501"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51" name="Google Shape;2351;p56"/>
            <p:cNvSpPr/>
            <p:nvPr/>
          </p:nvSpPr>
          <p:spPr>
            <a:xfrm>
              <a:off x="9140225" y="2590625"/>
              <a:ext cx="156800" cy="39225"/>
            </a:xfrm>
            <a:custGeom>
              <a:avLst/>
              <a:gdLst/>
              <a:ahLst/>
              <a:cxnLst/>
              <a:rect l="l" t="t" r="r" b="b"/>
              <a:pathLst>
                <a:path w="6272" h="1569" extrusionOk="0">
                  <a:moveTo>
                    <a:pt x="301" y="268"/>
                  </a:moveTo>
                  <a:lnTo>
                    <a:pt x="5938" y="334"/>
                  </a:lnTo>
                  <a:lnTo>
                    <a:pt x="6005" y="1268"/>
                  </a:lnTo>
                  <a:lnTo>
                    <a:pt x="368" y="1168"/>
                  </a:lnTo>
                  <a:lnTo>
                    <a:pt x="301" y="268"/>
                  </a:lnTo>
                  <a:close/>
                  <a:moveTo>
                    <a:pt x="134" y="1"/>
                  </a:moveTo>
                  <a:cubicBezTo>
                    <a:pt x="134" y="1"/>
                    <a:pt x="101" y="1"/>
                    <a:pt x="34" y="67"/>
                  </a:cubicBezTo>
                  <a:cubicBezTo>
                    <a:pt x="1" y="101"/>
                    <a:pt x="1" y="134"/>
                    <a:pt x="1" y="167"/>
                  </a:cubicBezTo>
                  <a:lnTo>
                    <a:pt x="101" y="1335"/>
                  </a:lnTo>
                  <a:cubicBezTo>
                    <a:pt x="101" y="1435"/>
                    <a:pt x="134" y="1468"/>
                    <a:pt x="201" y="1468"/>
                  </a:cubicBezTo>
                  <a:lnTo>
                    <a:pt x="6138" y="1568"/>
                  </a:lnTo>
                  <a:cubicBezTo>
                    <a:pt x="6172" y="1568"/>
                    <a:pt x="6205" y="1502"/>
                    <a:pt x="6205" y="1502"/>
                  </a:cubicBezTo>
                  <a:cubicBezTo>
                    <a:pt x="6272" y="1468"/>
                    <a:pt x="6272" y="1435"/>
                    <a:pt x="6272" y="1402"/>
                  </a:cubicBezTo>
                  <a:lnTo>
                    <a:pt x="6172" y="234"/>
                  </a:lnTo>
                  <a:cubicBezTo>
                    <a:pt x="6172" y="134"/>
                    <a:pt x="6138" y="101"/>
                    <a:pt x="6038" y="101"/>
                  </a:cubicBezTo>
                  <a:lnTo>
                    <a:pt x="134" y="1"/>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52" name="Google Shape;2352;p56"/>
            <p:cNvSpPr/>
            <p:nvPr/>
          </p:nvSpPr>
          <p:spPr>
            <a:xfrm>
              <a:off x="8137850" y="1981025"/>
              <a:ext cx="657150" cy="613800"/>
            </a:xfrm>
            <a:custGeom>
              <a:avLst/>
              <a:gdLst/>
              <a:ahLst/>
              <a:cxnLst/>
              <a:rect l="l" t="t" r="r" b="b"/>
              <a:pathLst>
                <a:path w="26286" h="24552" extrusionOk="0">
                  <a:moveTo>
                    <a:pt x="3603" y="1"/>
                  </a:moveTo>
                  <a:cubicBezTo>
                    <a:pt x="3603" y="1"/>
                    <a:pt x="0" y="2536"/>
                    <a:pt x="1001" y="4237"/>
                  </a:cubicBezTo>
                  <a:cubicBezTo>
                    <a:pt x="2001" y="5969"/>
                    <a:pt x="25695" y="21545"/>
                    <a:pt x="26284" y="24541"/>
                  </a:cubicBezTo>
                  <a:lnTo>
                    <a:pt x="26284" y="24541"/>
                  </a:lnTo>
                  <a:cubicBezTo>
                    <a:pt x="26241" y="24176"/>
                    <a:pt x="25903" y="14729"/>
                    <a:pt x="23184" y="12009"/>
                  </a:cubicBezTo>
                  <a:cubicBezTo>
                    <a:pt x="23184" y="12009"/>
                    <a:pt x="10074" y="3370"/>
                    <a:pt x="3603" y="1"/>
                  </a:cubicBezTo>
                  <a:close/>
                  <a:moveTo>
                    <a:pt x="26284" y="24541"/>
                  </a:moveTo>
                  <a:cubicBezTo>
                    <a:pt x="26285" y="24547"/>
                    <a:pt x="26285" y="24551"/>
                    <a:pt x="26286" y="24551"/>
                  </a:cubicBezTo>
                  <a:cubicBezTo>
                    <a:pt x="26285" y="24548"/>
                    <a:pt x="26284" y="24544"/>
                    <a:pt x="26284" y="2454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53" name="Google Shape;2353;p56"/>
            <p:cNvSpPr/>
            <p:nvPr/>
          </p:nvSpPr>
          <p:spPr>
            <a:xfrm>
              <a:off x="8056125" y="1941825"/>
              <a:ext cx="48400" cy="40050"/>
            </a:xfrm>
            <a:custGeom>
              <a:avLst/>
              <a:gdLst/>
              <a:ahLst/>
              <a:cxnLst/>
              <a:rect l="l" t="t" r="r" b="b"/>
              <a:pathLst>
                <a:path w="1936" h="1602" fill="none" extrusionOk="0">
                  <a:moveTo>
                    <a:pt x="0" y="668"/>
                  </a:moveTo>
                  <a:cubicBezTo>
                    <a:pt x="0" y="668"/>
                    <a:pt x="1235" y="1602"/>
                    <a:pt x="1601" y="1068"/>
                  </a:cubicBezTo>
                  <a:cubicBezTo>
                    <a:pt x="1935" y="535"/>
                    <a:pt x="301" y="1"/>
                    <a:pt x="301" y="1"/>
                  </a:cubicBezTo>
                </a:path>
              </a:pathLst>
            </a:custGeom>
            <a:noFill/>
            <a:ln w="8350" cap="flat" cmpd="sng">
              <a:solidFill>
                <a:srgbClr val="AF7568"/>
              </a:solidFill>
              <a:prstDash val="solid"/>
              <a:miter lim="3335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54" name="Google Shape;2354;p56"/>
            <p:cNvSpPr/>
            <p:nvPr/>
          </p:nvSpPr>
          <p:spPr>
            <a:xfrm>
              <a:off x="8048625" y="1918475"/>
              <a:ext cx="70075" cy="79250"/>
            </a:xfrm>
            <a:custGeom>
              <a:avLst/>
              <a:gdLst/>
              <a:ahLst/>
              <a:cxnLst/>
              <a:rect l="l" t="t" r="r" b="b"/>
              <a:pathLst>
                <a:path w="2803" h="3170" fill="none" extrusionOk="0">
                  <a:moveTo>
                    <a:pt x="1168" y="2169"/>
                  </a:moveTo>
                  <a:cubicBezTo>
                    <a:pt x="1168" y="2169"/>
                    <a:pt x="1334" y="3170"/>
                    <a:pt x="667" y="2803"/>
                  </a:cubicBezTo>
                  <a:cubicBezTo>
                    <a:pt x="0" y="2436"/>
                    <a:pt x="400" y="768"/>
                    <a:pt x="1101" y="1"/>
                  </a:cubicBezTo>
                  <a:cubicBezTo>
                    <a:pt x="1101" y="1"/>
                    <a:pt x="1835" y="1035"/>
                    <a:pt x="2402" y="968"/>
                  </a:cubicBezTo>
                  <a:cubicBezTo>
                    <a:pt x="2402" y="968"/>
                    <a:pt x="2802" y="1135"/>
                    <a:pt x="2402" y="1469"/>
                  </a:cubicBezTo>
                  <a:cubicBezTo>
                    <a:pt x="1968" y="1802"/>
                    <a:pt x="934" y="1002"/>
                    <a:pt x="934" y="1002"/>
                  </a:cubicBezTo>
                </a:path>
              </a:pathLst>
            </a:custGeom>
            <a:noFill/>
            <a:ln w="8350" cap="flat" cmpd="sng">
              <a:solidFill>
                <a:srgbClr val="AF7568"/>
              </a:solidFill>
              <a:prstDash val="solid"/>
              <a:miter lim="3335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2355" name="Google Shape;2355;p56"/>
          <p:cNvGrpSpPr/>
          <p:nvPr/>
        </p:nvGrpSpPr>
        <p:grpSpPr>
          <a:xfrm>
            <a:off x="6705572" y="297103"/>
            <a:ext cx="1282067" cy="1070800"/>
            <a:chOff x="1428800" y="3101325"/>
            <a:chExt cx="961550" cy="803100"/>
          </a:xfrm>
        </p:grpSpPr>
        <p:sp>
          <p:nvSpPr>
            <p:cNvPr id="2356" name="Google Shape;2356;p56"/>
            <p:cNvSpPr/>
            <p:nvPr/>
          </p:nvSpPr>
          <p:spPr>
            <a:xfrm>
              <a:off x="1428800" y="3204725"/>
              <a:ext cx="522900" cy="522075"/>
            </a:xfrm>
            <a:custGeom>
              <a:avLst/>
              <a:gdLst/>
              <a:ahLst/>
              <a:cxnLst/>
              <a:rect l="l" t="t" r="r" b="b"/>
              <a:pathLst>
                <a:path w="20916" h="20883" extrusionOk="0">
                  <a:moveTo>
                    <a:pt x="10475" y="6205"/>
                  </a:moveTo>
                  <a:cubicBezTo>
                    <a:pt x="11009" y="6205"/>
                    <a:pt x="11576" y="6338"/>
                    <a:pt x="12076" y="6505"/>
                  </a:cubicBezTo>
                  <a:lnTo>
                    <a:pt x="12143" y="6438"/>
                  </a:lnTo>
                  <a:lnTo>
                    <a:pt x="12143" y="6505"/>
                  </a:lnTo>
                  <a:cubicBezTo>
                    <a:pt x="13144" y="6939"/>
                    <a:pt x="13944" y="7706"/>
                    <a:pt x="14344" y="8773"/>
                  </a:cubicBezTo>
                  <a:lnTo>
                    <a:pt x="14445" y="8773"/>
                  </a:lnTo>
                  <a:lnTo>
                    <a:pt x="14344" y="8840"/>
                  </a:lnTo>
                  <a:cubicBezTo>
                    <a:pt x="14578" y="9340"/>
                    <a:pt x="14645" y="9841"/>
                    <a:pt x="14645" y="10441"/>
                  </a:cubicBezTo>
                  <a:cubicBezTo>
                    <a:pt x="14645" y="10975"/>
                    <a:pt x="14511" y="11509"/>
                    <a:pt x="14344" y="12009"/>
                  </a:cubicBezTo>
                  <a:lnTo>
                    <a:pt x="14445" y="12109"/>
                  </a:lnTo>
                  <a:lnTo>
                    <a:pt x="14344" y="12109"/>
                  </a:lnTo>
                  <a:cubicBezTo>
                    <a:pt x="13944" y="13110"/>
                    <a:pt x="13144" y="13910"/>
                    <a:pt x="12143" y="14344"/>
                  </a:cubicBezTo>
                  <a:lnTo>
                    <a:pt x="12143" y="14444"/>
                  </a:lnTo>
                  <a:lnTo>
                    <a:pt x="12076" y="14344"/>
                  </a:lnTo>
                  <a:cubicBezTo>
                    <a:pt x="11576" y="14578"/>
                    <a:pt x="11075" y="14644"/>
                    <a:pt x="10475" y="14644"/>
                  </a:cubicBezTo>
                  <a:cubicBezTo>
                    <a:pt x="9941" y="14644"/>
                    <a:pt x="9408" y="14511"/>
                    <a:pt x="8907" y="14344"/>
                  </a:cubicBezTo>
                  <a:lnTo>
                    <a:pt x="8807" y="14444"/>
                  </a:lnTo>
                  <a:lnTo>
                    <a:pt x="8807" y="14344"/>
                  </a:lnTo>
                  <a:cubicBezTo>
                    <a:pt x="7806" y="13944"/>
                    <a:pt x="7006" y="13143"/>
                    <a:pt x="6572" y="12109"/>
                  </a:cubicBezTo>
                  <a:lnTo>
                    <a:pt x="6472" y="12109"/>
                  </a:lnTo>
                  <a:lnTo>
                    <a:pt x="6572" y="12009"/>
                  </a:lnTo>
                  <a:cubicBezTo>
                    <a:pt x="6339" y="11509"/>
                    <a:pt x="6272" y="11008"/>
                    <a:pt x="6272" y="10441"/>
                  </a:cubicBezTo>
                  <a:cubicBezTo>
                    <a:pt x="6272" y="9907"/>
                    <a:pt x="6405" y="9340"/>
                    <a:pt x="6572" y="8840"/>
                  </a:cubicBezTo>
                  <a:lnTo>
                    <a:pt x="6472" y="8773"/>
                  </a:lnTo>
                  <a:lnTo>
                    <a:pt x="6572" y="8773"/>
                  </a:lnTo>
                  <a:cubicBezTo>
                    <a:pt x="6973" y="7773"/>
                    <a:pt x="7773" y="6972"/>
                    <a:pt x="8807" y="6505"/>
                  </a:cubicBezTo>
                  <a:lnTo>
                    <a:pt x="8807" y="6438"/>
                  </a:lnTo>
                  <a:lnTo>
                    <a:pt x="8874" y="6505"/>
                  </a:lnTo>
                  <a:cubicBezTo>
                    <a:pt x="9374" y="6305"/>
                    <a:pt x="9875" y="6205"/>
                    <a:pt x="10475" y="6205"/>
                  </a:cubicBezTo>
                  <a:close/>
                  <a:moveTo>
                    <a:pt x="8807" y="0"/>
                  </a:moveTo>
                  <a:lnTo>
                    <a:pt x="8807" y="2636"/>
                  </a:lnTo>
                  <a:cubicBezTo>
                    <a:pt x="7840" y="2836"/>
                    <a:pt x="6939" y="3203"/>
                    <a:pt x="6105" y="3770"/>
                  </a:cubicBezTo>
                  <a:lnTo>
                    <a:pt x="4237" y="1868"/>
                  </a:lnTo>
                  <a:lnTo>
                    <a:pt x="1902" y="4203"/>
                  </a:lnTo>
                  <a:lnTo>
                    <a:pt x="3770" y="6105"/>
                  </a:lnTo>
                  <a:cubicBezTo>
                    <a:pt x="3237" y="6872"/>
                    <a:pt x="2836" y="7806"/>
                    <a:pt x="2636" y="8807"/>
                  </a:cubicBezTo>
                  <a:lnTo>
                    <a:pt x="1" y="8807"/>
                  </a:lnTo>
                  <a:lnTo>
                    <a:pt x="1" y="12109"/>
                  </a:lnTo>
                  <a:lnTo>
                    <a:pt x="2636" y="12109"/>
                  </a:lnTo>
                  <a:cubicBezTo>
                    <a:pt x="2836" y="13076"/>
                    <a:pt x="3237" y="13977"/>
                    <a:pt x="3770" y="14811"/>
                  </a:cubicBezTo>
                  <a:lnTo>
                    <a:pt x="1902" y="16679"/>
                  </a:lnTo>
                  <a:lnTo>
                    <a:pt x="4237" y="19014"/>
                  </a:lnTo>
                  <a:lnTo>
                    <a:pt x="6105" y="17146"/>
                  </a:lnTo>
                  <a:cubicBezTo>
                    <a:pt x="6906" y="17680"/>
                    <a:pt x="7806" y="18080"/>
                    <a:pt x="8807" y="18280"/>
                  </a:cubicBezTo>
                  <a:lnTo>
                    <a:pt x="8807" y="20882"/>
                  </a:lnTo>
                  <a:lnTo>
                    <a:pt x="12110" y="20882"/>
                  </a:lnTo>
                  <a:lnTo>
                    <a:pt x="12110" y="18280"/>
                  </a:lnTo>
                  <a:cubicBezTo>
                    <a:pt x="13077" y="18080"/>
                    <a:pt x="13978" y="17680"/>
                    <a:pt x="14811" y="17146"/>
                  </a:cubicBezTo>
                  <a:lnTo>
                    <a:pt x="16679" y="19014"/>
                  </a:lnTo>
                  <a:lnTo>
                    <a:pt x="19014" y="16679"/>
                  </a:lnTo>
                  <a:lnTo>
                    <a:pt x="17146" y="14811"/>
                  </a:lnTo>
                  <a:cubicBezTo>
                    <a:pt x="17680" y="14010"/>
                    <a:pt x="18080" y="13110"/>
                    <a:pt x="18281" y="12109"/>
                  </a:cubicBezTo>
                  <a:lnTo>
                    <a:pt x="20916" y="12109"/>
                  </a:lnTo>
                  <a:lnTo>
                    <a:pt x="20916" y="8807"/>
                  </a:lnTo>
                  <a:lnTo>
                    <a:pt x="18281" y="8807"/>
                  </a:lnTo>
                  <a:cubicBezTo>
                    <a:pt x="18080" y="7839"/>
                    <a:pt x="17680" y="6939"/>
                    <a:pt x="17146" y="6105"/>
                  </a:cubicBezTo>
                  <a:lnTo>
                    <a:pt x="19014" y="4203"/>
                  </a:lnTo>
                  <a:lnTo>
                    <a:pt x="16679" y="1868"/>
                  </a:lnTo>
                  <a:lnTo>
                    <a:pt x="14811" y="3770"/>
                  </a:lnTo>
                  <a:cubicBezTo>
                    <a:pt x="14011" y="3236"/>
                    <a:pt x="13110" y="2836"/>
                    <a:pt x="12110" y="2636"/>
                  </a:cubicBezTo>
                  <a:lnTo>
                    <a:pt x="12110" y="0"/>
                  </a:lnTo>
                  <a:close/>
                </a:path>
              </a:pathLst>
            </a:custGeom>
            <a:solidFill>
              <a:srgbClr val="6E9BD3">
                <a:alpha val="434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57" name="Google Shape;2357;p56"/>
            <p:cNvSpPr/>
            <p:nvPr/>
          </p:nvSpPr>
          <p:spPr>
            <a:xfrm>
              <a:off x="1953350" y="3101325"/>
              <a:ext cx="298575" cy="301075"/>
            </a:xfrm>
            <a:custGeom>
              <a:avLst/>
              <a:gdLst/>
              <a:ahLst/>
              <a:cxnLst/>
              <a:rect l="l" t="t" r="r" b="b"/>
              <a:pathLst>
                <a:path w="11943" h="12043" extrusionOk="0">
                  <a:moveTo>
                    <a:pt x="5905" y="3569"/>
                  </a:moveTo>
                  <a:cubicBezTo>
                    <a:pt x="6238" y="3569"/>
                    <a:pt x="6539" y="3636"/>
                    <a:pt x="6839" y="3736"/>
                  </a:cubicBezTo>
                  <a:lnTo>
                    <a:pt x="6872" y="3703"/>
                  </a:lnTo>
                  <a:lnTo>
                    <a:pt x="6872" y="3736"/>
                  </a:lnTo>
                  <a:cubicBezTo>
                    <a:pt x="7473" y="3970"/>
                    <a:pt x="7906" y="4437"/>
                    <a:pt x="8173" y="5037"/>
                  </a:cubicBezTo>
                  <a:lnTo>
                    <a:pt x="8206" y="5037"/>
                  </a:lnTo>
                  <a:lnTo>
                    <a:pt x="8173" y="5070"/>
                  </a:lnTo>
                  <a:cubicBezTo>
                    <a:pt x="8306" y="5371"/>
                    <a:pt x="8340" y="5637"/>
                    <a:pt x="8340" y="5971"/>
                  </a:cubicBezTo>
                  <a:cubicBezTo>
                    <a:pt x="8340" y="6305"/>
                    <a:pt x="8306" y="6605"/>
                    <a:pt x="8206" y="6938"/>
                  </a:cubicBezTo>
                  <a:lnTo>
                    <a:pt x="8173" y="6938"/>
                  </a:lnTo>
                  <a:cubicBezTo>
                    <a:pt x="7906" y="7539"/>
                    <a:pt x="7473" y="7972"/>
                    <a:pt x="6872" y="8239"/>
                  </a:cubicBezTo>
                  <a:lnTo>
                    <a:pt x="6872" y="8273"/>
                  </a:lnTo>
                  <a:lnTo>
                    <a:pt x="6839" y="8239"/>
                  </a:lnTo>
                  <a:cubicBezTo>
                    <a:pt x="6539" y="8373"/>
                    <a:pt x="6238" y="8406"/>
                    <a:pt x="5905" y="8406"/>
                  </a:cubicBezTo>
                  <a:cubicBezTo>
                    <a:pt x="5571" y="8406"/>
                    <a:pt x="5304" y="8306"/>
                    <a:pt x="5004" y="8239"/>
                  </a:cubicBezTo>
                  <a:lnTo>
                    <a:pt x="4971" y="8273"/>
                  </a:lnTo>
                  <a:lnTo>
                    <a:pt x="4971" y="8239"/>
                  </a:lnTo>
                  <a:cubicBezTo>
                    <a:pt x="4370" y="7972"/>
                    <a:pt x="3903" y="7539"/>
                    <a:pt x="3670" y="6938"/>
                  </a:cubicBezTo>
                  <a:lnTo>
                    <a:pt x="3636" y="6938"/>
                  </a:lnTo>
                  <a:lnTo>
                    <a:pt x="3670" y="6905"/>
                  </a:lnTo>
                  <a:cubicBezTo>
                    <a:pt x="3536" y="6605"/>
                    <a:pt x="3503" y="6305"/>
                    <a:pt x="3503" y="5971"/>
                  </a:cubicBezTo>
                  <a:cubicBezTo>
                    <a:pt x="3503" y="5637"/>
                    <a:pt x="3536" y="5371"/>
                    <a:pt x="3670" y="5070"/>
                  </a:cubicBezTo>
                  <a:lnTo>
                    <a:pt x="3636" y="5037"/>
                  </a:lnTo>
                  <a:lnTo>
                    <a:pt x="3670" y="5037"/>
                  </a:lnTo>
                  <a:cubicBezTo>
                    <a:pt x="3903" y="4437"/>
                    <a:pt x="4370" y="3970"/>
                    <a:pt x="4971" y="3736"/>
                  </a:cubicBezTo>
                  <a:lnTo>
                    <a:pt x="4971" y="3703"/>
                  </a:lnTo>
                  <a:lnTo>
                    <a:pt x="5004" y="3736"/>
                  </a:lnTo>
                  <a:cubicBezTo>
                    <a:pt x="5304" y="3603"/>
                    <a:pt x="5571" y="3569"/>
                    <a:pt x="5905" y="3569"/>
                  </a:cubicBezTo>
                  <a:close/>
                  <a:moveTo>
                    <a:pt x="5004" y="0"/>
                  </a:moveTo>
                  <a:lnTo>
                    <a:pt x="5004" y="1501"/>
                  </a:lnTo>
                  <a:cubicBezTo>
                    <a:pt x="4437" y="1635"/>
                    <a:pt x="3903" y="1835"/>
                    <a:pt x="3470" y="2135"/>
                  </a:cubicBezTo>
                  <a:lnTo>
                    <a:pt x="2369" y="1068"/>
                  </a:lnTo>
                  <a:lnTo>
                    <a:pt x="1035" y="2402"/>
                  </a:lnTo>
                  <a:lnTo>
                    <a:pt x="2135" y="3469"/>
                  </a:lnTo>
                  <a:cubicBezTo>
                    <a:pt x="1835" y="3936"/>
                    <a:pt x="1602" y="4470"/>
                    <a:pt x="1502" y="5037"/>
                  </a:cubicBezTo>
                  <a:lnTo>
                    <a:pt x="1" y="5037"/>
                  </a:lnTo>
                  <a:lnTo>
                    <a:pt x="1" y="6938"/>
                  </a:lnTo>
                  <a:lnTo>
                    <a:pt x="1502" y="6938"/>
                  </a:lnTo>
                  <a:cubicBezTo>
                    <a:pt x="1635" y="7539"/>
                    <a:pt x="1835" y="8006"/>
                    <a:pt x="2135" y="8473"/>
                  </a:cubicBezTo>
                  <a:lnTo>
                    <a:pt x="1035" y="9574"/>
                  </a:lnTo>
                  <a:lnTo>
                    <a:pt x="2369" y="10908"/>
                  </a:lnTo>
                  <a:lnTo>
                    <a:pt x="3470" y="9807"/>
                  </a:lnTo>
                  <a:cubicBezTo>
                    <a:pt x="3937" y="10107"/>
                    <a:pt x="4470" y="10374"/>
                    <a:pt x="5004" y="10441"/>
                  </a:cubicBezTo>
                  <a:lnTo>
                    <a:pt x="5004" y="12042"/>
                  </a:lnTo>
                  <a:lnTo>
                    <a:pt x="6939" y="12042"/>
                  </a:lnTo>
                  <a:lnTo>
                    <a:pt x="6939" y="10541"/>
                  </a:lnTo>
                  <a:cubicBezTo>
                    <a:pt x="7506" y="10408"/>
                    <a:pt x="8006" y="10207"/>
                    <a:pt x="8473" y="9907"/>
                  </a:cubicBezTo>
                  <a:lnTo>
                    <a:pt x="9541" y="10975"/>
                  </a:lnTo>
                  <a:lnTo>
                    <a:pt x="10875" y="9640"/>
                  </a:lnTo>
                  <a:lnTo>
                    <a:pt x="9808" y="8573"/>
                  </a:lnTo>
                  <a:cubicBezTo>
                    <a:pt x="10074" y="8106"/>
                    <a:pt x="10341" y="7572"/>
                    <a:pt x="10408" y="7038"/>
                  </a:cubicBezTo>
                  <a:lnTo>
                    <a:pt x="11942" y="7038"/>
                  </a:lnTo>
                  <a:lnTo>
                    <a:pt x="11942" y="6938"/>
                  </a:lnTo>
                  <a:lnTo>
                    <a:pt x="11942" y="5037"/>
                  </a:lnTo>
                  <a:lnTo>
                    <a:pt x="10408" y="5037"/>
                  </a:lnTo>
                  <a:cubicBezTo>
                    <a:pt x="10308" y="4437"/>
                    <a:pt x="10074" y="3936"/>
                    <a:pt x="9808" y="3469"/>
                  </a:cubicBezTo>
                  <a:lnTo>
                    <a:pt x="10875" y="2402"/>
                  </a:lnTo>
                  <a:lnTo>
                    <a:pt x="9541" y="1068"/>
                  </a:lnTo>
                  <a:lnTo>
                    <a:pt x="8473" y="2135"/>
                  </a:lnTo>
                  <a:cubicBezTo>
                    <a:pt x="8006" y="1835"/>
                    <a:pt x="7473" y="1601"/>
                    <a:pt x="6939" y="1501"/>
                  </a:cubicBezTo>
                  <a:lnTo>
                    <a:pt x="6939" y="0"/>
                  </a:lnTo>
                  <a:close/>
                </a:path>
              </a:pathLst>
            </a:custGeom>
            <a:solidFill>
              <a:srgbClr val="6E9BD3">
                <a:alpha val="434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58" name="Google Shape;2358;p56"/>
            <p:cNvSpPr/>
            <p:nvPr/>
          </p:nvSpPr>
          <p:spPr>
            <a:xfrm>
              <a:off x="1952525" y="3466575"/>
              <a:ext cx="437825" cy="437850"/>
            </a:xfrm>
            <a:custGeom>
              <a:avLst/>
              <a:gdLst/>
              <a:ahLst/>
              <a:cxnLst/>
              <a:rect l="l" t="t" r="r" b="b"/>
              <a:pathLst>
                <a:path w="17513" h="17514" extrusionOk="0">
                  <a:moveTo>
                    <a:pt x="8740" y="5204"/>
                  </a:moveTo>
                  <a:cubicBezTo>
                    <a:pt x="9207" y="5204"/>
                    <a:pt x="9674" y="5304"/>
                    <a:pt x="10074" y="5471"/>
                  </a:cubicBezTo>
                  <a:lnTo>
                    <a:pt x="10141" y="5438"/>
                  </a:lnTo>
                  <a:lnTo>
                    <a:pt x="10141" y="5505"/>
                  </a:lnTo>
                  <a:cubicBezTo>
                    <a:pt x="10975" y="5871"/>
                    <a:pt x="11642" y="6539"/>
                    <a:pt x="12009" y="7373"/>
                  </a:cubicBezTo>
                  <a:lnTo>
                    <a:pt x="12075" y="7373"/>
                  </a:lnTo>
                  <a:lnTo>
                    <a:pt x="12042" y="7439"/>
                  </a:lnTo>
                  <a:cubicBezTo>
                    <a:pt x="12209" y="7840"/>
                    <a:pt x="12309" y="8307"/>
                    <a:pt x="12309" y="8774"/>
                  </a:cubicBezTo>
                  <a:cubicBezTo>
                    <a:pt x="12309" y="9207"/>
                    <a:pt x="12209" y="9674"/>
                    <a:pt x="12042" y="10108"/>
                  </a:cubicBezTo>
                  <a:lnTo>
                    <a:pt x="12075" y="10141"/>
                  </a:lnTo>
                  <a:lnTo>
                    <a:pt x="12009" y="10141"/>
                  </a:lnTo>
                  <a:cubicBezTo>
                    <a:pt x="11642" y="10975"/>
                    <a:pt x="10975" y="11642"/>
                    <a:pt x="10141" y="12009"/>
                  </a:cubicBezTo>
                  <a:lnTo>
                    <a:pt x="10141" y="12109"/>
                  </a:lnTo>
                  <a:lnTo>
                    <a:pt x="10074" y="12043"/>
                  </a:lnTo>
                  <a:cubicBezTo>
                    <a:pt x="9674" y="12209"/>
                    <a:pt x="9207" y="12309"/>
                    <a:pt x="8740" y="12309"/>
                  </a:cubicBezTo>
                  <a:cubicBezTo>
                    <a:pt x="8306" y="12309"/>
                    <a:pt x="7839" y="12209"/>
                    <a:pt x="7405" y="12043"/>
                  </a:cubicBezTo>
                  <a:lnTo>
                    <a:pt x="7372" y="12109"/>
                  </a:lnTo>
                  <a:lnTo>
                    <a:pt x="7372" y="12009"/>
                  </a:lnTo>
                  <a:cubicBezTo>
                    <a:pt x="6538" y="11642"/>
                    <a:pt x="5871" y="10975"/>
                    <a:pt x="5504" y="10141"/>
                  </a:cubicBezTo>
                  <a:lnTo>
                    <a:pt x="5404" y="10141"/>
                  </a:lnTo>
                  <a:lnTo>
                    <a:pt x="5471" y="10108"/>
                  </a:lnTo>
                  <a:cubicBezTo>
                    <a:pt x="5304" y="9674"/>
                    <a:pt x="5204" y="9207"/>
                    <a:pt x="5204" y="8774"/>
                  </a:cubicBezTo>
                  <a:cubicBezTo>
                    <a:pt x="5204" y="8307"/>
                    <a:pt x="5304" y="7840"/>
                    <a:pt x="5471" y="7439"/>
                  </a:cubicBezTo>
                  <a:lnTo>
                    <a:pt x="5404" y="7373"/>
                  </a:lnTo>
                  <a:lnTo>
                    <a:pt x="5504" y="7373"/>
                  </a:lnTo>
                  <a:cubicBezTo>
                    <a:pt x="5871" y="6539"/>
                    <a:pt x="6538" y="5871"/>
                    <a:pt x="7372" y="5505"/>
                  </a:cubicBezTo>
                  <a:lnTo>
                    <a:pt x="7372" y="5438"/>
                  </a:lnTo>
                  <a:lnTo>
                    <a:pt x="7405" y="5471"/>
                  </a:lnTo>
                  <a:cubicBezTo>
                    <a:pt x="7839" y="5304"/>
                    <a:pt x="8306" y="5204"/>
                    <a:pt x="8740" y="5204"/>
                  </a:cubicBezTo>
                  <a:close/>
                  <a:moveTo>
                    <a:pt x="7372" y="1"/>
                  </a:moveTo>
                  <a:lnTo>
                    <a:pt x="7372" y="2202"/>
                  </a:lnTo>
                  <a:cubicBezTo>
                    <a:pt x="6538" y="2369"/>
                    <a:pt x="5804" y="2703"/>
                    <a:pt x="5137" y="3170"/>
                  </a:cubicBezTo>
                  <a:lnTo>
                    <a:pt x="3536" y="1602"/>
                  </a:lnTo>
                  <a:lnTo>
                    <a:pt x="1568" y="3536"/>
                  </a:lnTo>
                  <a:lnTo>
                    <a:pt x="3169" y="5138"/>
                  </a:lnTo>
                  <a:cubicBezTo>
                    <a:pt x="2702" y="5805"/>
                    <a:pt x="2402" y="6605"/>
                    <a:pt x="2202" y="7373"/>
                  </a:cubicBezTo>
                  <a:lnTo>
                    <a:pt x="0" y="7373"/>
                  </a:lnTo>
                  <a:lnTo>
                    <a:pt x="0" y="10141"/>
                  </a:lnTo>
                  <a:lnTo>
                    <a:pt x="2202" y="10141"/>
                  </a:lnTo>
                  <a:cubicBezTo>
                    <a:pt x="2369" y="10975"/>
                    <a:pt x="2702" y="11709"/>
                    <a:pt x="3169" y="12376"/>
                  </a:cubicBezTo>
                  <a:lnTo>
                    <a:pt x="1568" y="13977"/>
                  </a:lnTo>
                  <a:lnTo>
                    <a:pt x="3536" y="15945"/>
                  </a:lnTo>
                  <a:lnTo>
                    <a:pt x="5137" y="14344"/>
                  </a:lnTo>
                  <a:cubicBezTo>
                    <a:pt x="5804" y="14811"/>
                    <a:pt x="6572" y="15111"/>
                    <a:pt x="7372" y="15312"/>
                  </a:cubicBezTo>
                  <a:lnTo>
                    <a:pt x="7372" y="17513"/>
                  </a:lnTo>
                  <a:lnTo>
                    <a:pt x="10141" y="17513"/>
                  </a:lnTo>
                  <a:lnTo>
                    <a:pt x="10141" y="15312"/>
                  </a:lnTo>
                  <a:cubicBezTo>
                    <a:pt x="10975" y="15145"/>
                    <a:pt x="11709" y="14811"/>
                    <a:pt x="12376" y="14344"/>
                  </a:cubicBezTo>
                  <a:lnTo>
                    <a:pt x="13977" y="15945"/>
                  </a:lnTo>
                  <a:lnTo>
                    <a:pt x="15912" y="13977"/>
                  </a:lnTo>
                  <a:lnTo>
                    <a:pt x="14344" y="12376"/>
                  </a:lnTo>
                  <a:cubicBezTo>
                    <a:pt x="14811" y="11709"/>
                    <a:pt x="15078" y="10942"/>
                    <a:pt x="15311" y="10141"/>
                  </a:cubicBezTo>
                  <a:lnTo>
                    <a:pt x="17513" y="10141"/>
                  </a:lnTo>
                  <a:lnTo>
                    <a:pt x="17513" y="7373"/>
                  </a:lnTo>
                  <a:lnTo>
                    <a:pt x="15311" y="7373"/>
                  </a:lnTo>
                  <a:cubicBezTo>
                    <a:pt x="15144" y="6539"/>
                    <a:pt x="14811" y="5805"/>
                    <a:pt x="14344" y="5138"/>
                  </a:cubicBezTo>
                  <a:lnTo>
                    <a:pt x="15912" y="3536"/>
                  </a:lnTo>
                  <a:lnTo>
                    <a:pt x="13977" y="1602"/>
                  </a:lnTo>
                  <a:lnTo>
                    <a:pt x="12376" y="3170"/>
                  </a:lnTo>
                  <a:cubicBezTo>
                    <a:pt x="11709" y="2703"/>
                    <a:pt x="10908" y="2436"/>
                    <a:pt x="10141" y="2202"/>
                  </a:cubicBezTo>
                  <a:lnTo>
                    <a:pt x="10141" y="1"/>
                  </a:lnTo>
                  <a:close/>
                </a:path>
              </a:pathLst>
            </a:custGeom>
            <a:solidFill>
              <a:srgbClr val="6E9BD3">
                <a:alpha val="434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5" name="TextBox 4">
            <a:extLst>
              <a:ext uri="{FF2B5EF4-FFF2-40B4-BE49-F238E27FC236}">
                <a16:creationId xmlns:a16="http://schemas.microsoft.com/office/drawing/2014/main" id="{B4652760-D14A-9969-1550-5133BA62324F}"/>
              </a:ext>
            </a:extLst>
          </p:cNvPr>
          <p:cNvSpPr txBox="1"/>
          <p:nvPr/>
        </p:nvSpPr>
        <p:spPr>
          <a:xfrm>
            <a:off x="656749" y="3024316"/>
            <a:ext cx="6097712" cy="1938992"/>
          </a:xfrm>
          <a:prstGeom prst="rect">
            <a:avLst/>
          </a:prstGeom>
          <a:noFill/>
        </p:spPr>
        <p:txBody>
          <a:bodyPr wrap="square">
            <a:spAutoFit/>
          </a:bodyPr>
          <a:lstStyle/>
          <a:p>
            <a:r>
              <a:rPr lang="vi-VN" sz="2000" dirty="0">
                <a:latin typeface="Calibri" panose="020F0502020204030204" pitchFamily="34" charset="0"/>
                <a:cs typeface="Calibri" panose="020F0502020204030204" pitchFamily="34" charset="0"/>
              </a:rPr>
              <a:t>was concentrated in Silicon Valley (California), New York City (New York), and Boston (Massachusetts) </a:t>
            </a:r>
          </a:p>
          <a:p>
            <a:endParaRPr lang="vi-VN" sz="2000" dirty="0">
              <a:latin typeface="Calibri" panose="020F0502020204030204" pitchFamily="34" charset="0"/>
              <a:cs typeface="Calibri" panose="020F0502020204030204" pitchFamily="34" charset="0"/>
            </a:endParaRPr>
          </a:p>
          <a:p>
            <a:r>
              <a:rPr lang="vi-VN" sz="2000" dirty="0">
                <a:latin typeface="Calibri" panose="020F0502020204030204" pitchFamily="34" charset="0"/>
                <a:cs typeface="Calibri" panose="020F0502020204030204" pitchFamily="34" charset="0"/>
              </a:rPr>
              <a:t>        High demand for Copiers among home office and small business segments in West and East regions</a:t>
            </a:r>
          </a:p>
          <a:p>
            <a:endParaRPr lang="en-VN" sz="2000"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D5BC97B4-3649-2F4D-A2B3-67F7A8109F21}"/>
              </a:ext>
            </a:extLst>
          </p:cNvPr>
          <p:cNvSpPr txBox="1"/>
          <p:nvPr/>
        </p:nvSpPr>
        <p:spPr>
          <a:xfrm>
            <a:off x="656749" y="1200626"/>
            <a:ext cx="7844816" cy="400110"/>
          </a:xfrm>
          <a:prstGeom prst="rect">
            <a:avLst/>
          </a:prstGeom>
          <a:noFill/>
        </p:spPr>
        <p:txBody>
          <a:bodyPr wrap="square">
            <a:spAutoFit/>
          </a:bodyPr>
          <a:lstStyle/>
          <a:p>
            <a:r>
              <a:rPr lang="vi-VN" sz="2000" dirty="0">
                <a:latin typeface="Calibri" panose="020F0502020204030204" pitchFamily="34" charset="0"/>
                <a:cs typeface="Calibri" panose="020F0502020204030204" pitchFamily="34" charset="0"/>
              </a:rPr>
              <a:t>According to the National Venture Capital Association:</a:t>
            </a:r>
            <a:endParaRPr lang="en-VN" sz="2000" dirty="0">
              <a:latin typeface="Calibri" panose="020F0502020204030204" pitchFamily="34" charset="0"/>
              <a:cs typeface="Calibri" panose="020F0502020204030204" pitchFamily="34" charset="0"/>
            </a:endParaRPr>
          </a:p>
        </p:txBody>
      </p:sp>
      <p:sp>
        <p:nvSpPr>
          <p:cNvPr id="11" name="Right Arrow 10">
            <a:extLst>
              <a:ext uri="{FF2B5EF4-FFF2-40B4-BE49-F238E27FC236}">
                <a16:creationId xmlns:a16="http://schemas.microsoft.com/office/drawing/2014/main" id="{4A49E19F-52C5-D262-6FE5-E64C5C9D737A}"/>
              </a:ext>
            </a:extLst>
          </p:cNvPr>
          <p:cNvSpPr/>
          <p:nvPr/>
        </p:nvSpPr>
        <p:spPr>
          <a:xfrm>
            <a:off x="737922" y="4036037"/>
            <a:ext cx="384421" cy="194919"/>
          </a:xfrm>
          <a:prstGeom prst="right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V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A61AFE07-321D-2C45-6AF5-C36E29A471E0}"/>
              </a:ext>
            </a:extLst>
          </p:cNvPr>
          <p:cNvSpPr txBox="1"/>
          <p:nvPr/>
        </p:nvSpPr>
        <p:spPr>
          <a:xfrm>
            <a:off x="685590" y="4747055"/>
            <a:ext cx="6097712" cy="369332"/>
          </a:xfrm>
          <a:prstGeom prst="rect">
            <a:avLst/>
          </a:prstGeom>
          <a:noFill/>
        </p:spPr>
        <p:txBody>
          <a:bodyPr wrap="square">
            <a:spAutoFit/>
          </a:bodyPr>
          <a:lstStyle/>
          <a:p>
            <a:r>
              <a:rPr lang="vi-VN" sz="1800" i="1" dirty="0">
                <a:latin typeface="Calibri" panose="020F0502020204030204" pitchFamily="34" charset="0"/>
                <a:cs typeface="Calibri" panose="020F0502020204030204" pitchFamily="34" charset="0"/>
              </a:rPr>
              <a:t>(</a:t>
            </a:r>
            <a:r>
              <a:rPr lang="vi-VN" i="1" dirty="0">
                <a:latin typeface="Calibri" panose="020F0502020204030204" pitchFamily="34" charset="0"/>
                <a:cs typeface="Calibri" panose="020F0502020204030204" pitchFamily="34" charset="0"/>
              </a:rPr>
              <a:t>Forbes</a:t>
            </a:r>
            <a:r>
              <a:rPr lang="vi-VN" sz="1800" i="1" dirty="0">
                <a:latin typeface="Calibri" panose="020F0502020204030204" pitchFamily="34" charset="0"/>
                <a:cs typeface="Calibri" panose="020F0502020204030204" pitchFamily="34" charset="0"/>
              </a:rPr>
              <a:t>, 2018)</a:t>
            </a:r>
          </a:p>
        </p:txBody>
      </p:sp>
      <p:sp>
        <p:nvSpPr>
          <p:cNvPr id="15" name="TextBox 14">
            <a:extLst>
              <a:ext uri="{FF2B5EF4-FFF2-40B4-BE49-F238E27FC236}">
                <a16:creationId xmlns:a16="http://schemas.microsoft.com/office/drawing/2014/main" id="{5E253C33-8696-F7CE-83DD-D68DC27E1B40}"/>
              </a:ext>
            </a:extLst>
          </p:cNvPr>
          <p:cNvSpPr txBox="1"/>
          <p:nvPr/>
        </p:nvSpPr>
        <p:spPr>
          <a:xfrm>
            <a:off x="5530608" y="6386888"/>
            <a:ext cx="6097712" cy="307777"/>
          </a:xfrm>
          <a:prstGeom prst="rect">
            <a:avLst/>
          </a:prstGeom>
          <a:noFill/>
        </p:spPr>
        <p:txBody>
          <a:bodyPr wrap="square">
            <a:spAutoFit/>
          </a:bodyPr>
          <a:lstStyle/>
          <a:p>
            <a:pPr algn="r"/>
            <a:fld id="{2851CB68-6F21-AF43-B057-CC91713153E9}" type="slidenum">
              <a:rPr kumimoji="0" lang="en-VN" sz="1400" b="1" i="0" u="none" strike="noStrike" kern="1200" cap="none" spc="0" normalizeH="0" baseline="0" noProof="0" smtClean="0">
                <a:ln>
                  <a:noFill/>
                </a:ln>
                <a:solidFill>
                  <a:schemeClr val="bg1"/>
                </a:solidFill>
                <a:effectLst/>
                <a:uLnTx/>
                <a:uFillTx/>
                <a:latin typeface="Calibri" panose="020F0502020204030204"/>
                <a:ea typeface="+mn-ea"/>
                <a:cs typeface="+mn-cs"/>
              </a:rPr>
              <a:pPr algn="r"/>
              <a:t>15</a:t>
            </a:fld>
            <a:endParaRPr lang="en-VN" dirty="0">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3">
          <a:extLst>
            <a:ext uri="{FF2B5EF4-FFF2-40B4-BE49-F238E27FC236}">
              <a16:creationId xmlns:a16="http://schemas.microsoft.com/office/drawing/2014/main" id="{4C63300E-0CBC-E078-A0EB-59E06F98720B}"/>
            </a:ext>
          </a:extLst>
        </p:cNvPr>
        <p:cNvGrpSpPr/>
        <p:nvPr/>
      </p:nvGrpSpPr>
      <p:grpSpPr>
        <a:xfrm>
          <a:off x="0" y="0"/>
          <a:ext cx="0" cy="0"/>
          <a:chOff x="0" y="0"/>
          <a:chExt cx="0" cy="0"/>
        </a:xfrm>
      </p:grpSpPr>
      <p:sp>
        <p:nvSpPr>
          <p:cNvPr id="610" name="Google Shape;610;p32">
            <a:extLst>
              <a:ext uri="{FF2B5EF4-FFF2-40B4-BE49-F238E27FC236}">
                <a16:creationId xmlns:a16="http://schemas.microsoft.com/office/drawing/2014/main" id="{D48B73A2-D9BB-41A4-2FC7-134064E61B25}"/>
              </a:ext>
            </a:extLst>
          </p:cNvPr>
          <p:cNvSpPr/>
          <p:nvPr/>
        </p:nvSpPr>
        <p:spPr>
          <a:xfrm>
            <a:off x="9373800" y="2591217"/>
            <a:ext cx="454000" cy="454000"/>
          </a:xfrm>
          <a:prstGeom prst="upArrow">
            <a:avLst>
              <a:gd name="adj1" fmla="val 50000"/>
              <a:gd name="adj2" fmla="val 50000"/>
            </a:avLst>
          </a:prstGeom>
          <a:solidFill>
            <a:srgbClr val="FFFFFF"/>
          </a:solidFill>
          <a:ln>
            <a:noFill/>
          </a:ln>
        </p:spPr>
        <p:txBody>
          <a:bodyPr spcFirstLastPara="1" wrap="square" lIns="121900" tIns="121900" rIns="121900" bIns="121900" anchor="ctr" anchorCtr="0">
            <a:noAutofit/>
          </a:bodyPr>
          <a:lstStyle/>
          <a:p>
            <a:endParaRPr sz="2400"/>
          </a:p>
        </p:txBody>
      </p:sp>
      <p:sp>
        <p:nvSpPr>
          <p:cNvPr id="616" name="Google Shape;616;p32">
            <a:extLst>
              <a:ext uri="{FF2B5EF4-FFF2-40B4-BE49-F238E27FC236}">
                <a16:creationId xmlns:a16="http://schemas.microsoft.com/office/drawing/2014/main" id="{063CF552-D386-7BA4-62BE-B8315C3B254C}"/>
              </a:ext>
            </a:extLst>
          </p:cNvPr>
          <p:cNvSpPr/>
          <p:nvPr/>
        </p:nvSpPr>
        <p:spPr>
          <a:xfrm>
            <a:off x="9373800" y="4725351"/>
            <a:ext cx="454000" cy="454000"/>
          </a:xfrm>
          <a:prstGeom prst="upArrow">
            <a:avLst>
              <a:gd name="adj1" fmla="val 50000"/>
              <a:gd name="adj2" fmla="val 50000"/>
            </a:avLst>
          </a:prstGeom>
          <a:solidFill>
            <a:srgbClr val="FFFFFF"/>
          </a:solidFill>
          <a:ln>
            <a:noFill/>
          </a:ln>
        </p:spPr>
        <p:txBody>
          <a:bodyPr spcFirstLastPara="1" wrap="square" lIns="121900" tIns="121900" rIns="121900" bIns="121900" anchor="ctr" anchorCtr="0">
            <a:noAutofit/>
          </a:bodyPr>
          <a:lstStyle/>
          <a:p>
            <a:endParaRPr sz="2400"/>
          </a:p>
        </p:txBody>
      </p:sp>
      <p:grpSp>
        <p:nvGrpSpPr>
          <p:cNvPr id="14" name="Google Shape;10975;p93">
            <a:extLst>
              <a:ext uri="{FF2B5EF4-FFF2-40B4-BE49-F238E27FC236}">
                <a16:creationId xmlns:a16="http://schemas.microsoft.com/office/drawing/2014/main" id="{33AEBE53-E6A4-E852-6141-67AE2AF50CA0}"/>
              </a:ext>
            </a:extLst>
          </p:cNvPr>
          <p:cNvGrpSpPr/>
          <p:nvPr/>
        </p:nvGrpSpPr>
        <p:grpSpPr>
          <a:xfrm>
            <a:off x="683920" y="5649544"/>
            <a:ext cx="509154" cy="495201"/>
            <a:chOff x="-1183550" y="3586525"/>
            <a:chExt cx="296175" cy="290550"/>
          </a:xfrm>
        </p:grpSpPr>
        <p:sp>
          <p:nvSpPr>
            <p:cNvPr id="15" name="Google Shape;10976;p93">
              <a:extLst>
                <a:ext uri="{FF2B5EF4-FFF2-40B4-BE49-F238E27FC236}">
                  <a16:creationId xmlns:a16="http://schemas.microsoft.com/office/drawing/2014/main" id="{6075FB00-EB24-AE67-2E43-240524CC28EC}"/>
                </a:ext>
              </a:extLst>
            </p:cNvPr>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977;p93">
              <a:extLst>
                <a:ext uri="{FF2B5EF4-FFF2-40B4-BE49-F238E27FC236}">
                  <a16:creationId xmlns:a16="http://schemas.microsoft.com/office/drawing/2014/main" id="{74D37C62-8D10-58B6-3372-7F2D93318368}"/>
                </a:ext>
              </a:extLst>
            </p:cNvPr>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978;p93">
              <a:extLst>
                <a:ext uri="{FF2B5EF4-FFF2-40B4-BE49-F238E27FC236}">
                  <a16:creationId xmlns:a16="http://schemas.microsoft.com/office/drawing/2014/main" id="{704AF1D6-8276-C786-1127-617E946E5F30}"/>
                </a:ext>
              </a:extLst>
            </p:cNvPr>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979;p93">
              <a:extLst>
                <a:ext uri="{FF2B5EF4-FFF2-40B4-BE49-F238E27FC236}">
                  <a16:creationId xmlns:a16="http://schemas.microsoft.com/office/drawing/2014/main" id="{85451392-7BD0-99F9-C90D-181AEC7FBACE}"/>
                </a:ext>
              </a:extLst>
            </p:cNvPr>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980;p93">
              <a:extLst>
                <a:ext uri="{FF2B5EF4-FFF2-40B4-BE49-F238E27FC236}">
                  <a16:creationId xmlns:a16="http://schemas.microsoft.com/office/drawing/2014/main" id="{01B206D9-8A2D-4F5F-9784-AB92FFCFA080}"/>
                </a:ext>
              </a:extLst>
            </p:cNvPr>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981;p93">
              <a:extLst>
                <a:ext uri="{FF2B5EF4-FFF2-40B4-BE49-F238E27FC236}">
                  <a16:creationId xmlns:a16="http://schemas.microsoft.com/office/drawing/2014/main" id="{1F069246-2E2A-4CAF-9784-F346D363126A}"/>
                </a:ext>
              </a:extLst>
            </p:cNvPr>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982;p93">
              <a:extLst>
                <a:ext uri="{FF2B5EF4-FFF2-40B4-BE49-F238E27FC236}">
                  <a16:creationId xmlns:a16="http://schemas.microsoft.com/office/drawing/2014/main" id="{58E28322-D79E-2392-3998-7AED6FBD1E11}"/>
                </a:ext>
              </a:extLst>
            </p:cNvPr>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983;p93">
              <a:extLst>
                <a:ext uri="{FF2B5EF4-FFF2-40B4-BE49-F238E27FC236}">
                  <a16:creationId xmlns:a16="http://schemas.microsoft.com/office/drawing/2014/main" id="{5DD5189C-6A0A-F4E7-E495-6461E7B381D1}"/>
                </a:ext>
              </a:extLst>
            </p:cNvPr>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0984;p93">
              <a:extLst>
                <a:ext uri="{FF2B5EF4-FFF2-40B4-BE49-F238E27FC236}">
                  <a16:creationId xmlns:a16="http://schemas.microsoft.com/office/drawing/2014/main" id="{74EDAD91-B40A-E6C6-CE69-7774E391C540}"/>
                </a:ext>
              </a:extLst>
            </p:cNvPr>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6" name="Google Shape;606;p32">
            <a:extLst>
              <a:ext uri="{FF2B5EF4-FFF2-40B4-BE49-F238E27FC236}">
                <a16:creationId xmlns:a16="http://schemas.microsoft.com/office/drawing/2014/main" id="{EF2EA4DE-EEC0-DAA8-4534-1DE0E38CDDBB}"/>
              </a:ext>
            </a:extLst>
          </p:cNvPr>
          <p:cNvSpPr txBox="1"/>
          <p:nvPr/>
        </p:nvSpPr>
        <p:spPr>
          <a:xfrm>
            <a:off x="1193074" y="5615254"/>
            <a:ext cx="10684525" cy="1379688"/>
          </a:xfrm>
          <a:prstGeom prst="rect">
            <a:avLst/>
          </a:prstGeom>
          <a:noFill/>
          <a:ln>
            <a:noFill/>
          </a:ln>
        </p:spPr>
        <p:txBody>
          <a:bodyPr spcFirstLastPara="1" wrap="square" lIns="121900" tIns="121900" rIns="121900" bIns="121900" anchor="ctr" anchorCtr="0">
            <a:noAutofit/>
          </a:bodyPr>
          <a:lstStyle/>
          <a:p>
            <a:r>
              <a:rPr lang="en-US" b="1" dirty="0"/>
              <a:t>Canon</a:t>
            </a:r>
            <a:r>
              <a:rPr lang="en-US" dirty="0"/>
              <a:t> is the top-selling brand, showing substantial sales growth. Hewlett Packard (HP) ranks second, showing strong growth in 2016 but experiencing a slight decrease in 2017. The Sharp and Brother brands, however, are less </a:t>
            </a:r>
            <a:r>
              <a:rPr lang="en-US" dirty="0" err="1"/>
              <a:t>favoured</a:t>
            </a:r>
            <a:r>
              <a:rPr lang="en-US" dirty="0"/>
              <a:t> in the Consumer and Home Office segments within the West and East regions. </a:t>
            </a:r>
          </a:p>
          <a:p>
            <a:r>
              <a:rPr lang="en-US" dirty="0"/>
              <a:t> </a:t>
            </a:r>
          </a:p>
          <a:p>
            <a:pPr algn="just"/>
            <a:r>
              <a:rPr lang="en-US" b="1" dirty="0"/>
              <a:t>         </a:t>
            </a:r>
            <a:endParaRPr lang="en-US" sz="2000" b="0" dirty="0">
              <a:solidFill>
                <a:srgbClr val="000000"/>
              </a:solidFill>
              <a:effectLst/>
            </a:endParaRPr>
          </a:p>
        </p:txBody>
      </p:sp>
      <p:pic>
        <p:nvPicPr>
          <p:cNvPr id="3" name="Picture 2">
            <a:extLst>
              <a:ext uri="{FF2B5EF4-FFF2-40B4-BE49-F238E27FC236}">
                <a16:creationId xmlns:a16="http://schemas.microsoft.com/office/drawing/2014/main" id="{F3DEF009-503A-DF91-D381-0427400D27C3}"/>
              </a:ext>
            </a:extLst>
          </p:cNvPr>
          <p:cNvPicPr>
            <a:picLocks noChangeAspect="1"/>
          </p:cNvPicPr>
          <p:nvPr/>
        </p:nvPicPr>
        <p:blipFill>
          <a:blip r:embed="rId3"/>
          <a:stretch>
            <a:fillRect/>
          </a:stretch>
        </p:blipFill>
        <p:spPr>
          <a:xfrm>
            <a:off x="565741" y="531249"/>
            <a:ext cx="5530259" cy="4817849"/>
          </a:xfrm>
          <a:prstGeom prst="rect">
            <a:avLst/>
          </a:prstGeom>
        </p:spPr>
      </p:pic>
      <p:pic>
        <p:nvPicPr>
          <p:cNvPr id="5" name="Picture 4">
            <a:extLst>
              <a:ext uri="{FF2B5EF4-FFF2-40B4-BE49-F238E27FC236}">
                <a16:creationId xmlns:a16="http://schemas.microsoft.com/office/drawing/2014/main" id="{79206D1F-79A6-14C1-4553-CF7EE48B8449}"/>
              </a:ext>
            </a:extLst>
          </p:cNvPr>
          <p:cNvPicPr>
            <a:picLocks noChangeAspect="1"/>
          </p:cNvPicPr>
          <p:nvPr/>
        </p:nvPicPr>
        <p:blipFill>
          <a:blip r:embed="rId4"/>
          <a:stretch>
            <a:fillRect/>
          </a:stretch>
        </p:blipFill>
        <p:spPr>
          <a:xfrm>
            <a:off x="6046471" y="661946"/>
            <a:ext cx="5486400" cy="4687152"/>
          </a:xfrm>
          <a:prstGeom prst="rect">
            <a:avLst/>
          </a:prstGeom>
        </p:spPr>
      </p:pic>
      <p:sp>
        <p:nvSpPr>
          <p:cNvPr id="6" name="TextBox 5">
            <a:extLst>
              <a:ext uri="{FF2B5EF4-FFF2-40B4-BE49-F238E27FC236}">
                <a16:creationId xmlns:a16="http://schemas.microsoft.com/office/drawing/2014/main" id="{D46B7BA0-0BC1-3AF0-2349-FD678216216F}"/>
              </a:ext>
            </a:extLst>
          </p:cNvPr>
          <p:cNvSpPr txBox="1"/>
          <p:nvPr/>
        </p:nvSpPr>
        <p:spPr>
          <a:xfrm>
            <a:off x="5560828" y="6471585"/>
            <a:ext cx="6097712" cy="307777"/>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51CB68-6F21-AF43-B057-CC91713153E9}" type="slidenum">
              <a:rPr kumimoji="0" lang="en-VN" sz="1400" b="1"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VN" sz="1400" b="1"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3613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3">
          <a:extLst>
            <a:ext uri="{FF2B5EF4-FFF2-40B4-BE49-F238E27FC236}">
              <a16:creationId xmlns:a16="http://schemas.microsoft.com/office/drawing/2014/main" id="{20117FC7-22AA-DD49-DBF9-0B69A78AA9ED}"/>
            </a:ext>
          </a:extLst>
        </p:cNvPr>
        <p:cNvGrpSpPr/>
        <p:nvPr/>
      </p:nvGrpSpPr>
      <p:grpSpPr>
        <a:xfrm>
          <a:off x="0" y="0"/>
          <a:ext cx="0" cy="0"/>
          <a:chOff x="0" y="0"/>
          <a:chExt cx="0" cy="0"/>
        </a:xfrm>
      </p:grpSpPr>
      <p:sp>
        <p:nvSpPr>
          <p:cNvPr id="610" name="Google Shape;610;p32">
            <a:extLst>
              <a:ext uri="{FF2B5EF4-FFF2-40B4-BE49-F238E27FC236}">
                <a16:creationId xmlns:a16="http://schemas.microsoft.com/office/drawing/2014/main" id="{4BDCE037-7821-3FFE-0E67-21BD00450095}"/>
              </a:ext>
            </a:extLst>
          </p:cNvPr>
          <p:cNvSpPr/>
          <p:nvPr/>
        </p:nvSpPr>
        <p:spPr>
          <a:xfrm>
            <a:off x="9373800" y="2591217"/>
            <a:ext cx="454000" cy="454000"/>
          </a:xfrm>
          <a:prstGeom prst="upArrow">
            <a:avLst>
              <a:gd name="adj1" fmla="val 50000"/>
              <a:gd name="adj2" fmla="val 50000"/>
            </a:avLst>
          </a:prstGeom>
          <a:solidFill>
            <a:srgbClr val="FFFFFF"/>
          </a:solidFill>
          <a:ln>
            <a:noFill/>
          </a:ln>
        </p:spPr>
        <p:txBody>
          <a:bodyPr spcFirstLastPara="1" wrap="square" lIns="121900" tIns="121900" rIns="121900" bIns="121900" anchor="ctr" anchorCtr="0">
            <a:noAutofit/>
          </a:bodyPr>
          <a:lstStyle/>
          <a:p>
            <a:endParaRPr sz="2400"/>
          </a:p>
        </p:txBody>
      </p:sp>
      <p:sp>
        <p:nvSpPr>
          <p:cNvPr id="616" name="Google Shape;616;p32">
            <a:extLst>
              <a:ext uri="{FF2B5EF4-FFF2-40B4-BE49-F238E27FC236}">
                <a16:creationId xmlns:a16="http://schemas.microsoft.com/office/drawing/2014/main" id="{E36F1689-E726-E3D2-4B35-574A717C9C0A}"/>
              </a:ext>
            </a:extLst>
          </p:cNvPr>
          <p:cNvSpPr/>
          <p:nvPr/>
        </p:nvSpPr>
        <p:spPr>
          <a:xfrm>
            <a:off x="9373800" y="4725351"/>
            <a:ext cx="454000" cy="454000"/>
          </a:xfrm>
          <a:prstGeom prst="upArrow">
            <a:avLst>
              <a:gd name="adj1" fmla="val 50000"/>
              <a:gd name="adj2" fmla="val 50000"/>
            </a:avLst>
          </a:prstGeom>
          <a:solidFill>
            <a:srgbClr val="FFFFFF"/>
          </a:solidFill>
          <a:ln>
            <a:noFill/>
          </a:ln>
        </p:spPr>
        <p:txBody>
          <a:bodyPr spcFirstLastPara="1" wrap="square" lIns="121900" tIns="121900" rIns="121900" bIns="121900" anchor="ctr" anchorCtr="0">
            <a:noAutofit/>
          </a:bodyPr>
          <a:lstStyle/>
          <a:p>
            <a:endParaRPr sz="2400"/>
          </a:p>
        </p:txBody>
      </p:sp>
      <p:grpSp>
        <p:nvGrpSpPr>
          <p:cNvPr id="14" name="Google Shape;10975;p93">
            <a:extLst>
              <a:ext uri="{FF2B5EF4-FFF2-40B4-BE49-F238E27FC236}">
                <a16:creationId xmlns:a16="http://schemas.microsoft.com/office/drawing/2014/main" id="{6746198E-F173-A374-DA94-B6DC6CE7C699}"/>
              </a:ext>
            </a:extLst>
          </p:cNvPr>
          <p:cNvGrpSpPr/>
          <p:nvPr/>
        </p:nvGrpSpPr>
        <p:grpSpPr>
          <a:xfrm>
            <a:off x="736637" y="5600411"/>
            <a:ext cx="509154" cy="495201"/>
            <a:chOff x="-1183550" y="3586525"/>
            <a:chExt cx="296175" cy="290550"/>
          </a:xfrm>
        </p:grpSpPr>
        <p:sp>
          <p:nvSpPr>
            <p:cNvPr id="15" name="Google Shape;10976;p93">
              <a:extLst>
                <a:ext uri="{FF2B5EF4-FFF2-40B4-BE49-F238E27FC236}">
                  <a16:creationId xmlns:a16="http://schemas.microsoft.com/office/drawing/2014/main" id="{3988EC5D-96E5-8600-9A2F-16BD9981F1A0}"/>
                </a:ext>
              </a:extLst>
            </p:cNvPr>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977;p93">
              <a:extLst>
                <a:ext uri="{FF2B5EF4-FFF2-40B4-BE49-F238E27FC236}">
                  <a16:creationId xmlns:a16="http://schemas.microsoft.com/office/drawing/2014/main" id="{3B75C874-A3EA-F984-0A14-E26915E62D48}"/>
                </a:ext>
              </a:extLst>
            </p:cNvPr>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978;p93">
              <a:extLst>
                <a:ext uri="{FF2B5EF4-FFF2-40B4-BE49-F238E27FC236}">
                  <a16:creationId xmlns:a16="http://schemas.microsoft.com/office/drawing/2014/main" id="{CC2AEB2E-5F4D-5438-0EB7-3A2EF0BE9B00}"/>
                </a:ext>
              </a:extLst>
            </p:cNvPr>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979;p93">
              <a:extLst>
                <a:ext uri="{FF2B5EF4-FFF2-40B4-BE49-F238E27FC236}">
                  <a16:creationId xmlns:a16="http://schemas.microsoft.com/office/drawing/2014/main" id="{81A9AEE3-CB8E-FDC6-6185-C021A0650FE3}"/>
                </a:ext>
              </a:extLst>
            </p:cNvPr>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980;p93">
              <a:extLst>
                <a:ext uri="{FF2B5EF4-FFF2-40B4-BE49-F238E27FC236}">
                  <a16:creationId xmlns:a16="http://schemas.microsoft.com/office/drawing/2014/main" id="{F21E8A71-BC56-6489-3B7C-41477197EAAF}"/>
                </a:ext>
              </a:extLst>
            </p:cNvPr>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981;p93">
              <a:extLst>
                <a:ext uri="{FF2B5EF4-FFF2-40B4-BE49-F238E27FC236}">
                  <a16:creationId xmlns:a16="http://schemas.microsoft.com/office/drawing/2014/main" id="{A903D74D-592B-9889-CA3A-F77E46AD91BD}"/>
                </a:ext>
              </a:extLst>
            </p:cNvPr>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982;p93">
              <a:extLst>
                <a:ext uri="{FF2B5EF4-FFF2-40B4-BE49-F238E27FC236}">
                  <a16:creationId xmlns:a16="http://schemas.microsoft.com/office/drawing/2014/main" id="{859DBF1A-B524-F0FD-B244-C361489254E1}"/>
                </a:ext>
              </a:extLst>
            </p:cNvPr>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983;p93">
              <a:extLst>
                <a:ext uri="{FF2B5EF4-FFF2-40B4-BE49-F238E27FC236}">
                  <a16:creationId xmlns:a16="http://schemas.microsoft.com/office/drawing/2014/main" id="{6B9CFB25-27B5-B54D-0AB7-41C8A8A538D1}"/>
                </a:ext>
              </a:extLst>
            </p:cNvPr>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0984;p93">
              <a:extLst>
                <a:ext uri="{FF2B5EF4-FFF2-40B4-BE49-F238E27FC236}">
                  <a16:creationId xmlns:a16="http://schemas.microsoft.com/office/drawing/2014/main" id="{FBE2295A-0BF6-E1BA-62E4-4FFD734A4FB9}"/>
                </a:ext>
              </a:extLst>
            </p:cNvPr>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6" name="Google Shape;606;p32">
            <a:extLst>
              <a:ext uri="{FF2B5EF4-FFF2-40B4-BE49-F238E27FC236}">
                <a16:creationId xmlns:a16="http://schemas.microsoft.com/office/drawing/2014/main" id="{82C19F36-9CF6-1E2B-6AA7-EC16C69AE88C}"/>
              </a:ext>
            </a:extLst>
          </p:cNvPr>
          <p:cNvSpPr txBox="1"/>
          <p:nvPr/>
        </p:nvSpPr>
        <p:spPr>
          <a:xfrm>
            <a:off x="1142921" y="5492427"/>
            <a:ext cx="10824289" cy="1217266"/>
          </a:xfrm>
          <a:prstGeom prst="rect">
            <a:avLst/>
          </a:prstGeom>
          <a:noFill/>
          <a:ln>
            <a:noFill/>
          </a:ln>
        </p:spPr>
        <p:txBody>
          <a:bodyPr spcFirstLastPara="1" wrap="square" lIns="121900" tIns="121900" rIns="121900" bIns="121900" anchor="ctr" anchorCtr="0">
            <a:noAutofit/>
          </a:bodyPr>
          <a:lstStyle/>
          <a:p>
            <a:r>
              <a:rPr lang="en-US" dirty="0"/>
              <a:t>There appears to be a </a:t>
            </a:r>
            <a:r>
              <a:rPr lang="en-US" b="1" dirty="0"/>
              <a:t>clear inverse relationship between discount rates and sales</a:t>
            </a:r>
            <a:r>
              <a:rPr lang="en-US" dirty="0"/>
              <a:t>. </a:t>
            </a:r>
          </a:p>
          <a:p>
            <a:r>
              <a:rPr lang="en-US" b="1" dirty="0"/>
              <a:t>        Canon is a highly </a:t>
            </a:r>
            <a:r>
              <a:rPr lang="en-US" b="1" dirty="0" err="1"/>
              <a:t>recognised</a:t>
            </a:r>
            <a:r>
              <a:rPr lang="en-US" b="1" dirty="0"/>
              <a:t> brand</a:t>
            </a:r>
            <a:r>
              <a:rPr lang="en-US" dirty="0"/>
              <a:t> that generates significant revenue for the business. Its </a:t>
            </a:r>
            <a:r>
              <a:rPr lang="en-US" b="1" dirty="0"/>
              <a:t>main customers are in the Consumer and Home Office</a:t>
            </a:r>
            <a:r>
              <a:rPr lang="en-US" dirty="0"/>
              <a:t> segments, </a:t>
            </a:r>
            <a:r>
              <a:rPr lang="en-US" b="1" dirty="0"/>
              <a:t>who are less concerned about price and discounts</a:t>
            </a:r>
            <a:r>
              <a:rPr lang="en-US" dirty="0"/>
              <a:t>.</a:t>
            </a:r>
          </a:p>
          <a:p>
            <a:pPr algn="just"/>
            <a:r>
              <a:rPr lang="en-US" b="1" dirty="0"/>
              <a:t>         </a:t>
            </a:r>
            <a:endParaRPr lang="en-US" sz="2000" b="0" dirty="0">
              <a:solidFill>
                <a:srgbClr val="000000"/>
              </a:solidFill>
              <a:effectLst/>
            </a:endParaRPr>
          </a:p>
        </p:txBody>
      </p:sp>
      <p:sp>
        <p:nvSpPr>
          <p:cNvPr id="6" name="Right Arrow 5">
            <a:extLst>
              <a:ext uri="{FF2B5EF4-FFF2-40B4-BE49-F238E27FC236}">
                <a16:creationId xmlns:a16="http://schemas.microsoft.com/office/drawing/2014/main" id="{20A2B2F0-7C5D-D386-30E2-2D39FA811CB4}"/>
              </a:ext>
            </a:extLst>
          </p:cNvPr>
          <p:cNvSpPr/>
          <p:nvPr/>
        </p:nvSpPr>
        <p:spPr>
          <a:xfrm>
            <a:off x="1245791" y="5882235"/>
            <a:ext cx="384421" cy="194919"/>
          </a:xfrm>
          <a:prstGeom prst="right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3" name="Picture 2">
            <a:extLst>
              <a:ext uri="{FF2B5EF4-FFF2-40B4-BE49-F238E27FC236}">
                <a16:creationId xmlns:a16="http://schemas.microsoft.com/office/drawing/2014/main" id="{FCBAC49E-478B-F94C-0370-B53BA41692B2}"/>
              </a:ext>
            </a:extLst>
          </p:cNvPr>
          <p:cNvPicPr>
            <a:picLocks noChangeAspect="1"/>
          </p:cNvPicPr>
          <p:nvPr/>
        </p:nvPicPr>
        <p:blipFill>
          <a:blip r:embed="rId3"/>
          <a:stretch>
            <a:fillRect/>
          </a:stretch>
        </p:blipFill>
        <p:spPr>
          <a:xfrm>
            <a:off x="565741" y="531249"/>
            <a:ext cx="5530259" cy="4817849"/>
          </a:xfrm>
          <a:prstGeom prst="rect">
            <a:avLst/>
          </a:prstGeom>
        </p:spPr>
      </p:pic>
      <p:pic>
        <p:nvPicPr>
          <p:cNvPr id="4" name="Picture 3">
            <a:extLst>
              <a:ext uri="{FF2B5EF4-FFF2-40B4-BE49-F238E27FC236}">
                <a16:creationId xmlns:a16="http://schemas.microsoft.com/office/drawing/2014/main" id="{0D78341A-F58F-2115-D5F8-177724AFB861}"/>
              </a:ext>
            </a:extLst>
          </p:cNvPr>
          <p:cNvPicPr>
            <a:picLocks noChangeAspect="1"/>
          </p:cNvPicPr>
          <p:nvPr/>
        </p:nvPicPr>
        <p:blipFill>
          <a:blip r:embed="rId4"/>
          <a:stretch>
            <a:fillRect/>
          </a:stretch>
        </p:blipFill>
        <p:spPr>
          <a:xfrm>
            <a:off x="5998597" y="531248"/>
            <a:ext cx="5808593" cy="4817850"/>
          </a:xfrm>
          <a:prstGeom prst="rect">
            <a:avLst/>
          </a:prstGeom>
        </p:spPr>
      </p:pic>
      <p:sp>
        <p:nvSpPr>
          <p:cNvPr id="7" name="TextBox 6">
            <a:extLst>
              <a:ext uri="{FF2B5EF4-FFF2-40B4-BE49-F238E27FC236}">
                <a16:creationId xmlns:a16="http://schemas.microsoft.com/office/drawing/2014/main" id="{A731F350-53D2-D0D7-26DB-8F0CC9F494DD}"/>
              </a:ext>
            </a:extLst>
          </p:cNvPr>
          <p:cNvSpPr txBox="1"/>
          <p:nvPr/>
        </p:nvSpPr>
        <p:spPr>
          <a:xfrm>
            <a:off x="5549990" y="6471196"/>
            <a:ext cx="6097712" cy="307777"/>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51CB68-6F21-AF43-B057-CC91713153E9}" type="slidenum">
              <a:rPr kumimoji="0" lang="en-VN" sz="1400" b="1"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VN" sz="1400" b="1"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21833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63"/>
        <p:cNvGrpSpPr/>
        <p:nvPr/>
      </p:nvGrpSpPr>
      <p:grpSpPr>
        <a:xfrm>
          <a:off x="0" y="0"/>
          <a:ext cx="0" cy="0"/>
          <a:chOff x="0" y="0"/>
          <a:chExt cx="0" cy="0"/>
        </a:xfrm>
      </p:grpSpPr>
      <p:grpSp>
        <p:nvGrpSpPr>
          <p:cNvPr id="1264" name="Google Shape;1264;p48"/>
          <p:cNvGrpSpPr/>
          <p:nvPr/>
        </p:nvGrpSpPr>
        <p:grpSpPr>
          <a:xfrm>
            <a:off x="6399411" y="1455878"/>
            <a:ext cx="5395189" cy="2880140"/>
            <a:chOff x="212370" y="1668445"/>
            <a:chExt cx="4288249" cy="2289217"/>
          </a:xfrm>
        </p:grpSpPr>
        <p:sp>
          <p:nvSpPr>
            <p:cNvPr id="1265" name="Google Shape;1265;p48"/>
            <p:cNvSpPr/>
            <p:nvPr/>
          </p:nvSpPr>
          <p:spPr>
            <a:xfrm>
              <a:off x="920339" y="1997402"/>
              <a:ext cx="3091965" cy="1890809"/>
            </a:xfrm>
            <a:custGeom>
              <a:avLst/>
              <a:gdLst/>
              <a:ahLst/>
              <a:cxnLst/>
              <a:rect l="l" t="t" r="r" b="b"/>
              <a:pathLst>
                <a:path w="174564" h="106750" extrusionOk="0">
                  <a:moveTo>
                    <a:pt x="3739" y="0"/>
                  </a:moveTo>
                  <a:cubicBezTo>
                    <a:pt x="1672" y="0"/>
                    <a:pt x="1" y="1703"/>
                    <a:pt x="1" y="3770"/>
                  </a:cubicBezTo>
                  <a:lnTo>
                    <a:pt x="1" y="102981"/>
                  </a:lnTo>
                  <a:cubicBezTo>
                    <a:pt x="1" y="105078"/>
                    <a:pt x="1672" y="106750"/>
                    <a:pt x="3739" y="106750"/>
                  </a:cubicBezTo>
                  <a:lnTo>
                    <a:pt x="170825" y="106750"/>
                  </a:lnTo>
                  <a:cubicBezTo>
                    <a:pt x="172861" y="106750"/>
                    <a:pt x="174563" y="105078"/>
                    <a:pt x="174563" y="102981"/>
                  </a:cubicBezTo>
                  <a:lnTo>
                    <a:pt x="174563" y="3770"/>
                  </a:lnTo>
                  <a:cubicBezTo>
                    <a:pt x="174563" y="1703"/>
                    <a:pt x="172891" y="0"/>
                    <a:pt x="170825"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66" name="Google Shape;1266;p48"/>
            <p:cNvSpPr/>
            <p:nvPr/>
          </p:nvSpPr>
          <p:spPr>
            <a:xfrm>
              <a:off x="1065174" y="2144380"/>
              <a:ext cx="2801214" cy="1596853"/>
            </a:xfrm>
            <a:custGeom>
              <a:avLst/>
              <a:gdLst/>
              <a:ahLst/>
              <a:cxnLst/>
              <a:rect l="l" t="t" r="r" b="b"/>
              <a:pathLst>
                <a:path w="158149" h="90154" extrusionOk="0">
                  <a:moveTo>
                    <a:pt x="0" y="0"/>
                  </a:moveTo>
                  <a:lnTo>
                    <a:pt x="0" y="90154"/>
                  </a:lnTo>
                  <a:lnTo>
                    <a:pt x="158149" y="90154"/>
                  </a:lnTo>
                  <a:lnTo>
                    <a:pt x="158149" y="0"/>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67" name="Google Shape;1267;p48"/>
            <p:cNvSpPr/>
            <p:nvPr/>
          </p:nvSpPr>
          <p:spPr>
            <a:xfrm>
              <a:off x="2377741" y="2055552"/>
              <a:ext cx="144304" cy="26923"/>
            </a:xfrm>
            <a:custGeom>
              <a:avLst/>
              <a:gdLst/>
              <a:ahLst/>
              <a:cxnLst/>
              <a:rect l="l" t="t" r="r" b="b"/>
              <a:pathLst>
                <a:path w="8147" h="1520" extrusionOk="0">
                  <a:moveTo>
                    <a:pt x="7326" y="395"/>
                  </a:moveTo>
                  <a:cubicBezTo>
                    <a:pt x="7539" y="395"/>
                    <a:pt x="7721" y="547"/>
                    <a:pt x="7721" y="760"/>
                  </a:cubicBezTo>
                  <a:cubicBezTo>
                    <a:pt x="7721" y="942"/>
                    <a:pt x="7569" y="1155"/>
                    <a:pt x="7326" y="1155"/>
                  </a:cubicBezTo>
                  <a:lnTo>
                    <a:pt x="730" y="1155"/>
                  </a:lnTo>
                  <a:cubicBezTo>
                    <a:pt x="548" y="1155"/>
                    <a:pt x="335" y="1003"/>
                    <a:pt x="335" y="760"/>
                  </a:cubicBezTo>
                  <a:cubicBezTo>
                    <a:pt x="335" y="578"/>
                    <a:pt x="487" y="395"/>
                    <a:pt x="730" y="395"/>
                  </a:cubicBezTo>
                  <a:close/>
                  <a:moveTo>
                    <a:pt x="761" y="0"/>
                  </a:moveTo>
                  <a:cubicBezTo>
                    <a:pt x="335" y="0"/>
                    <a:pt x="1" y="335"/>
                    <a:pt x="1" y="760"/>
                  </a:cubicBezTo>
                  <a:cubicBezTo>
                    <a:pt x="1" y="1186"/>
                    <a:pt x="335" y="1520"/>
                    <a:pt x="761" y="1520"/>
                  </a:cubicBezTo>
                  <a:lnTo>
                    <a:pt x="7387" y="1520"/>
                  </a:lnTo>
                  <a:cubicBezTo>
                    <a:pt x="7782" y="1520"/>
                    <a:pt x="8147" y="1186"/>
                    <a:pt x="8147" y="760"/>
                  </a:cubicBezTo>
                  <a:cubicBezTo>
                    <a:pt x="8147" y="335"/>
                    <a:pt x="7782" y="0"/>
                    <a:pt x="7387" y="0"/>
                  </a:cubicBezTo>
                  <a:close/>
                </a:path>
              </a:pathLst>
            </a:custGeom>
            <a:solidFill>
              <a:srgbClr val="162E4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68" name="Google Shape;1268;p48"/>
            <p:cNvSpPr/>
            <p:nvPr/>
          </p:nvSpPr>
          <p:spPr>
            <a:xfrm>
              <a:off x="2527412" y="2055552"/>
              <a:ext cx="28021" cy="26923"/>
            </a:xfrm>
            <a:custGeom>
              <a:avLst/>
              <a:gdLst/>
              <a:ahLst/>
              <a:cxnLst/>
              <a:rect l="l" t="t" r="r" b="b"/>
              <a:pathLst>
                <a:path w="1582" h="1520" extrusionOk="0">
                  <a:moveTo>
                    <a:pt x="791" y="395"/>
                  </a:moveTo>
                  <a:cubicBezTo>
                    <a:pt x="1004" y="395"/>
                    <a:pt x="1217" y="547"/>
                    <a:pt x="1217" y="760"/>
                  </a:cubicBezTo>
                  <a:cubicBezTo>
                    <a:pt x="1217" y="942"/>
                    <a:pt x="1004" y="1155"/>
                    <a:pt x="791" y="1155"/>
                  </a:cubicBezTo>
                  <a:cubicBezTo>
                    <a:pt x="548" y="1155"/>
                    <a:pt x="366" y="1003"/>
                    <a:pt x="366" y="760"/>
                  </a:cubicBezTo>
                  <a:cubicBezTo>
                    <a:pt x="366" y="578"/>
                    <a:pt x="548" y="395"/>
                    <a:pt x="791" y="395"/>
                  </a:cubicBezTo>
                  <a:close/>
                  <a:moveTo>
                    <a:pt x="791" y="0"/>
                  </a:moveTo>
                  <a:cubicBezTo>
                    <a:pt x="335" y="0"/>
                    <a:pt x="1" y="335"/>
                    <a:pt x="1" y="760"/>
                  </a:cubicBezTo>
                  <a:cubicBezTo>
                    <a:pt x="1" y="1186"/>
                    <a:pt x="335" y="1520"/>
                    <a:pt x="791" y="1520"/>
                  </a:cubicBezTo>
                  <a:cubicBezTo>
                    <a:pt x="1217" y="1520"/>
                    <a:pt x="1581" y="1186"/>
                    <a:pt x="1581" y="760"/>
                  </a:cubicBezTo>
                  <a:cubicBezTo>
                    <a:pt x="1581" y="335"/>
                    <a:pt x="1247" y="0"/>
                    <a:pt x="791" y="0"/>
                  </a:cubicBezTo>
                  <a:close/>
                </a:path>
              </a:pathLst>
            </a:custGeom>
            <a:solidFill>
              <a:srgbClr val="162E4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69" name="Google Shape;1269;p48"/>
            <p:cNvSpPr/>
            <p:nvPr/>
          </p:nvSpPr>
          <p:spPr>
            <a:xfrm>
              <a:off x="1300980" y="2144380"/>
              <a:ext cx="6483" cy="1596853"/>
            </a:xfrm>
            <a:custGeom>
              <a:avLst/>
              <a:gdLst/>
              <a:ahLst/>
              <a:cxnLst/>
              <a:rect l="l" t="t" r="r" b="b"/>
              <a:pathLst>
                <a:path w="366" h="90154" extrusionOk="0">
                  <a:moveTo>
                    <a:pt x="0" y="0"/>
                  </a:moveTo>
                  <a:lnTo>
                    <a:pt x="0" y="90154"/>
                  </a:lnTo>
                  <a:lnTo>
                    <a:pt x="365" y="90154"/>
                  </a:lnTo>
                  <a:lnTo>
                    <a:pt x="365" y="0"/>
                  </a:lnTo>
                  <a:close/>
                </a:path>
              </a:pathLst>
            </a:custGeom>
            <a:solidFill>
              <a:srgbClr val="DAE9F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0" name="Google Shape;1270;p48"/>
            <p:cNvSpPr/>
            <p:nvPr/>
          </p:nvSpPr>
          <p:spPr>
            <a:xfrm>
              <a:off x="1178764" y="2144380"/>
              <a:ext cx="6483" cy="1596853"/>
            </a:xfrm>
            <a:custGeom>
              <a:avLst/>
              <a:gdLst/>
              <a:ahLst/>
              <a:cxnLst/>
              <a:rect l="l" t="t" r="r" b="b"/>
              <a:pathLst>
                <a:path w="366" h="90154" extrusionOk="0">
                  <a:moveTo>
                    <a:pt x="1" y="0"/>
                  </a:moveTo>
                  <a:lnTo>
                    <a:pt x="1" y="90154"/>
                  </a:lnTo>
                  <a:lnTo>
                    <a:pt x="365" y="90154"/>
                  </a:lnTo>
                  <a:lnTo>
                    <a:pt x="365" y="0"/>
                  </a:lnTo>
                  <a:close/>
                </a:path>
              </a:pathLst>
            </a:custGeom>
            <a:solidFill>
              <a:srgbClr val="DAE9F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1" name="Google Shape;1271;p48"/>
            <p:cNvSpPr/>
            <p:nvPr/>
          </p:nvSpPr>
          <p:spPr>
            <a:xfrm>
              <a:off x="1423197" y="2144380"/>
              <a:ext cx="7014" cy="1596853"/>
            </a:xfrm>
            <a:custGeom>
              <a:avLst/>
              <a:gdLst/>
              <a:ahLst/>
              <a:cxnLst/>
              <a:rect l="l" t="t" r="r" b="b"/>
              <a:pathLst>
                <a:path w="396" h="90154" extrusionOk="0">
                  <a:moveTo>
                    <a:pt x="0" y="0"/>
                  </a:moveTo>
                  <a:lnTo>
                    <a:pt x="0" y="90154"/>
                  </a:lnTo>
                  <a:lnTo>
                    <a:pt x="395" y="90154"/>
                  </a:lnTo>
                  <a:lnTo>
                    <a:pt x="395" y="0"/>
                  </a:lnTo>
                  <a:close/>
                </a:path>
              </a:pathLst>
            </a:custGeom>
            <a:solidFill>
              <a:srgbClr val="DAE9F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2" name="Google Shape;1272;p48"/>
            <p:cNvSpPr/>
            <p:nvPr/>
          </p:nvSpPr>
          <p:spPr>
            <a:xfrm>
              <a:off x="1545413" y="2144380"/>
              <a:ext cx="6465" cy="1596853"/>
            </a:xfrm>
            <a:custGeom>
              <a:avLst/>
              <a:gdLst/>
              <a:ahLst/>
              <a:cxnLst/>
              <a:rect l="l" t="t" r="r" b="b"/>
              <a:pathLst>
                <a:path w="365" h="90154" extrusionOk="0">
                  <a:moveTo>
                    <a:pt x="0" y="0"/>
                  </a:moveTo>
                  <a:lnTo>
                    <a:pt x="0" y="90154"/>
                  </a:lnTo>
                  <a:lnTo>
                    <a:pt x="365" y="90154"/>
                  </a:lnTo>
                  <a:lnTo>
                    <a:pt x="365" y="0"/>
                  </a:lnTo>
                  <a:close/>
                </a:path>
              </a:pathLst>
            </a:custGeom>
            <a:solidFill>
              <a:srgbClr val="DAE9F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3" name="Google Shape;1273;p48"/>
            <p:cNvSpPr/>
            <p:nvPr/>
          </p:nvSpPr>
          <p:spPr>
            <a:xfrm>
              <a:off x="1667611" y="2144380"/>
              <a:ext cx="7032" cy="1596853"/>
            </a:xfrm>
            <a:custGeom>
              <a:avLst/>
              <a:gdLst/>
              <a:ahLst/>
              <a:cxnLst/>
              <a:rect l="l" t="t" r="r" b="b"/>
              <a:pathLst>
                <a:path w="397" h="90154" extrusionOk="0">
                  <a:moveTo>
                    <a:pt x="1" y="0"/>
                  </a:moveTo>
                  <a:lnTo>
                    <a:pt x="1" y="90154"/>
                  </a:lnTo>
                  <a:lnTo>
                    <a:pt x="396" y="90154"/>
                  </a:lnTo>
                  <a:lnTo>
                    <a:pt x="396" y="0"/>
                  </a:lnTo>
                  <a:close/>
                </a:path>
              </a:pathLst>
            </a:custGeom>
            <a:solidFill>
              <a:srgbClr val="DAE9F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4" name="Google Shape;1274;p48"/>
            <p:cNvSpPr/>
            <p:nvPr/>
          </p:nvSpPr>
          <p:spPr>
            <a:xfrm>
              <a:off x="1912044" y="2144380"/>
              <a:ext cx="7014" cy="1596853"/>
            </a:xfrm>
            <a:custGeom>
              <a:avLst/>
              <a:gdLst/>
              <a:ahLst/>
              <a:cxnLst/>
              <a:rect l="l" t="t" r="r" b="b"/>
              <a:pathLst>
                <a:path w="396" h="90154" extrusionOk="0">
                  <a:moveTo>
                    <a:pt x="1" y="0"/>
                  </a:moveTo>
                  <a:lnTo>
                    <a:pt x="1" y="90154"/>
                  </a:lnTo>
                  <a:lnTo>
                    <a:pt x="396" y="90154"/>
                  </a:lnTo>
                  <a:lnTo>
                    <a:pt x="396" y="0"/>
                  </a:lnTo>
                  <a:close/>
                </a:path>
              </a:pathLst>
            </a:custGeom>
            <a:solidFill>
              <a:srgbClr val="DAE9F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5" name="Google Shape;1275;p48"/>
            <p:cNvSpPr/>
            <p:nvPr/>
          </p:nvSpPr>
          <p:spPr>
            <a:xfrm>
              <a:off x="1790377" y="2144380"/>
              <a:ext cx="6465" cy="1596853"/>
            </a:xfrm>
            <a:custGeom>
              <a:avLst/>
              <a:gdLst/>
              <a:ahLst/>
              <a:cxnLst/>
              <a:rect l="l" t="t" r="r" b="b"/>
              <a:pathLst>
                <a:path w="365" h="90154" extrusionOk="0">
                  <a:moveTo>
                    <a:pt x="0" y="0"/>
                  </a:moveTo>
                  <a:lnTo>
                    <a:pt x="0" y="90154"/>
                  </a:lnTo>
                  <a:lnTo>
                    <a:pt x="365" y="90154"/>
                  </a:lnTo>
                  <a:lnTo>
                    <a:pt x="365" y="0"/>
                  </a:lnTo>
                  <a:close/>
                </a:path>
              </a:pathLst>
            </a:custGeom>
            <a:solidFill>
              <a:srgbClr val="DAE9F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6" name="Google Shape;1276;p48"/>
            <p:cNvSpPr/>
            <p:nvPr/>
          </p:nvSpPr>
          <p:spPr>
            <a:xfrm>
              <a:off x="2034792" y="2144380"/>
              <a:ext cx="6483" cy="1596853"/>
            </a:xfrm>
            <a:custGeom>
              <a:avLst/>
              <a:gdLst/>
              <a:ahLst/>
              <a:cxnLst/>
              <a:rect l="l" t="t" r="r" b="b"/>
              <a:pathLst>
                <a:path w="366" h="90154" extrusionOk="0">
                  <a:moveTo>
                    <a:pt x="1" y="0"/>
                  </a:moveTo>
                  <a:lnTo>
                    <a:pt x="1" y="90154"/>
                  </a:lnTo>
                  <a:lnTo>
                    <a:pt x="366" y="90154"/>
                  </a:lnTo>
                  <a:lnTo>
                    <a:pt x="366" y="0"/>
                  </a:lnTo>
                  <a:close/>
                </a:path>
              </a:pathLst>
            </a:custGeom>
            <a:solidFill>
              <a:srgbClr val="DAE9F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7" name="Google Shape;1277;p48"/>
            <p:cNvSpPr/>
            <p:nvPr/>
          </p:nvSpPr>
          <p:spPr>
            <a:xfrm>
              <a:off x="2157008" y="2144380"/>
              <a:ext cx="6483" cy="1596853"/>
            </a:xfrm>
            <a:custGeom>
              <a:avLst/>
              <a:gdLst/>
              <a:ahLst/>
              <a:cxnLst/>
              <a:rect l="l" t="t" r="r" b="b"/>
              <a:pathLst>
                <a:path w="366" h="90154" extrusionOk="0">
                  <a:moveTo>
                    <a:pt x="1" y="0"/>
                  </a:moveTo>
                  <a:lnTo>
                    <a:pt x="1" y="90154"/>
                  </a:lnTo>
                  <a:lnTo>
                    <a:pt x="365" y="90154"/>
                  </a:lnTo>
                  <a:lnTo>
                    <a:pt x="365" y="0"/>
                  </a:lnTo>
                  <a:close/>
                </a:path>
              </a:pathLst>
            </a:custGeom>
            <a:solidFill>
              <a:srgbClr val="DAE9F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8" name="Google Shape;1278;p48"/>
            <p:cNvSpPr/>
            <p:nvPr/>
          </p:nvSpPr>
          <p:spPr>
            <a:xfrm>
              <a:off x="2279755" y="2144380"/>
              <a:ext cx="6483" cy="1596853"/>
            </a:xfrm>
            <a:custGeom>
              <a:avLst/>
              <a:gdLst/>
              <a:ahLst/>
              <a:cxnLst/>
              <a:rect l="l" t="t" r="r" b="b"/>
              <a:pathLst>
                <a:path w="366" h="90154" extrusionOk="0">
                  <a:moveTo>
                    <a:pt x="1" y="0"/>
                  </a:moveTo>
                  <a:lnTo>
                    <a:pt x="1" y="90154"/>
                  </a:lnTo>
                  <a:lnTo>
                    <a:pt x="366" y="90154"/>
                  </a:lnTo>
                  <a:lnTo>
                    <a:pt x="366" y="0"/>
                  </a:lnTo>
                  <a:close/>
                </a:path>
              </a:pathLst>
            </a:custGeom>
            <a:solidFill>
              <a:srgbClr val="DAE9F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79" name="Google Shape;1279;p48"/>
            <p:cNvSpPr/>
            <p:nvPr/>
          </p:nvSpPr>
          <p:spPr>
            <a:xfrm>
              <a:off x="2523657" y="2144380"/>
              <a:ext cx="7014" cy="1596853"/>
            </a:xfrm>
            <a:custGeom>
              <a:avLst/>
              <a:gdLst/>
              <a:ahLst/>
              <a:cxnLst/>
              <a:rect l="l" t="t" r="r" b="b"/>
              <a:pathLst>
                <a:path w="396" h="90154" extrusionOk="0">
                  <a:moveTo>
                    <a:pt x="0" y="0"/>
                  </a:moveTo>
                  <a:lnTo>
                    <a:pt x="0" y="90154"/>
                  </a:lnTo>
                  <a:lnTo>
                    <a:pt x="395" y="90154"/>
                  </a:lnTo>
                  <a:lnTo>
                    <a:pt x="395" y="0"/>
                  </a:lnTo>
                  <a:close/>
                </a:path>
              </a:pathLst>
            </a:custGeom>
            <a:solidFill>
              <a:srgbClr val="DAE9F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80" name="Google Shape;1280;p48"/>
            <p:cNvSpPr/>
            <p:nvPr/>
          </p:nvSpPr>
          <p:spPr>
            <a:xfrm>
              <a:off x="2401440" y="2144380"/>
              <a:ext cx="6465" cy="1596853"/>
            </a:xfrm>
            <a:custGeom>
              <a:avLst/>
              <a:gdLst/>
              <a:ahLst/>
              <a:cxnLst/>
              <a:rect l="l" t="t" r="r" b="b"/>
              <a:pathLst>
                <a:path w="365" h="90154" extrusionOk="0">
                  <a:moveTo>
                    <a:pt x="0" y="0"/>
                  </a:moveTo>
                  <a:lnTo>
                    <a:pt x="0" y="90154"/>
                  </a:lnTo>
                  <a:lnTo>
                    <a:pt x="365" y="90154"/>
                  </a:lnTo>
                  <a:lnTo>
                    <a:pt x="365" y="0"/>
                  </a:lnTo>
                  <a:close/>
                </a:path>
              </a:pathLst>
            </a:custGeom>
            <a:solidFill>
              <a:srgbClr val="DAE9F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81" name="Google Shape;1281;p48"/>
            <p:cNvSpPr/>
            <p:nvPr/>
          </p:nvSpPr>
          <p:spPr>
            <a:xfrm>
              <a:off x="2646404" y="2144380"/>
              <a:ext cx="6483" cy="1596853"/>
            </a:xfrm>
            <a:custGeom>
              <a:avLst/>
              <a:gdLst/>
              <a:ahLst/>
              <a:cxnLst/>
              <a:rect l="l" t="t" r="r" b="b"/>
              <a:pathLst>
                <a:path w="366" h="90154" extrusionOk="0">
                  <a:moveTo>
                    <a:pt x="0" y="0"/>
                  </a:moveTo>
                  <a:lnTo>
                    <a:pt x="0" y="90154"/>
                  </a:lnTo>
                  <a:lnTo>
                    <a:pt x="365" y="90154"/>
                  </a:lnTo>
                  <a:lnTo>
                    <a:pt x="365" y="0"/>
                  </a:lnTo>
                  <a:close/>
                </a:path>
              </a:pathLst>
            </a:custGeom>
            <a:solidFill>
              <a:srgbClr val="DAE9F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82" name="Google Shape;1282;p48"/>
            <p:cNvSpPr/>
            <p:nvPr/>
          </p:nvSpPr>
          <p:spPr>
            <a:xfrm>
              <a:off x="2768620" y="2144380"/>
              <a:ext cx="7014" cy="1596853"/>
            </a:xfrm>
            <a:custGeom>
              <a:avLst/>
              <a:gdLst/>
              <a:ahLst/>
              <a:cxnLst/>
              <a:rect l="l" t="t" r="r" b="b"/>
              <a:pathLst>
                <a:path w="396" h="90154" extrusionOk="0">
                  <a:moveTo>
                    <a:pt x="0" y="0"/>
                  </a:moveTo>
                  <a:lnTo>
                    <a:pt x="0" y="90154"/>
                  </a:lnTo>
                  <a:lnTo>
                    <a:pt x="395" y="90154"/>
                  </a:lnTo>
                  <a:lnTo>
                    <a:pt x="395" y="0"/>
                  </a:lnTo>
                  <a:close/>
                </a:path>
              </a:pathLst>
            </a:custGeom>
            <a:solidFill>
              <a:srgbClr val="DAE9F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83" name="Google Shape;1283;p48"/>
            <p:cNvSpPr/>
            <p:nvPr/>
          </p:nvSpPr>
          <p:spPr>
            <a:xfrm>
              <a:off x="2890288" y="2144380"/>
              <a:ext cx="7014" cy="1596853"/>
            </a:xfrm>
            <a:custGeom>
              <a:avLst/>
              <a:gdLst/>
              <a:ahLst/>
              <a:cxnLst/>
              <a:rect l="l" t="t" r="r" b="b"/>
              <a:pathLst>
                <a:path w="396" h="90154" extrusionOk="0">
                  <a:moveTo>
                    <a:pt x="1" y="0"/>
                  </a:moveTo>
                  <a:lnTo>
                    <a:pt x="1" y="90154"/>
                  </a:lnTo>
                  <a:lnTo>
                    <a:pt x="396" y="90154"/>
                  </a:lnTo>
                  <a:lnTo>
                    <a:pt x="396" y="0"/>
                  </a:lnTo>
                  <a:close/>
                </a:path>
              </a:pathLst>
            </a:custGeom>
            <a:solidFill>
              <a:srgbClr val="DAE9F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84" name="Google Shape;1284;p48"/>
            <p:cNvSpPr/>
            <p:nvPr/>
          </p:nvSpPr>
          <p:spPr>
            <a:xfrm>
              <a:off x="3135252" y="2144380"/>
              <a:ext cx="7014" cy="1596853"/>
            </a:xfrm>
            <a:custGeom>
              <a:avLst/>
              <a:gdLst/>
              <a:ahLst/>
              <a:cxnLst/>
              <a:rect l="l" t="t" r="r" b="b"/>
              <a:pathLst>
                <a:path w="396" h="90154" extrusionOk="0">
                  <a:moveTo>
                    <a:pt x="1" y="0"/>
                  </a:moveTo>
                  <a:lnTo>
                    <a:pt x="1" y="90154"/>
                  </a:lnTo>
                  <a:lnTo>
                    <a:pt x="396" y="90154"/>
                  </a:lnTo>
                  <a:lnTo>
                    <a:pt x="396" y="0"/>
                  </a:lnTo>
                  <a:close/>
                </a:path>
              </a:pathLst>
            </a:custGeom>
            <a:solidFill>
              <a:srgbClr val="DAE9F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85" name="Google Shape;1285;p48"/>
            <p:cNvSpPr/>
            <p:nvPr/>
          </p:nvSpPr>
          <p:spPr>
            <a:xfrm>
              <a:off x="3013035" y="2144380"/>
              <a:ext cx="7014" cy="1596853"/>
            </a:xfrm>
            <a:custGeom>
              <a:avLst/>
              <a:gdLst/>
              <a:ahLst/>
              <a:cxnLst/>
              <a:rect l="l" t="t" r="r" b="b"/>
              <a:pathLst>
                <a:path w="396" h="90154" extrusionOk="0">
                  <a:moveTo>
                    <a:pt x="1" y="0"/>
                  </a:moveTo>
                  <a:lnTo>
                    <a:pt x="1" y="90154"/>
                  </a:lnTo>
                  <a:lnTo>
                    <a:pt x="396" y="90154"/>
                  </a:lnTo>
                  <a:lnTo>
                    <a:pt x="396" y="0"/>
                  </a:lnTo>
                  <a:close/>
                </a:path>
              </a:pathLst>
            </a:custGeom>
            <a:solidFill>
              <a:srgbClr val="DAE9F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86" name="Google Shape;1286;p48"/>
            <p:cNvSpPr/>
            <p:nvPr/>
          </p:nvSpPr>
          <p:spPr>
            <a:xfrm>
              <a:off x="3257468" y="2144380"/>
              <a:ext cx="6483" cy="1596853"/>
            </a:xfrm>
            <a:custGeom>
              <a:avLst/>
              <a:gdLst/>
              <a:ahLst/>
              <a:cxnLst/>
              <a:rect l="l" t="t" r="r" b="b"/>
              <a:pathLst>
                <a:path w="366" h="90154" extrusionOk="0">
                  <a:moveTo>
                    <a:pt x="0" y="0"/>
                  </a:moveTo>
                  <a:lnTo>
                    <a:pt x="0" y="90154"/>
                  </a:lnTo>
                  <a:lnTo>
                    <a:pt x="365" y="90154"/>
                  </a:lnTo>
                  <a:lnTo>
                    <a:pt x="365" y="0"/>
                  </a:lnTo>
                  <a:close/>
                </a:path>
              </a:pathLst>
            </a:custGeom>
            <a:solidFill>
              <a:srgbClr val="DAE9F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87" name="Google Shape;1287;p48"/>
            <p:cNvSpPr/>
            <p:nvPr/>
          </p:nvSpPr>
          <p:spPr>
            <a:xfrm>
              <a:off x="3379684" y="2144380"/>
              <a:ext cx="7014" cy="1596853"/>
            </a:xfrm>
            <a:custGeom>
              <a:avLst/>
              <a:gdLst/>
              <a:ahLst/>
              <a:cxnLst/>
              <a:rect l="l" t="t" r="r" b="b"/>
              <a:pathLst>
                <a:path w="396" h="90154" extrusionOk="0">
                  <a:moveTo>
                    <a:pt x="0" y="0"/>
                  </a:moveTo>
                  <a:lnTo>
                    <a:pt x="0" y="90154"/>
                  </a:lnTo>
                  <a:lnTo>
                    <a:pt x="395" y="90154"/>
                  </a:lnTo>
                  <a:lnTo>
                    <a:pt x="395" y="0"/>
                  </a:lnTo>
                  <a:close/>
                </a:path>
              </a:pathLst>
            </a:custGeom>
            <a:solidFill>
              <a:srgbClr val="DAE9F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88" name="Google Shape;1288;p48"/>
            <p:cNvSpPr/>
            <p:nvPr/>
          </p:nvSpPr>
          <p:spPr>
            <a:xfrm>
              <a:off x="3502432" y="2144380"/>
              <a:ext cx="6483" cy="1596853"/>
            </a:xfrm>
            <a:custGeom>
              <a:avLst/>
              <a:gdLst/>
              <a:ahLst/>
              <a:cxnLst/>
              <a:rect l="l" t="t" r="r" b="b"/>
              <a:pathLst>
                <a:path w="366" h="90154" extrusionOk="0">
                  <a:moveTo>
                    <a:pt x="0" y="0"/>
                  </a:moveTo>
                  <a:lnTo>
                    <a:pt x="0" y="90154"/>
                  </a:lnTo>
                  <a:lnTo>
                    <a:pt x="365" y="90154"/>
                  </a:lnTo>
                  <a:lnTo>
                    <a:pt x="365" y="0"/>
                  </a:lnTo>
                  <a:close/>
                </a:path>
              </a:pathLst>
            </a:custGeom>
            <a:solidFill>
              <a:srgbClr val="DAE9F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89" name="Google Shape;1289;p48"/>
            <p:cNvSpPr/>
            <p:nvPr/>
          </p:nvSpPr>
          <p:spPr>
            <a:xfrm>
              <a:off x="3624648" y="2144380"/>
              <a:ext cx="7014" cy="1596853"/>
            </a:xfrm>
            <a:custGeom>
              <a:avLst/>
              <a:gdLst/>
              <a:ahLst/>
              <a:cxnLst/>
              <a:rect l="l" t="t" r="r" b="b"/>
              <a:pathLst>
                <a:path w="396" h="90154" extrusionOk="0">
                  <a:moveTo>
                    <a:pt x="0" y="0"/>
                  </a:moveTo>
                  <a:lnTo>
                    <a:pt x="0" y="90154"/>
                  </a:lnTo>
                  <a:lnTo>
                    <a:pt x="395" y="90154"/>
                  </a:lnTo>
                  <a:lnTo>
                    <a:pt x="395" y="0"/>
                  </a:lnTo>
                  <a:close/>
                </a:path>
              </a:pathLst>
            </a:custGeom>
            <a:solidFill>
              <a:srgbClr val="DAE9F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90" name="Google Shape;1290;p48"/>
            <p:cNvSpPr/>
            <p:nvPr/>
          </p:nvSpPr>
          <p:spPr>
            <a:xfrm>
              <a:off x="3746315" y="2144380"/>
              <a:ext cx="7014" cy="1596853"/>
            </a:xfrm>
            <a:custGeom>
              <a:avLst/>
              <a:gdLst/>
              <a:ahLst/>
              <a:cxnLst/>
              <a:rect l="l" t="t" r="r" b="b"/>
              <a:pathLst>
                <a:path w="396" h="90154" extrusionOk="0">
                  <a:moveTo>
                    <a:pt x="1" y="0"/>
                  </a:moveTo>
                  <a:lnTo>
                    <a:pt x="1" y="90154"/>
                  </a:lnTo>
                  <a:lnTo>
                    <a:pt x="396" y="90154"/>
                  </a:lnTo>
                  <a:lnTo>
                    <a:pt x="396" y="0"/>
                  </a:lnTo>
                  <a:close/>
                </a:path>
              </a:pathLst>
            </a:custGeom>
            <a:solidFill>
              <a:srgbClr val="DAE9F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91" name="Google Shape;1291;p48"/>
            <p:cNvSpPr/>
            <p:nvPr/>
          </p:nvSpPr>
          <p:spPr>
            <a:xfrm>
              <a:off x="2034792" y="2451798"/>
              <a:ext cx="6483" cy="296118"/>
            </a:xfrm>
            <a:custGeom>
              <a:avLst/>
              <a:gdLst/>
              <a:ahLst/>
              <a:cxnLst/>
              <a:rect l="l" t="t" r="r" b="b"/>
              <a:pathLst>
                <a:path w="366" h="16718" extrusionOk="0">
                  <a:moveTo>
                    <a:pt x="1" y="0"/>
                  </a:moveTo>
                  <a:lnTo>
                    <a:pt x="1" y="16718"/>
                  </a:lnTo>
                  <a:lnTo>
                    <a:pt x="366" y="16718"/>
                  </a:lnTo>
                  <a:lnTo>
                    <a:pt x="366" y="0"/>
                  </a:lnTo>
                  <a:close/>
                </a:path>
              </a:pathLst>
            </a:custGeom>
            <a:solidFill>
              <a:srgbClr val="162E4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92" name="Google Shape;1292;p48"/>
            <p:cNvSpPr/>
            <p:nvPr/>
          </p:nvSpPr>
          <p:spPr>
            <a:xfrm>
              <a:off x="1984187" y="2501252"/>
              <a:ext cx="107692" cy="198699"/>
            </a:xfrm>
            <a:custGeom>
              <a:avLst/>
              <a:gdLst/>
              <a:ahLst/>
              <a:cxnLst/>
              <a:rect l="l" t="t" r="r" b="b"/>
              <a:pathLst>
                <a:path w="6080" h="11218" extrusionOk="0">
                  <a:moveTo>
                    <a:pt x="3043" y="1"/>
                  </a:moveTo>
                  <a:cubicBezTo>
                    <a:pt x="1735" y="1"/>
                    <a:pt x="428" y="107"/>
                    <a:pt x="335" y="309"/>
                  </a:cubicBezTo>
                  <a:cubicBezTo>
                    <a:pt x="153" y="673"/>
                    <a:pt x="1" y="10430"/>
                    <a:pt x="335" y="10886"/>
                  </a:cubicBezTo>
                  <a:cubicBezTo>
                    <a:pt x="484" y="11110"/>
                    <a:pt x="1705" y="11217"/>
                    <a:pt x="2952" y="11217"/>
                  </a:cubicBezTo>
                  <a:cubicBezTo>
                    <a:pt x="4242" y="11217"/>
                    <a:pt x="5560" y="11103"/>
                    <a:pt x="5745" y="10886"/>
                  </a:cubicBezTo>
                  <a:cubicBezTo>
                    <a:pt x="6080" y="10491"/>
                    <a:pt x="6080" y="704"/>
                    <a:pt x="5745" y="309"/>
                  </a:cubicBezTo>
                  <a:cubicBezTo>
                    <a:pt x="5566" y="100"/>
                    <a:pt x="4304" y="1"/>
                    <a:pt x="3043"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93" name="Google Shape;1293;p48"/>
            <p:cNvSpPr/>
            <p:nvPr/>
          </p:nvSpPr>
          <p:spPr>
            <a:xfrm>
              <a:off x="2523657" y="2295663"/>
              <a:ext cx="7014" cy="535715"/>
            </a:xfrm>
            <a:custGeom>
              <a:avLst/>
              <a:gdLst/>
              <a:ahLst/>
              <a:cxnLst/>
              <a:rect l="l" t="t" r="r" b="b"/>
              <a:pathLst>
                <a:path w="396" h="30245" extrusionOk="0">
                  <a:moveTo>
                    <a:pt x="0" y="1"/>
                  </a:moveTo>
                  <a:lnTo>
                    <a:pt x="0" y="30244"/>
                  </a:lnTo>
                  <a:lnTo>
                    <a:pt x="395" y="30244"/>
                  </a:lnTo>
                  <a:lnTo>
                    <a:pt x="395" y="1"/>
                  </a:lnTo>
                  <a:close/>
                </a:path>
              </a:pathLst>
            </a:custGeom>
            <a:solidFill>
              <a:srgbClr val="162E4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94" name="Google Shape;1294;p48"/>
            <p:cNvSpPr/>
            <p:nvPr/>
          </p:nvSpPr>
          <p:spPr>
            <a:xfrm>
              <a:off x="2473583" y="2483681"/>
              <a:ext cx="107692" cy="199035"/>
            </a:xfrm>
            <a:custGeom>
              <a:avLst/>
              <a:gdLst/>
              <a:ahLst/>
              <a:cxnLst/>
              <a:rect l="l" t="t" r="r" b="b"/>
              <a:pathLst>
                <a:path w="6080" h="11237" extrusionOk="0">
                  <a:moveTo>
                    <a:pt x="3115" y="1"/>
                  </a:moveTo>
                  <a:cubicBezTo>
                    <a:pt x="1786" y="1"/>
                    <a:pt x="429" y="108"/>
                    <a:pt x="335" y="298"/>
                  </a:cubicBezTo>
                  <a:cubicBezTo>
                    <a:pt x="152" y="693"/>
                    <a:pt x="0" y="10450"/>
                    <a:pt x="335" y="10906"/>
                  </a:cubicBezTo>
                  <a:cubicBezTo>
                    <a:pt x="484" y="11130"/>
                    <a:pt x="1705" y="11236"/>
                    <a:pt x="2948" y="11236"/>
                  </a:cubicBezTo>
                  <a:cubicBezTo>
                    <a:pt x="4234" y="11236"/>
                    <a:pt x="5545" y="11122"/>
                    <a:pt x="5715" y="10906"/>
                  </a:cubicBezTo>
                  <a:cubicBezTo>
                    <a:pt x="6079" y="10480"/>
                    <a:pt x="6079" y="723"/>
                    <a:pt x="5715" y="298"/>
                  </a:cubicBezTo>
                  <a:cubicBezTo>
                    <a:pt x="5554" y="93"/>
                    <a:pt x="4346" y="1"/>
                    <a:pt x="3115"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95" name="Google Shape;1295;p48"/>
            <p:cNvSpPr/>
            <p:nvPr/>
          </p:nvSpPr>
          <p:spPr>
            <a:xfrm>
              <a:off x="1668692" y="2264435"/>
              <a:ext cx="6483" cy="535715"/>
            </a:xfrm>
            <a:custGeom>
              <a:avLst/>
              <a:gdLst/>
              <a:ahLst/>
              <a:cxnLst/>
              <a:rect l="l" t="t" r="r" b="b"/>
              <a:pathLst>
                <a:path w="366" h="30245" extrusionOk="0">
                  <a:moveTo>
                    <a:pt x="1" y="1"/>
                  </a:moveTo>
                  <a:lnTo>
                    <a:pt x="1" y="30244"/>
                  </a:lnTo>
                  <a:lnTo>
                    <a:pt x="365" y="30244"/>
                  </a:lnTo>
                  <a:lnTo>
                    <a:pt x="365" y="1"/>
                  </a:lnTo>
                  <a:close/>
                </a:path>
              </a:pathLst>
            </a:custGeom>
            <a:solidFill>
              <a:srgbClr val="162E4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96" name="Google Shape;1296;p48"/>
            <p:cNvSpPr/>
            <p:nvPr/>
          </p:nvSpPr>
          <p:spPr>
            <a:xfrm>
              <a:off x="1618087" y="2452808"/>
              <a:ext cx="107692" cy="198681"/>
            </a:xfrm>
            <a:custGeom>
              <a:avLst/>
              <a:gdLst/>
              <a:ahLst/>
              <a:cxnLst/>
              <a:rect l="l" t="t" r="r" b="b"/>
              <a:pathLst>
                <a:path w="6080" h="11217" extrusionOk="0">
                  <a:moveTo>
                    <a:pt x="3039" y="0"/>
                  </a:moveTo>
                  <a:cubicBezTo>
                    <a:pt x="1735" y="0"/>
                    <a:pt x="428" y="107"/>
                    <a:pt x="335" y="308"/>
                  </a:cubicBezTo>
                  <a:cubicBezTo>
                    <a:pt x="152" y="673"/>
                    <a:pt x="0" y="10430"/>
                    <a:pt x="335" y="10886"/>
                  </a:cubicBezTo>
                  <a:cubicBezTo>
                    <a:pt x="484" y="11110"/>
                    <a:pt x="1705" y="11216"/>
                    <a:pt x="2948" y="11216"/>
                  </a:cubicBezTo>
                  <a:cubicBezTo>
                    <a:pt x="4235" y="11216"/>
                    <a:pt x="5545" y="11102"/>
                    <a:pt x="5715" y="10886"/>
                  </a:cubicBezTo>
                  <a:cubicBezTo>
                    <a:pt x="6080" y="10491"/>
                    <a:pt x="6080" y="703"/>
                    <a:pt x="5715" y="308"/>
                  </a:cubicBezTo>
                  <a:cubicBezTo>
                    <a:pt x="5551" y="99"/>
                    <a:pt x="4296" y="0"/>
                    <a:pt x="3039"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97" name="Google Shape;1297;p48"/>
            <p:cNvSpPr/>
            <p:nvPr/>
          </p:nvSpPr>
          <p:spPr>
            <a:xfrm>
              <a:off x="2768620" y="2133080"/>
              <a:ext cx="7014" cy="535697"/>
            </a:xfrm>
            <a:custGeom>
              <a:avLst/>
              <a:gdLst/>
              <a:ahLst/>
              <a:cxnLst/>
              <a:rect l="l" t="t" r="r" b="b"/>
              <a:pathLst>
                <a:path w="396" h="30244" extrusionOk="0">
                  <a:moveTo>
                    <a:pt x="0" y="0"/>
                  </a:moveTo>
                  <a:lnTo>
                    <a:pt x="0" y="30244"/>
                  </a:lnTo>
                  <a:lnTo>
                    <a:pt x="395" y="30244"/>
                  </a:lnTo>
                  <a:lnTo>
                    <a:pt x="395" y="0"/>
                  </a:lnTo>
                  <a:close/>
                </a:path>
              </a:pathLst>
            </a:custGeom>
            <a:solidFill>
              <a:srgbClr val="162E4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98" name="Google Shape;1298;p48"/>
            <p:cNvSpPr/>
            <p:nvPr/>
          </p:nvSpPr>
          <p:spPr>
            <a:xfrm>
              <a:off x="2717467" y="2321434"/>
              <a:ext cx="107692" cy="199035"/>
            </a:xfrm>
            <a:custGeom>
              <a:avLst/>
              <a:gdLst/>
              <a:ahLst/>
              <a:cxnLst/>
              <a:rect l="l" t="t" r="r" b="b"/>
              <a:pathLst>
                <a:path w="6080" h="11237" extrusionOk="0">
                  <a:moveTo>
                    <a:pt x="3069" y="1"/>
                  </a:moveTo>
                  <a:cubicBezTo>
                    <a:pt x="1765" y="1"/>
                    <a:pt x="458" y="107"/>
                    <a:pt x="365" y="309"/>
                  </a:cubicBezTo>
                  <a:cubicBezTo>
                    <a:pt x="152" y="673"/>
                    <a:pt x="1" y="10461"/>
                    <a:pt x="365" y="10917"/>
                  </a:cubicBezTo>
                  <a:cubicBezTo>
                    <a:pt x="512" y="11136"/>
                    <a:pt x="1690" y="11236"/>
                    <a:pt x="2909" y="11236"/>
                  </a:cubicBezTo>
                  <a:cubicBezTo>
                    <a:pt x="4217" y="11236"/>
                    <a:pt x="5572" y="11121"/>
                    <a:pt x="5745" y="10917"/>
                  </a:cubicBezTo>
                  <a:cubicBezTo>
                    <a:pt x="6080" y="10491"/>
                    <a:pt x="6080" y="734"/>
                    <a:pt x="5745" y="309"/>
                  </a:cubicBezTo>
                  <a:cubicBezTo>
                    <a:pt x="5581" y="100"/>
                    <a:pt x="4326" y="1"/>
                    <a:pt x="3069"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99" name="Google Shape;1299;p48"/>
            <p:cNvSpPr/>
            <p:nvPr/>
          </p:nvSpPr>
          <p:spPr>
            <a:xfrm>
              <a:off x="3379684" y="1820277"/>
              <a:ext cx="7014" cy="342967"/>
            </a:xfrm>
            <a:custGeom>
              <a:avLst/>
              <a:gdLst/>
              <a:ahLst/>
              <a:cxnLst/>
              <a:rect l="l" t="t" r="r" b="b"/>
              <a:pathLst>
                <a:path w="396" h="19363" extrusionOk="0">
                  <a:moveTo>
                    <a:pt x="0" y="0"/>
                  </a:moveTo>
                  <a:lnTo>
                    <a:pt x="0" y="19362"/>
                  </a:lnTo>
                  <a:lnTo>
                    <a:pt x="395" y="19362"/>
                  </a:lnTo>
                  <a:lnTo>
                    <a:pt x="395" y="0"/>
                  </a:lnTo>
                  <a:close/>
                </a:path>
              </a:pathLst>
            </a:custGeom>
            <a:solidFill>
              <a:srgbClr val="162E4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00" name="Google Shape;1300;p48"/>
            <p:cNvSpPr/>
            <p:nvPr/>
          </p:nvSpPr>
          <p:spPr>
            <a:xfrm>
              <a:off x="3328530" y="1917660"/>
              <a:ext cx="107692" cy="152381"/>
            </a:xfrm>
            <a:custGeom>
              <a:avLst/>
              <a:gdLst/>
              <a:ahLst/>
              <a:cxnLst/>
              <a:rect l="l" t="t" r="r" b="b"/>
              <a:pathLst>
                <a:path w="6080" h="8603" extrusionOk="0">
                  <a:moveTo>
                    <a:pt x="3069" y="0"/>
                  </a:moveTo>
                  <a:cubicBezTo>
                    <a:pt x="1765" y="0"/>
                    <a:pt x="458" y="107"/>
                    <a:pt x="365" y="308"/>
                  </a:cubicBezTo>
                  <a:cubicBezTo>
                    <a:pt x="153" y="673"/>
                    <a:pt x="1" y="7816"/>
                    <a:pt x="365" y="8272"/>
                  </a:cubicBezTo>
                  <a:cubicBezTo>
                    <a:pt x="515" y="8496"/>
                    <a:pt x="1736" y="8602"/>
                    <a:pt x="2979" y="8602"/>
                  </a:cubicBezTo>
                  <a:cubicBezTo>
                    <a:pt x="4265" y="8602"/>
                    <a:pt x="5575" y="8488"/>
                    <a:pt x="5745" y="8272"/>
                  </a:cubicBezTo>
                  <a:cubicBezTo>
                    <a:pt x="6080" y="7876"/>
                    <a:pt x="6080" y="733"/>
                    <a:pt x="5745" y="308"/>
                  </a:cubicBezTo>
                  <a:cubicBezTo>
                    <a:pt x="5581" y="99"/>
                    <a:pt x="4327" y="0"/>
                    <a:pt x="3069"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01" name="Google Shape;1301;p48"/>
            <p:cNvSpPr/>
            <p:nvPr/>
          </p:nvSpPr>
          <p:spPr>
            <a:xfrm>
              <a:off x="3257468" y="1894563"/>
              <a:ext cx="6483" cy="343516"/>
            </a:xfrm>
            <a:custGeom>
              <a:avLst/>
              <a:gdLst/>
              <a:ahLst/>
              <a:cxnLst/>
              <a:rect l="l" t="t" r="r" b="b"/>
              <a:pathLst>
                <a:path w="366" h="19394" extrusionOk="0">
                  <a:moveTo>
                    <a:pt x="0" y="1"/>
                  </a:moveTo>
                  <a:lnTo>
                    <a:pt x="0" y="19393"/>
                  </a:lnTo>
                  <a:lnTo>
                    <a:pt x="365" y="19393"/>
                  </a:lnTo>
                  <a:lnTo>
                    <a:pt x="365" y="1"/>
                  </a:lnTo>
                  <a:close/>
                </a:path>
              </a:pathLst>
            </a:custGeom>
            <a:solidFill>
              <a:srgbClr val="162E4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02" name="Google Shape;1302;p48"/>
            <p:cNvSpPr/>
            <p:nvPr/>
          </p:nvSpPr>
          <p:spPr>
            <a:xfrm>
              <a:off x="3206863" y="1992354"/>
              <a:ext cx="107692" cy="152522"/>
            </a:xfrm>
            <a:custGeom>
              <a:avLst/>
              <a:gdLst/>
              <a:ahLst/>
              <a:cxnLst/>
              <a:rect l="l" t="t" r="r" b="b"/>
              <a:pathLst>
                <a:path w="6080" h="8611" extrusionOk="0">
                  <a:moveTo>
                    <a:pt x="3071" y="0"/>
                  </a:moveTo>
                  <a:cubicBezTo>
                    <a:pt x="1761" y="0"/>
                    <a:pt x="443" y="99"/>
                    <a:pt x="335" y="285"/>
                  </a:cubicBezTo>
                  <a:cubicBezTo>
                    <a:pt x="152" y="681"/>
                    <a:pt x="0" y="7824"/>
                    <a:pt x="335" y="8280"/>
                  </a:cubicBezTo>
                  <a:cubicBezTo>
                    <a:pt x="484" y="8504"/>
                    <a:pt x="1712" y="8610"/>
                    <a:pt x="2963" y="8610"/>
                  </a:cubicBezTo>
                  <a:cubicBezTo>
                    <a:pt x="4257" y="8610"/>
                    <a:pt x="5575" y="8496"/>
                    <a:pt x="5745" y="8280"/>
                  </a:cubicBezTo>
                  <a:cubicBezTo>
                    <a:pt x="6079" y="7854"/>
                    <a:pt x="6079" y="711"/>
                    <a:pt x="5745" y="285"/>
                  </a:cubicBezTo>
                  <a:cubicBezTo>
                    <a:pt x="5581" y="92"/>
                    <a:pt x="4330" y="0"/>
                    <a:pt x="3071"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03" name="Google Shape;1303;p48"/>
            <p:cNvSpPr/>
            <p:nvPr/>
          </p:nvSpPr>
          <p:spPr>
            <a:xfrm>
              <a:off x="3624648" y="1668445"/>
              <a:ext cx="7014" cy="343516"/>
            </a:xfrm>
            <a:custGeom>
              <a:avLst/>
              <a:gdLst/>
              <a:ahLst/>
              <a:cxnLst/>
              <a:rect l="l" t="t" r="r" b="b"/>
              <a:pathLst>
                <a:path w="396" h="19394" extrusionOk="0">
                  <a:moveTo>
                    <a:pt x="0" y="1"/>
                  </a:moveTo>
                  <a:lnTo>
                    <a:pt x="0" y="19393"/>
                  </a:lnTo>
                  <a:lnTo>
                    <a:pt x="395" y="19393"/>
                  </a:lnTo>
                  <a:lnTo>
                    <a:pt x="395" y="1"/>
                  </a:lnTo>
                  <a:close/>
                </a:path>
              </a:pathLst>
            </a:custGeom>
            <a:solidFill>
              <a:srgbClr val="162E4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04" name="Google Shape;1304;p48"/>
            <p:cNvSpPr/>
            <p:nvPr/>
          </p:nvSpPr>
          <p:spPr>
            <a:xfrm>
              <a:off x="3573494" y="1766236"/>
              <a:ext cx="107692" cy="152522"/>
            </a:xfrm>
            <a:custGeom>
              <a:avLst/>
              <a:gdLst/>
              <a:ahLst/>
              <a:cxnLst/>
              <a:rect l="l" t="t" r="r" b="b"/>
              <a:pathLst>
                <a:path w="6080" h="8611" extrusionOk="0">
                  <a:moveTo>
                    <a:pt x="3072" y="0"/>
                  </a:moveTo>
                  <a:cubicBezTo>
                    <a:pt x="1762" y="0"/>
                    <a:pt x="444" y="99"/>
                    <a:pt x="335" y="285"/>
                  </a:cubicBezTo>
                  <a:cubicBezTo>
                    <a:pt x="153" y="680"/>
                    <a:pt x="1" y="7823"/>
                    <a:pt x="335" y="8279"/>
                  </a:cubicBezTo>
                  <a:cubicBezTo>
                    <a:pt x="499" y="8503"/>
                    <a:pt x="1728" y="8610"/>
                    <a:pt x="2975" y="8610"/>
                  </a:cubicBezTo>
                  <a:cubicBezTo>
                    <a:pt x="4265" y="8610"/>
                    <a:pt x="5575" y="8496"/>
                    <a:pt x="5745" y="8279"/>
                  </a:cubicBezTo>
                  <a:cubicBezTo>
                    <a:pt x="6080" y="7854"/>
                    <a:pt x="6080" y="711"/>
                    <a:pt x="5745" y="285"/>
                  </a:cubicBezTo>
                  <a:cubicBezTo>
                    <a:pt x="5582" y="92"/>
                    <a:pt x="4330" y="0"/>
                    <a:pt x="3072"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05" name="Google Shape;1305;p48"/>
            <p:cNvSpPr/>
            <p:nvPr/>
          </p:nvSpPr>
          <p:spPr>
            <a:xfrm>
              <a:off x="1545413" y="2201450"/>
              <a:ext cx="6465" cy="398956"/>
            </a:xfrm>
            <a:custGeom>
              <a:avLst/>
              <a:gdLst/>
              <a:ahLst/>
              <a:cxnLst/>
              <a:rect l="l" t="t" r="r" b="b"/>
              <a:pathLst>
                <a:path w="365" h="22524" extrusionOk="0">
                  <a:moveTo>
                    <a:pt x="0" y="0"/>
                  </a:moveTo>
                  <a:lnTo>
                    <a:pt x="0" y="22524"/>
                  </a:lnTo>
                  <a:lnTo>
                    <a:pt x="365" y="22524"/>
                  </a:lnTo>
                  <a:lnTo>
                    <a:pt x="365" y="0"/>
                  </a:lnTo>
                  <a:close/>
                </a:path>
              </a:pathLst>
            </a:custGeom>
            <a:solidFill>
              <a:srgbClr val="162E4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06" name="Google Shape;1306;p48"/>
            <p:cNvSpPr/>
            <p:nvPr/>
          </p:nvSpPr>
          <p:spPr>
            <a:xfrm>
              <a:off x="1494791" y="2339076"/>
              <a:ext cx="107692" cy="198805"/>
            </a:xfrm>
            <a:custGeom>
              <a:avLst/>
              <a:gdLst/>
              <a:ahLst/>
              <a:cxnLst/>
              <a:rect l="l" t="t" r="r" b="b"/>
              <a:pathLst>
                <a:path w="6080" h="11224" extrusionOk="0">
                  <a:moveTo>
                    <a:pt x="3072" y="0"/>
                  </a:moveTo>
                  <a:cubicBezTo>
                    <a:pt x="1762" y="0"/>
                    <a:pt x="444" y="99"/>
                    <a:pt x="335" y="285"/>
                  </a:cubicBezTo>
                  <a:cubicBezTo>
                    <a:pt x="153" y="680"/>
                    <a:pt x="1" y="10437"/>
                    <a:pt x="335" y="10893"/>
                  </a:cubicBezTo>
                  <a:cubicBezTo>
                    <a:pt x="485" y="11117"/>
                    <a:pt x="1713" y="11224"/>
                    <a:pt x="2963" y="11224"/>
                  </a:cubicBezTo>
                  <a:cubicBezTo>
                    <a:pt x="4258" y="11224"/>
                    <a:pt x="5576" y="11110"/>
                    <a:pt x="5746" y="10893"/>
                  </a:cubicBezTo>
                  <a:cubicBezTo>
                    <a:pt x="6080" y="10468"/>
                    <a:pt x="6080" y="711"/>
                    <a:pt x="5746" y="285"/>
                  </a:cubicBezTo>
                  <a:cubicBezTo>
                    <a:pt x="5582" y="92"/>
                    <a:pt x="4331" y="0"/>
                    <a:pt x="3072"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07" name="Google Shape;1307;p48"/>
            <p:cNvSpPr/>
            <p:nvPr/>
          </p:nvSpPr>
          <p:spPr>
            <a:xfrm>
              <a:off x="1790377" y="2378043"/>
              <a:ext cx="6465" cy="278901"/>
            </a:xfrm>
            <a:custGeom>
              <a:avLst/>
              <a:gdLst/>
              <a:ahLst/>
              <a:cxnLst/>
              <a:rect l="l" t="t" r="r" b="b"/>
              <a:pathLst>
                <a:path w="365" h="15746" extrusionOk="0">
                  <a:moveTo>
                    <a:pt x="0" y="0"/>
                  </a:moveTo>
                  <a:lnTo>
                    <a:pt x="0" y="15745"/>
                  </a:lnTo>
                  <a:lnTo>
                    <a:pt x="365" y="15745"/>
                  </a:lnTo>
                  <a:lnTo>
                    <a:pt x="365" y="0"/>
                  </a:lnTo>
                  <a:close/>
                </a:path>
              </a:pathLst>
            </a:custGeom>
            <a:solidFill>
              <a:srgbClr val="162E4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08" name="Google Shape;1308;p48"/>
            <p:cNvSpPr/>
            <p:nvPr/>
          </p:nvSpPr>
          <p:spPr>
            <a:xfrm>
              <a:off x="1739223" y="2419083"/>
              <a:ext cx="107692" cy="91892"/>
            </a:xfrm>
            <a:custGeom>
              <a:avLst/>
              <a:gdLst/>
              <a:ahLst/>
              <a:cxnLst/>
              <a:rect l="l" t="t" r="r" b="b"/>
              <a:pathLst>
                <a:path w="6080" h="5188" extrusionOk="0">
                  <a:moveTo>
                    <a:pt x="3115" y="0"/>
                  </a:moveTo>
                  <a:cubicBezTo>
                    <a:pt x="1786" y="0"/>
                    <a:pt x="430" y="108"/>
                    <a:pt x="335" y="297"/>
                  </a:cubicBezTo>
                  <a:cubicBezTo>
                    <a:pt x="152" y="723"/>
                    <a:pt x="1" y="4401"/>
                    <a:pt x="335" y="4857"/>
                  </a:cubicBezTo>
                  <a:cubicBezTo>
                    <a:pt x="484" y="5081"/>
                    <a:pt x="1705" y="5187"/>
                    <a:pt x="2948" y="5187"/>
                  </a:cubicBezTo>
                  <a:cubicBezTo>
                    <a:pt x="4235" y="5187"/>
                    <a:pt x="5545" y="5073"/>
                    <a:pt x="5715" y="4857"/>
                  </a:cubicBezTo>
                  <a:cubicBezTo>
                    <a:pt x="6080" y="4431"/>
                    <a:pt x="6080" y="753"/>
                    <a:pt x="5715" y="297"/>
                  </a:cubicBezTo>
                  <a:cubicBezTo>
                    <a:pt x="5554" y="93"/>
                    <a:pt x="4346" y="0"/>
                    <a:pt x="3115"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09" name="Google Shape;1309;p48"/>
            <p:cNvSpPr/>
            <p:nvPr/>
          </p:nvSpPr>
          <p:spPr>
            <a:xfrm>
              <a:off x="2157008" y="2378043"/>
              <a:ext cx="6483" cy="278901"/>
            </a:xfrm>
            <a:custGeom>
              <a:avLst/>
              <a:gdLst/>
              <a:ahLst/>
              <a:cxnLst/>
              <a:rect l="l" t="t" r="r" b="b"/>
              <a:pathLst>
                <a:path w="366" h="15746" extrusionOk="0">
                  <a:moveTo>
                    <a:pt x="1" y="0"/>
                  </a:moveTo>
                  <a:lnTo>
                    <a:pt x="1" y="15745"/>
                  </a:lnTo>
                  <a:lnTo>
                    <a:pt x="365" y="15745"/>
                  </a:lnTo>
                  <a:lnTo>
                    <a:pt x="365" y="0"/>
                  </a:lnTo>
                  <a:close/>
                </a:path>
              </a:pathLst>
            </a:custGeom>
            <a:solidFill>
              <a:srgbClr val="162E4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10" name="Google Shape;1310;p48"/>
            <p:cNvSpPr/>
            <p:nvPr/>
          </p:nvSpPr>
          <p:spPr>
            <a:xfrm>
              <a:off x="2105854" y="2419083"/>
              <a:ext cx="107710" cy="91892"/>
            </a:xfrm>
            <a:custGeom>
              <a:avLst/>
              <a:gdLst/>
              <a:ahLst/>
              <a:cxnLst/>
              <a:rect l="l" t="t" r="r" b="b"/>
              <a:pathLst>
                <a:path w="6081" h="5188" extrusionOk="0">
                  <a:moveTo>
                    <a:pt x="3142" y="0"/>
                  </a:moveTo>
                  <a:cubicBezTo>
                    <a:pt x="1810" y="0"/>
                    <a:pt x="446" y="108"/>
                    <a:pt x="335" y="297"/>
                  </a:cubicBezTo>
                  <a:cubicBezTo>
                    <a:pt x="153" y="723"/>
                    <a:pt x="1" y="4401"/>
                    <a:pt x="335" y="4857"/>
                  </a:cubicBezTo>
                  <a:cubicBezTo>
                    <a:pt x="485" y="5081"/>
                    <a:pt x="1713" y="5187"/>
                    <a:pt x="2963" y="5187"/>
                  </a:cubicBezTo>
                  <a:cubicBezTo>
                    <a:pt x="4258" y="5187"/>
                    <a:pt x="5576" y="5073"/>
                    <a:pt x="5746" y="4857"/>
                  </a:cubicBezTo>
                  <a:cubicBezTo>
                    <a:pt x="6080" y="4431"/>
                    <a:pt x="6080" y="753"/>
                    <a:pt x="5746" y="297"/>
                  </a:cubicBezTo>
                  <a:cubicBezTo>
                    <a:pt x="5585" y="93"/>
                    <a:pt x="4377" y="0"/>
                    <a:pt x="3142"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11" name="Google Shape;1311;p48"/>
            <p:cNvSpPr/>
            <p:nvPr/>
          </p:nvSpPr>
          <p:spPr>
            <a:xfrm>
              <a:off x="1423197" y="2252586"/>
              <a:ext cx="7014" cy="279450"/>
            </a:xfrm>
            <a:custGeom>
              <a:avLst/>
              <a:gdLst/>
              <a:ahLst/>
              <a:cxnLst/>
              <a:rect l="l" t="t" r="r" b="b"/>
              <a:pathLst>
                <a:path w="396" h="15777" extrusionOk="0">
                  <a:moveTo>
                    <a:pt x="0" y="1"/>
                  </a:moveTo>
                  <a:lnTo>
                    <a:pt x="0" y="15776"/>
                  </a:lnTo>
                  <a:lnTo>
                    <a:pt x="395" y="15776"/>
                  </a:lnTo>
                  <a:lnTo>
                    <a:pt x="395" y="1"/>
                  </a:lnTo>
                  <a:close/>
                </a:path>
              </a:pathLst>
            </a:custGeom>
            <a:solidFill>
              <a:srgbClr val="162E4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12" name="Google Shape;1312;p48"/>
            <p:cNvSpPr/>
            <p:nvPr/>
          </p:nvSpPr>
          <p:spPr>
            <a:xfrm>
              <a:off x="1372592" y="2293980"/>
              <a:ext cx="107692" cy="91892"/>
            </a:xfrm>
            <a:custGeom>
              <a:avLst/>
              <a:gdLst/>
              <a:ahLst/>
              <a:cxnLst/>
              <a:rect l="l" t="t" r="r" b="b"/>
              <a:pathLst>
                <a:path w="6080" h="5188" extrusionOk="0">
                  <a:moveTo>
                    <a:pt x="3038" y="1"/>
                  </a:moveTo>
                  <a:cubicBezTo>
                    <a:pt x="1734" y="1"/>
                    <a:pt x="427" y="107"/>
                    <a:pt x="334" y="308"/>
                  </a:cubicBezTo>
                  <a:cubicBezTo>
                    <a:pt x="152" y="704"/>
                    <a:pt x="0" y="4412"/>
                    <a:pt x="334" y="4868"/>
                  </a:cubicBezTo>
                  <a:cubicBezTo>
                    <a:pt x="481" y="5088"/>
                    <a:pt x="1659" y="5187"/>
                    <a:pt x="2878" y="5187"/>
                  </a:cubicBezTo>
                  <a:cubicBezTo>
                    <a:pt x="4187" y="5187"/>
                    <a:pt x="5541" y="5072"/>
                    <a:pt x="5714" y="4868"/>
                  </a:cubicBezTo>
                  <a:cubicBezTo>
                    <a:pt x="6079" y="4442"/>
                    <a:pt x="6079" y="734"/>
                    <a:pt x="5714" y="308"/>
                  </a:cubicBezTo>
                  <a:cubicBezTo>
                    <a:pt x="5550" y="100"/>
                    <a:pt x="4296" y="1"/>
                    <a:pt x="3038"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13" name="Google Shape;1313;p48"/>
            <p:cNvSpPr/>
            <p:nvPr/>
          </p:nvSpPr>
          <p:spPr>
            <a:xfrm>
              <a:off x="2646404" y="2392568"/>
              <a:ext cx="6483" cy="279450"/>
            </a:xfrm>
            <a:custGeom>
              <a:avLst/>
              <a:gdLst/>
              <a:ahLst/>
              <a:cxnLst/>
              <a:rect l="l" t="t" r="r" b="b"/>
              <a:pathLst>
                <a:path w="366" h="15777" extrusionOk="0">
                  <a:moveTo>
                    <a:pt x="0" y="1"/>
                  </a:moveTo>
                  <a:lnTo>
                    <a:pt x="0" y="15776"/>
                  </a:lnTo>
                  <a:lnTo>
                    <a:pt x="365" y="15776"/>
                  </a:lnTo>
                  <a:lnTo>
                    <a:pt x="365" y="1"/>
                  </a:lnTo>
                  <a:close/>
                </a:path>
              </a:pathLst>
            </a:custGeom>
            <a:solidFill>
              <a:srgbClr val="162E4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14" name="Google Shape;1314;p48"/>
            <p:cNvSpPr/>
            <p:nvPr/>
          </p:nvSpPr>
          <p:spPr>
            <a:xfrm>
              <a:off x="2595800" y="2433094"/>
              <a:ext cx="107143" cy="91875"/>
            </a:xfrm>
            <a:custGeom>
              <a:avLst/>
              <a:gdLst/>
              <a:ahLst/>
              <a:cxnLst/>
              <a:rect l="l" t="t" r="r" b="b"/>
              <a:pathLst>
                <a:path w="6049" h="5187" extrusionOk="0">
                  <a:moveTo>
                    <a:pt x="2941" y="0"/>
                  </a:moveTo>
                  <a:cubicBezTo>
                    <a:pt x="1657" y="0"/>
                    <a:pt x="395" y="99"/>
                    <a:pt x="304" y="296"/>
                  </a:cubicBezTo>
                  <a:cubicBezTo>
                    <a:pt x="122" y="722"/>
                    <a:pt x="0" y="4400"/>
                    <a:pt x="304" y="4856"/>
                  </a:cubicBezTo>
                  <a:cubicBezTo>
                    <a:pt x="453" y="5080"/>
                    <a:pt x="1674" y="5186"/>
                    <a:pt x="2921" y="5186"/>
                  </a:cubicBezTo>
                  <a:cubicBezTo>
                    <a:pt x="4211" y="5186"/>
                    <a:pt x="5529" y="5072"/>
                    <a:pt x="5714" y="4856"/>
                  </a:cubicBezTo>
                  <a:cubicBezTo>
                    <a:pt x="6049" y="4491"/>
                    <a:pt x="6049" y="752"/>
                    <a:pt x="5714" y="296"/>
                  </a:cubicBezTo>
                  <a:cubicBezTo>
                    <a:pt x="5532" y="99"/>
                    <a:pt x="4225" y="0"/>
                    <a:pt x="2941"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15" name="Google Shape;1315;p48"/>
            <p:cNvSpPr/>
            <p:nvPr/>
          </p:nvSpPr>
          <p:spPr>
            <a:xfrm>
              <a:off x="3135252" y="1906962"/>
              <a:ext cx="7014" cy="278883"/>
            </a:xfrm>
            <a:custGeom>
              <a:avLst/>
              <a:gdLst/>
              <a:ahLst/>
              <a:cxnLst/>
              <a:rect l="l" t="t" r="r" b="b"/>
              <a:pathLst>
                <a:path w="396" h="15745" extrusionOk="0">
                  <a:moveTo>
                    <a:pt x="1" y="0"/>
                  </a:moveTo>
                  <a:lnTo>
                    <a:pt x="1" y="15745"/>
                  </a:lnTo>
                  <a:lnTo>
                    <a:pt x="396" y="15745"/>
                  </a:lnTo>
                  <a:lnTo>
                    <a:pt x="396" y="0"/>
                  </a:lnTo>
                  <a:close/>
                </a:path>
              </a:pathLst>
            </a:custGeom>
            <a:solidFill>
              <a:srgbClr val="162E4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16" name="Google Shape;1316;p48"/>
            <p:cNvSpPr/>
            <p:nvPr/>
          </p:nvSpPr>
          <p:spPr>
            <a:xfrm>
              <a:off x="3084647" y="1948002"/>
              <a:ext cx="107692" cy="91892"/>
            </a:xfrm>
            <a:custGeom>
              <a:avLst/>
              <a:gdLst/>
              <a:ahLst/>
              <a:cxnLst/>
              <a:rect l="l" t="t" r="r" b="b"/>
              <a:pathLst>
                <a:path w="6080" h="5188" extrusionOk="0">
                  <a:moveTo>
                    <a:pt x="3115" y="0"/>
                  </a:moveTo>
                  <a:cubicBezTo>
                    <a:pt x="1786" y="0"/>
                    <a:pt x="429" y="108"/>
                    <a:pt x="335" y="297"/>
                  </a:cubicBezTo>
                  <a:cubicBezTo>
                    <a:pt x="152" y="723"/>
                    <a:pt x="0" y="4400"/>
                    <a:pt x="335" y="4856"/>
                  </a:cubicBezTo>
                  <a:cubicBezTo>
                    <a:pt x="484" y="5080"/>
                    <a:pt x="1705" y="5187"/>
                    <a:pt x="2948" y="5187"/>
                  </a:cubicBezTo>
                  <a:cubicBezTo>
                    <a:pt x="4235" y="5187"/>
                    <a:pt x="5545" y="5073"/>
                    <a:pt x="5715" y="4856"/>
                  </a:cubicBezTo>
                  <a:cubicBezTo>
                    <a:pt x="6080" y="4431"/>
                    <a:pt x="6080" y="753"/>
                    <a:pt x="5715" y="297"/>
                  </a:cubicBezTo>
                  <a:cubicBezTo>
                    <a:pt x="5554" y="92"/>
                    <a:pt x="4346" y="0"/>
                    <a:pt x="3115"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17" name="Google Shape;1317;p48"/>
            <p:cNvSpPr/>
            <p:nvPr/>
          </p:nvSpPr>
          <p:spPr>
            <a:xfrm>
              <a:off x="3746315" y="1673830"/>
              <a:ext cx="7014" cy="279450"/>
            </a:xfrm>
            <a:custGeom>
              <a:avLst/>
              <a:gdLst/>
              <a:ahLst/>
              <a:cxnLst/>
              <a:rect l="l" t="t" r="r" b="b"/>
              <a:pathLst>
                <a:path w="396" h="15777" extrusionOk="0">
                  <a:moveTo>
                    <a:pt x="1" y="1"/>
                  </a:moveTo>
                  <a:lnTo>
                    <a:pt x="1" y="15776"/>
                  </a:lnTo>
                  <a:lnTo>
                    <a:pt x="396" y="15776"/>
                  </a:lnTo>
                  <a:lnTo>
                    <a:pt x="396" y="1"/>
                  </a:lnTo>
                  <a:close/>
                </a:path>
              </a:pathLst>
            </a:custGeom>
            <a:solidFill>
              <a:srgbClr val="162E4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18" name="Google Shape;1318;p48"/>
            <p:cNvSpPr/>
            <p:nvPr/>
          </p:nvSpPr>
          <p:spPr>
            <a:xfrm>
              <a:off x="3696242" y="1715224"/>
              <a:ext cx="107710" cy="91892"/>
            </a:xfrm>
            <a:custGeom>
              <a:avLst/>
              <a:gdLst/>
              <a:ahLst/>
              <a:cxnLst/>
              <a:rect l="l" t="t" r="r" b="b"/>
              <a:pathLst>
                <a:path w="6081" h="5188" extrusionOk="0">
                  <a:moveTo>
                    <a:pt x="3043" y="0"/>
                  </a:moveTo>
                  <a:cubicBezTo>
                    <a:pt x="1735" y="0"/>
                    <a:pt x="428" y="107"/>
                    <a:pt x="335" y="308"/>
                  </a:cubicBezTo>
                  <a:cubicBezTo>
                    <a:pt x="153" y="703"/>
                    <a:pt x="1" y="4412"/>
                    <a:pt x="335" y="4867"/>
                  </a:cubicBezTo>
                  <a:cubicBezTo>
                    <a:pt x="482" y="5087"/>
                    <a:pt x="1660" y="5187"/>
                    <a:pt x="2882" y="5187"/>
                  </a:cubicBezTo>
                  <a:cubicBezTo>
                    <a:pt x="4194" y="5187"/>
                    <a:pt x="5557" y="5072"/>
                    <a:pt x="5746" y="4867"/>
                  </a:cubicBezTo>
                  <a:cubicBezTo>
                    <a:pt x="6080" y="4442"/>
                    <a:pt x="6080" y="764"/>
                    <a:pt x="5746" y="308"/>
                  </a:cubicBezTo>
                  <a:cubicBezTo>
                    <a:pt x="5567" y="99"/>
                    <a:pt x="4304" y="0"/>
                    <a:pt x="3043"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19" name="Google Shape;1319;p48"/>
            <p:cNvSpPr/>
            <p:nvPr/>
          </p:nvSpPr>
          <p:spPr>
            <a:xfrm>
              <a:off x="1178764" y="2059856"/>
              <a:ext cx="6483" cy="481869"/>
            </a:xfrm>
            <a:custGeom>
              <a:avLst/>
              <a:gdLst/>
              <a:ahLst/>
              <a:cxnLst/>
              <a:rect l="l" t="t" r="r" b="b"/>
              <a:pathLst>
                <a:path w="366" h="27205" extrusionOk="0">
                  <a:moveTo>
                    <a:pt x="1" y="0"/>
                  </a:moveTo>
                  <a:lnTo>
                    <a:pt x="1" y="27204"/>
                  </a:lnTo>
                  <a:lnTo>
                    <a:pt x="365" y="27204"/>
                  </a:lnTo>
                  <a:lnTo>
                    <a:pt x="365" y="0"/>
                  </a:lnTo>
                  <a:close/>
                </a:path>
              </a:pathLst>
            </a:custGeom>
            <a:solidFill>
              <a:srgbClr val="162E4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20" name="Google Shape;1320;p48"/>
            <p:cNvSpPr/>
            <p:nvPr/>
          </p:nvSpPr>
          <p:spPr>
            <a:xfrm>
              <a:off x="1128160" y="2208924"/>
              <a:ext cx="107692" cy="258443"/>
            </a:xfrm>
            <a:custGeom>
              <a:avLst/>
              <a:gdLst/>
              <a:ahLst/>
              <a:cxnLst/>
              <a:rect l="l" t="t" r="r" b="b"/>
              <a:pathLst>
                <a:path w="6080" h="14591" extrusionOk="0">
                  <a:moveTo>
                    <a:pt x="3043" y="0"/>
                  </a:moveTo>
                  <a:cubicBezTo>
                    <a:pt x="1734" y="0"/>
                    <a:pt x="428" y="107"/>
                    <a:pt x="335" y="308"/>
                  </a:cubicBezTo>
                  <a:cubicBezTo>
                    <a:pt x="152" y="673"/>
                    <a:pt x="0" y="13804"/>
                    <a:pt x="335" y="14259"/>
                  </a:cubicBezTo>
                  <a:cubicBezTo>
                    <a:pt x="484" y="14484"/>
                    <a:pt x="1705" y="14590"/>
                    <a:pt x="2952" y="14590"/>
                  </a:cubicBezTo>
                  <a:cubicBezTo>
                    <a:pt x="4242" y="14590"/>
                    <a:pt x="5560" y="14476"/>
                    <a:pt x="5745" y="14259"/>
                  </a:cubicBezTo>
                  <a:cubicBezTo>
                    <a:pt x="6080" y="13834"/>
                    <a:pt x="6080" y="733"/>
                    <a:pt x="5745" y="308"/>
                  </a:cubicBezTo>
                  <a:cubicBezTo>
                    <a:pt x="5566" y="99"/>
                    <a:pt x="4304" y="0"/>
                    <a:pt x="3043"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21" name="Google Shape;1321;p48"/>
            <p:cNvSpPr/>
            <p:nvPr/>
          </p:nvSpPr>
          <p:spPr>
            <a:xfrm>
              <a:off x="2890288" y="2011944"/>
              <a:ext cx="7014" cy="481869"/>
            </a:xfrm>
            <a:custGeom>
              <a:avLst/>
              <a:gdLst/>
              <a:ahLst/>
              <a:cxnLst/>
              <a:rect l="l" t="t" r="r" b="b"/>
              <a:pathLst>
                <a:path w="396" h="27205" extrusionOk="0">
                  <a:moveTo>
                    <a:pt x="1" y="0"/>
                  </a:moveTo>
                  <a:lnTo>
                    <a:pt x="1" y="27204"/>
                  </a:lnTo>
                  <a:lnTo>
                    <a:pt x="396" y="27204"/>
                  </a:lnTo>
                  <a:lnTo>
                    <a:pt x="396" y="0"/>
                  </a:lnTo>
                  <a:close/>
                </a:path>
              </a:pathLst>
            </a:custGeom>
            <a:solidFill>
              <a:srgbClr val="162E4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22" name="Google Shape;1322;p48"/>
            <p:cNvSpPr/>
            <p:nvPr/>
          </p:nvSpPr>
          <p:spPr>
            <a:xfrm>
              <a:off x="2840214" y="2161402"/>
              <a:ext cx="107692" cy="258036"/>
            </a:xfrm>
            <a:custGeom>
              <a:avLst/>
              <a:gdLst/>
              <a:ahLst/>
              <a:cxnLst/>
              <a:rect l="l" t="t" r="r" b="b"/>
              <a:pathLst>
                <a:path w="6080" h="14568" extrusionOk="0">
                  <a:moveTo>
                    <a:pt x="3049" y="1"/>
                  </a:moveTo>
                  <a:cubicBezTo>
                    <a:pt x="1739" y="1"/>
                    <a:pt x="428" y="100"/>
                    <a:pt x="335" y="286"/>
                  </a:cubicBezTo>
                  <a:cubicBezTo>
                    <a:pt x="153" y="681"/>
                    <a:pt x="1" y="13781"/>
                    <a:pt x="335" y="14237"/>
                  </a:cubicBezTo>
                  <a:cubicBezTo>
                    <a:pt x="484" y="14461"/>
                    <a:pt x="1705" y="14568"/>
                    <a:pt x="2952" y="14568"/>
                  </a:cubicBezTo>
                  <a:cubicBezTo>
                    <a:pt x="4242" y="14568"/>
                    <a:pt x="5560" y="14454"/>
                    <a:pt x="5746" y="14237"/>
                  </a:cubicBezTo>
                  <a:cubicBezTo>
                    <a:pt x="6080" y="13812"/>
                    <a:pt x="6080" y="711"/>
                    <a:pt x="5746" y="286"/>
                  </a:cubicBezTo>
                  <a:cubicBezTo>
                    <a:pt x="5567" y="92"/>
                    <a:pt x="4308" y="1"/>
                    <a:pt x="3049"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23" name="Google Shape;1323;p48"/>
            <p:cNvSpPr/>
            <p:nvPr/>
          </p:nvSpPr>
          <p:spPr>
            <a:xfrm>
              <a:off x="1300980" y="1824581"/>
              <a:ext cx="6483" cy="599781"/>
            </a:xfrm>
            <a:custGeom>
              <a:avLst/>
              <a:gdLst/>
              <a:ahLst/>
              <a:cxnLst/>
              <a:rect l="l" t="t" r="r" b="b"/>
              <a:pathLst>
                <a:path w="366" h="33862" extrusionOk="0">
                  <a:moveTo>
                    <a:pt x="0" y="1"/>
                  </a:moveTo>
                  <a:lnTo>
                    <a:pt x="0" y="33861"/>
                  </a:lnTo>
                  <a:lnTo>
                    <a:pt x="365" y="33861"/>
                  </a:lnTo>
                  <a:lnTo>
                    <a:pt x="365" y="1"/>
                  </a:lnTo>
                  <a:close/>
                </a:path>
              </a:pathLst>
            </a:custGeom>
            <a:solidFill>
              <a:srgbClr val="162E4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24" name="Google Shape;1324;p48"/>
            <p:cNvSpPr/>
            <p:nvPr/>
          </p:nvSpPr>
          <p:spPr>
            <a:xfrm>
              <a:off x="1249827" y="1883192"/>
              <a:ext cx="107692" cy="416191"/>
            </a:xfrm>
            <a:custGeom>
              <a:avLst/>
              <a:gdLst/>
              <a:ahLst/>
              <a:cxnLst/>
              <a:rect l="l" t="t" r="r" b="b"/>
              <a:pathLst>
                <a:path w="6080" h="23497" extrusionOk="0">
                  <a:moveTo>
                    <a:pt x="3066" y="1"/>
                  </a:moveTo>
                  <a:cubicBezTo>
                    <a:pt x="1758" y="1"/>
                    <a:pt x="444" y="107"/>
                    <a:pt x="335" y="309"/>
                  </a:cubicBezTo>
                  <a:cubicBezTo>
                    <a:pt x="153" y="673"/>
                    <a:pt x="1" y="22741"/>
                    <a:pt x="335" y="23166"/>
                  </a:cubicBezTo>
                  <a:cubicBezTo>
                    <a:pt x="485" y="23390"/>
                    <a:pt x="1713" y="23497"/>
                    <a:pt x="2963" y="23497"/>
                  </a:cubicBezTo>
                  <a:cubicBezTo>
                    <a:pt x="4257" y="23497"/>
                    <a:pt x="5576" y="23382"/>
                    <a:pt x="5746" y="23166"/>
                  </a:cubicBezTo>
                  <a:cubicBezTo>
                    <a:pt x="6080" y="22771"/>
                    <a:pt x="6080" y="734"/>
                    <a:pt x="5746" y="309"/>
                  </a:cubicBezTo>
                  <a:cubicBezTo>
                    <a:pt x="5582" y="100"/>
                    <a:pt x="4327" y="1"/>
                    <a:pt x="3066"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25" name="Google Shape;1325;p48"/>
            <p:cNvSpPr/>
            <p:nvPr/>
          </p:nvSpPr>
          <p:spPr>
            <a:xfrm>
              <a:off x="3502432" y="1771284"/>
              <a:ext cx="6483" cy="542162"/>
            </a:xfrm>
            <a:custGeom>
              <a:avLst/>
              <a:gdLst/>
              <a:ahLst/>
              <a:cxnLst/>
              <a:rect l="l" t="t" r="r" b="b"/>
              <a:pathLst>
                <a:path w="366" h="30609" extrusionOk="0">
                  <a:moveTo>
                    <a:pt x="0" y="0"/>
                  </a:moveTo>
                  <a:lnTo>
                    <a:pt x="0" y="30609"/>
                  </a:lnTo>
                  <a:lnTo>
                    <a:pt x="365" y="30609"/>
                  </a:lnTo>
                  <a:lnTo>
                    <a:pt x="365" y="0"/>
                  </a:lnTo>
                  <a:close/>
                </a:path>
              </a:pathLst>
            </a:custGeom>
            <a:solidFill>
              <a:srgbClr val="162E4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26" name="Google Shape;1326;p48"/>
            <p:cNvSpPr/>
            <p:nvPr/>
          </p:nvSpPr>
          <p:spPr>
            <a:xfrm>
              <a:off x="3451278" y="1830302"/>
              <a:ext cx="107692" cy="359050"/>
            </a:xfrm>
            <a:custGeom>
              <a:avLst/>
              <a:gdLst/>
              <a:ahLst/>
              <a:cxnLst/>
              <a:rect l="l" t="t" r="r" b="b"/>
              <a:pathLst>
                <a:path w="6080" h="20271" extrusionOk="0">
                  <a:moveTo>
                    <a:pt x="3045" y="0"/>
                  </a:moveTo>
                  <a:cubicBezTo>
                    <a:pt x="1739" y="0"/>
                    <a:pt x="428" y="99"/>
                    <a:pt x="335" y="285"/>
                  </a:cubicBezTo>
                  <a:cubicBezTo>
                    <a:pt x="153" y="711"/>
                    <a:pt x="1" y="19495"/>
                    <a:pt x="335" y="19951"/>
                  </a:cubicBezTo>
                  <a:cubicBezTo>
                    <a:pt x="482" y="20171"/>
                    <a:pt x="1660" y="20271"/>
                    <a:pt x="2879" y="20271"/>
                  </a:cubicBezTo>
                  <a:cubicBezTo>
                    <a:pt x="4187" y="20271"/>
                    <a:pt x="5542" y="20156"/>
                    <a:pt x="5715" y="19951"/>
                  </a:cubicBezTo>
                  <a:cubicBezTo>
                    <a:pt x="6080" y="19526"/>
                    <a:pt x="6080" y="711"/>
                    <a:pt x="5715" y="285"/>
                  </a:cubicBezTo>
                  <a:cubicBezTo>
                    <a:pt x="5551" y="92"/>
                    <a:pt x="4300" y="0"/>
                    <a:pt x="3045"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27" name="Google Shape;1327;p48"/>
            <p:cNvSpPr/>
            <p:nvPr/>
          </p:nvSpPr>
          <p:spPr>
            <a:xfrm>
              <a:off x="2401440" y="2521249"/>
              <a:ext cx="6465" cy="515239"/>
            </a:xfrm>
            <a:custGeom>
              <a:avLst/>
              <a:gdLst/>
              <a:ahLst/>
              <a:cxnLst/>
              <a:rect l="l" t="t" r="r" b="b"/>
              <a:pathLst>
                <a:path w="365" h="29089" extrusionOk="0">
                  <a:moveTo>
                    <a:pt x="0" y="0"/>
                  </a:moveTo>
                  <a:lnTo>
                    <a:pt x="0" y="29089"/>
                  </a:lnTo>
                  <a:lnTo>
                    <a:pt x="365" y="29089"/>
                  </a:lnTo>
                  <a:lnTo>
                    <a:pt x="365" y="0"/>
                  </a:lnTo>
                  <a:close/>
                </a:path>
              </a:pathLst>
            </a:custGeom>
            <a:solidFill>
              <a:srgbClr val="162E4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28" name="Google Shape;1328;p48"/>
            <p:cNvSpPr/>
            <p:nvPr/>
          </p:nvSpPr>
          <p:spPr>
            <a:xfrm>
              <a:off x="2350836" y="2579860"/>
              <a:ext cx="107692" cy="332747"/>
            </a:xfrm>
            <a:custGeom>
              <a:avLst/>
              <a:gdLst/>
              <a:ahLst/>
              <a:cxnLst/>
              <a:rect l="l" t="t" r="r" b="b"/>
              <a:pathLst>
                <a:path w="6080" h="18786" extrusionOk="0">
                  <a:moveTo>
                    <a:pt x="3065" y="1"/>
                  </a:moveTo>
                  <a:cubicBezTo>
                    <a:pt x="1757" y="1"/>
                    <a:pt x="443" y="107"/>
                    <a:pt x="334" y="308"/>
                  </a:cubicBezTo>
                  <a:cubicBezTo>
                    <a:pt x="152" y="734"/>
                    <a:pt x="0" y="17999"/>
                    <a:pt x="334" y="18455"/>
                  </a:cubicBezTo>
                  <a:cubicBezTo>
                    <a:pt x="484" y="18679"/>
                    <a:pt x="1712" y="18785"/>
                    <a:pt x="2962" y="18785"/>
                  </a:cubicBezTo>
                  <a:cubicBezTo>
                    <a:pt x="4257" y="18785"/>
                    <a:pt x="5575" y="18671"/>
                    <a:pt x="5745" y="18455"/>
                  </a:cubicBezTo>
                  <a:cubicBezTo>
                    <a:pt x="6079" y="18059"/>
                    <a:pt x="6079" y="764"/>
                    <a:pt x="5745" y="308"/>
                  </a:cubicBezTo>
                  <a:cubicBezTo>
                    <a:pt x="5581" y="100"/>
                    <a:pt x="4326" y="1"/>
                    <a:pt x="3065"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29" name="Google Shape;1329;p48"/>
            <p:cNvSpPr/>
            <p:nvPr/>
          </p:nvSpPr>
          <p:spPr>
            <a:xfrm>
              <a:off x="3013035" y="1964014"/>
              <a:ext cx="7014" cy="338663"/>
            </a:xfrm>
            <a:custGeom>
              <a:avLst/>
              <a:gdLst/>
              <a:ahLst/>
              <a:cxnLst/>
              <a:rect l="l" t="t" r="r" b="b"/>
              <a:pathLst>
                <a:path w="396" h="19120" extrusionOk="0">
                  <a:moveTo>
                    <a:pt x="1" y="1"/>
                  </a:moveTo>
                  <a:lnTo>
                    <a:pt x="1" y="19120"/>
                  </a:lnTo>
                  <a:lnTo>
                    <a:pt x="396" y="19120"/>
                  </a:lnTo>
                  <a:lnTo>
                    <a:pt x="396" y="1"/>
                  </a:lnTo>
                  <a:close/>
                </a:path>
              </a:pathLst>
            </a:custGeom>
            <a:solidFill>
              <a:srgbClr val="162E4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30" name="Google Shape;1330;p48"/>
            <p:cNvSpPr/>
            <p:nvPr/>
          </p:nvSpPr>
          <p:spPr>
            <a:xfrm>
              <a:off x="2961899" y="2001830"/>
              <a:ext cx="108223" cy="258248"/>
            </a:xfrm>
            <a:custGeom>
              <a:avLst/>
              <a:gdLst/>
              <a:ahLst/>
              <a:cxnLst/>
              <a:rect l="l" t="t" r="r" b="b"/>
              <a:pathLst>
                <a:path w="6110" h="14580" extrusionOk="0">
                  <a:moveTo>
                    <a:pt x="3142" y="1"/>
                  </a:moveTo>
                  <a:cubicBezTo>
                    <a:pt x="1809" y="1"/>
                    <a:pt x="445" y="108"/>
                    <a:pt x="335" y="298"/>
                  </a:cubicBezTo>
                  <a:cubicBezTo>
                    <a:pt x="152" y="693"/>
                    <a:pt x="0" y="13793"/>
                    <a:pt x="335" y="14249"/>
                  </a:cubicBezTo>
                  <a:cubicBezTo>
                    <a:pt x="484" y="14473"/>
                    <a:pt x="1712" y="14580"/>
                    <a:pt x="2963" y="14580"/>
                  </a:cubicBezTo>
                  <a:cubicBezTo>
                    <a:pt x="4257" y="14580"/>
                    <a:pt x="5575" y="14466"/>
                    <a:pt x="5745" y="14249"/>
                  </a:cubicBezTo>
                  <a:cubicBezTo>
                    <a:pt x="6110" y="13824"/>
                    <a:pt x="6110" y="723"/>
                    <a:pt x="5745" y="298"/>
                  </a:cubicBezTo>
                  <a:cubicBezTo>
                    <a:pt x="5584" y="93"/>
                    <a:pt x="4376" y="1"/>
                    <a:pt x="3142"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31" name="Google Shape;1331;p48"/>
            <p:cNvSpPr/>
            <p:nvPr/>
          </p:nvSpPr>
          <p:spPr>
            <a:xfrm>
              <a:off x="1912044" y="2548172"/>
              <a:ext cx="7014" cy="338645"/>
            </a:xfrm>
            <a:custGeom>
              <a:avLst/>
              <a:gdLst/>
              <a:ahLst/>
              <a:cxnLst/>
              <a:rect l="l" t="t" r="r" b="b"/>
              <a:pathLst>
                <a:path w="396" h="19119" extrusionOk="0">
                  <a:moveTo>
                    <a:pt x="1" y="0"/>
                  </a:moveTo>
                  <a:lnTo>
                    <a:pt x="1" y="19119"/>
                  </a:lnTo>
                  <a:lnTo>
                    <a:pt x="396" y="19119"/>
                  </a:lnTo>
                  <a:lnTo>
                    <a:pt x="396" y="0"/>
                  </a:lnTo>
                  <a:close/>
                </a:path>
              </a:pathLst>
            </a:custGeom>
            <a:solidFill>
              <a:srgbClr val="162E4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32" name="Google Shape;1332;p48"/>
            <p:cNvSpPr/>
            <p:nvPr/>
          </p:nvSpPr>
          <p:spPr>
            <a:xfrm>
              <a:off x="1861439" y="2585776"/>
              <a:ext cx="107692" cy="258461"/>
            </a:xfrm>
            <a:custGeom>
              <a:avLst/>
              <a:gdLst/>
              <a:ahLst/>
              <a:cxnLst/>
              <a:rect l="l" t="t" r="r" b="b"/>
              <a:pathLst>
                <a:path w="6080" h="14592" extrusionOk="0">
                  <a:moveTo>
                    <a:pt x="3069" y="1"/>
                  </a:moveTo>
                  <a:cubicBezTo>
                    <a:pt x="1765" y="1"/>
                    <a:pt x="458" y="108"/>
                    <a:pt x="365" y="309"/>
                  </a:cubicBezTo>
                  <a:cubicBezTo>
                    <a:pt x="152" y="674"/>
                    <a:pt x="0" y="13804"/>
                    <a:pt x="365" y="14260"/>
                  </a:cubicBezTo>
                  <a:cubicBezTo>
                    <a:pt x="514" y="14484"/>
                    <a:pt x="1735" y="14591"/>
                    <a:pt x="2978" y="14591"/>
                  </a:cubicBezTo>
                  <a:cubicBezTo>
                    <a:pt x="4265" y="14591"/>
                    <a:pt x="5575" y="14477"/>
                    <a:pt x="5745" y="14260"/>
                  </a:cubicBezTo>
                  <a:cubicBezTo>
                    <a:pt x="6079" y="13835"/>
                    <a:pt x="6079" y="765"/>
                    <a:pt x="5745" y="309"/>
                  </a:cubicBezTo>
                  <a:cubicBezTo>
                    <a:pt x="5581" y="100"/>
                    <a:pt x="4326" y="1"/>
                    <a:pt x="3069"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33" name="Google Shape;1333;p48"/>
            <p:cNvSpPr/>
            <p:nvPr/>
          </p:nvSpPr>
          <p:spPr>
            <a:xfrm>
              <a:off x="2279755" y="2427036"/>
              <a:ext cx="6483" cy="338645"/>
            </a:xfrm>
            <a:custGeom>
              <a:avLst/>
              <a:gdLst/>
              <a:ahLst/>
              <a:cxnLst/>
              <a:rect l="l" t="t" r="r" b="b"/>
              <a:pathLst>
                <a:path w="366" h="19119" extrusionOk="0">
                  <a:moveTo>
                    <a:pt x="1" y="0"/>
                  </a:moveTo>
                  <a:lnTo>
                    <a:pt x="1" y="19119"/>
                  </a:lnTo>
                  <a:lnTo>
                    <a:pt x="366" y="19119"/>
                  </a:lnTo>
                  <a:lnTo>
                    <a:pt x="366" y="0"/>
                  </a:lnTo>
                  <a:close/>
                </a:path>
              </a:pathLst>
            </a:custGeom>
            <a:solidFill>
              <a:srgbClr val="162E4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34" name="Google Shape;1334;p48"/>
            <p:cNvSpPr/>
            <p:nvPr/>
          </p:nvSpPr>
          <p:spPr>
            <a:xfrm>
              <a:off x="2228620" y="2465596"/>
              <a:ext cx="107692" cy="258036"/>
            </a:xfrm>
            <a:custGeom>
              <a:avLst/>
              <a:gdLst/>
              <a:ahLst/>
              <a:cxnLst/>
              <a:rect l="l" t="t" r="r" b="b"/>
              <a:pathLst>
                <a:path w="6080" h="14568" extrusionOk="0">
                  <a:moveTo>
                    <a:pt x="3044" y="0"/>
                  </a:moveTo>
                  <a:cubicBezTo>
                    <a:pt x="1738" y="0"/>
                    <a:pt x="428" y="99"/>
                    <a:pt x="335" y="285"/>
                  </a:cubicBezTo>
                  <a:cubicBezTo>
                    <a:pt x="152" y="680"/>
                    <a:pt x="0" y="13781"/>
                    <a:pt x="335" y="14237"/>
                  </a:cubicBezTo>
                  <a:cubicBezTo>
                    <a:pt x="484" y="14461"/>
                    <a:pt x="1705" y="14567"/>
                    <a:pt x="2948" y="14567"/>
                  </a:cubicBezTo>
                  <a:cubicBezTo>
                    <a:pt x="4234" y="14567"/>
                    <a:pt x="5545" y="14453"/>
                    <a:pt x="5715" y="14237"/>
                  </a:cubicBezTo>
                  <a:cubicBezTo>
                    <a:pt x="6079" y="13811"/>
                    <a:pt x="6079" y="711"/>
                    <a:pt x="5715" y="285"/>
                  </a:cubicBezTo>
                  <a:cubicBezTo>
                    <a:pt x="5551" y="92"/>
                    <a:pt x="4299" y="0"/>
                    <a:pt x="3044"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35" name="Google Shape;1335;p48"/>
            <p:cNvSpPr/>
            <p:nvPr/>
          </p:nvSpPr>
          <p:spPr>
            <a:xfrm>
              <a:off x="1065174" y="2948722"/>
              <a:ext cx="360733" cy="792510"/>
            </a:xfrm>
            <a:custGeom>
              <a:avLst/>
              <a:gdLst/>
              <a:ahLst/>
              <a:cxnLst/>
              <a:rect l="l" t="t" r="r" b="b"/>
              <a:pathLst>
                <a:path w="20366" h="44743" extrusionOk="0">
                  <a:moveTo>
                    <a:pt x="0" y="0"/>
                  </a:moveTo>
                  <a:lnTo>
                    <a:pt x="0" y="44743"/>
                  </a:lnTo>
                  <a:lnTo>
                    <a:pt x="20365" y="44743"/>
                  </a:lnTo>
                  <a:lnTo>
                    <a:pt x="20365"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36" name="Google Shape;1336;p48"/>
            <p:cNvSpPr/>
            <p:nvPr/>
          </p:nvSpPr>
          <p:spPr>
            <a:xfrm>
              <a:off x="1548637" y="3157075"/>
              <a:ext cx="366649" cy="584158"/>
            </a:xfrm>
            <a:custGeom>
              <a:avLst/>
              <a:gdLst/>
              <a:ahLst/>
              <a:cxnLst/>
              <a:rect l="l" t="t" r="r" b="b"/>
              <a:pathLst>
                <a:path w="20700" h="32980" extrusionOk="0">
                  <a:moveTo>
                    <a:pt x="0" y="1"/>
                  </a:moveTo>
                  <a:lnTo>
                    <a:pt x="0" y="32980"/>
                  </a:lnTo>
                  <a:lnTo>
                    <a:pt x="20700" y="32980"/>
                  </a:lnTo>
                  <a:lnTo>
                    <a:pt x="20700"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37" name="Google Shape;1337;p48"/>
            <p:cNvSpPr/>
            <p:nvPr/>
          </p:nvSpPr>
          <p:spPr>
            <a:xfrm>
              <a:off x="2037484" y="3527478"/>
              <a:ext cx="366666" cy="213754"/>
            </a:xfrm>
            <a:custGeom>
              <a:avLst/>
              <a:gdLst/>
              <a:ahLst/>
              <a:cxnLst/>
              <a:rect l="l" t="t" r="r" b="b"/>
              <a:pathLst>
                <a:path w="20701" h="12068" extrusionOk="0">
                  <a:moveTo>
                    <a:pt x="1" y="1"/>
                  </a:moveTo>
                  <a:lnTo>
                    <a:pt x="1" y="12068"/>
                  </a:lnTo>
                  <a:lnTo>
                    <a:pt x="20700" y="12068"/>
                  </a:lnTo>
                  <a:lnTo>
                    <a:pt x="20700"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38" name="Google Shape;1338;p48"/>
            <p:cNvSpPr/>
            <p:nvPr/>
          </p:nvSpPr>
          <p:spPr>
            <a:xfrm>
              <a:off x="3016277" y="3272294"/>
              <a:ext cx="367180" cy="468938"/>
            </a:xfrm>
            <a:custGeom>
              <a:avLst/>
              <a:gdLst/>
              <a:ahLst/>
              <a:cxnLst/>
              <a:rect l="l" t="t" r="r" b="b"/>
              <a:pathLst>
                <a:path w="20730" h="26475" extrusionOk="0">
                  <a:moveTo>
                    <a:pt x="0" y="0"/>
                  </a:moveTo>
                  <a:lnTo>
                    <a:pt x="0" y="26475"/>
                  </a:lnTo>
                  <a:lnTo>
                    <a:pt x="20730" y="26475"/>
                  </a:lnTo>
                  <a:lnTo>
                    <a:pt x="20730"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39" name="Google Shape;1339;p48"/>
            <p:cNvSpPr/>
            <p:nvPr/>
          </p:nvSpPr>
          <p:spPr>
            <a:xfrm>
              <a:off x="3499739" y="2705370"/>
              <a:ext cx="366649" cy="1035862"/>
            </a:xfrm>
            <a:custGeom>
              <a:avLst/>
              <a:gdLst/>
              <a:ahLst/>
              <a:cxnLst/>
              <a:rect l="l" t="t" r="r" b="b"/>
              <a:pathLst>
                <a:path w="20700" h="58482" extrusionOk="0">
                  <a:moveTo>
                    <a:pt x="0" y="1"/>
                  </a:moveTo>
                  <a:lnTo>
                    <a:pt x="0" y="58482"/>
                  </a:lnTo>
                  <a:lnTo>
                    <a:pt x="20700" y="58482"/>
                  </a:lnTo>
                  <a:lnTo>
                    <a:pt x="20700"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40" name="Google Shape;1340;p48"/>
            <p:cNvSpPr/>
            <p:nvPr/>
          </p:nvSpPr>
          <p:spPr>
            <a:xfrm>
              <a:off x="2526880" y="2975645"/>
              <a:ext cx="367198" cy="765587"/>
            </a:xfrm>
            <a:custGeom>
              <a:avLst/>
              <a:gdLst/>
              <a:ahLst/>
              <a:cxnLst/>
              <a:rect l="l" t="t" r="r" b="b"/>
              <a:pathLst>
                <a:path w="20731" h="43223" extrusionOk="0">
                  <a:moveTo>
                    <a:pt x="0" y="0"/>
                  </a:moveTo>
                  <a:lnTo>
                    <a:pt x="0" y="43223"/>
                  </a:lnTo>
                  <a:lnTo>
                    <a:pt x="20730" y="43223"/>
                  </a:lnTo>
                  <a:lnTo>
                    <a:pt x="20730"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41" name="Google Shape;1341;p48"/>
            <p:cNvSpPr/>
            <p:nvPr/>
          </p:nvSpPr>
          <p:spPr>
            <a:xfrm>
              <a:off x="1675688" y="1766502"/>
              <a:ext cx="362894" cy="304407"/>
            </a:xfrm>
            <a:custGeom>
              <a:avLst/>
              <a:gdLst/>
              <a:ahLst/>
              <a:cxnLst/>
              <a:rect l="l" t="t" r="r" b="b"/>
              <a:pathLst>
                <a:path w="20488" h="17186" extrusionOk="0">
                  <a:moveTo>
                    <a:pt x="10498" y="1"/>
                  </a:moveTo>
                  <a:cubicBezTo>
                    <a:pt x="6617" y="1"/>
                    <a:pt x="2814" y="1947"/>
                    <a:pt x="1612" y="5954"/>
                  </a:cubicBezTo>
                  <a:cubicBezTo>
                    <a:pt x="1" y="11274"/>
                    <a:pt x="3891" y="16897"/>
                    <a:pt x="9423" y="17170"/>
                  </a:cubicBezTo>
                  <a:cubicBezTo>
                    <a:pt x="9627" y="17180"/>
                    <a:pt x="9833" y="17186"/>
                    <a:pt x="10040" y="17186"/>
                  </a:cubicBezTo>
                  <a:cubicBezTo>
                    <a:pt x="12914" y="17186"/>
                    <a:pt x="16006" y="16193"/>
                    <a:pt x="17934" y="14009"/>
                  </a:cubicBezTo>
                  <a:cubicBezTo>
                    <a:pt x="20001" y="11729"/>
                    <a:pt x="20488" y="8386"/>
                    <a:pt x="19454" y="5559"/>
                  </a:cubicBezTo>
                  <a:cubicBezTo>
                    <a:pt x="18907" y="3948"/>
                    <a:pt x="17782" y="2489"/>
                    <a:pt x="16232" y="1547"/>
                  </a:cubicBezTo>
                  <a:cubicBezTo>
                    <a:pt x="14533" y="521"/>
                    <a:pt x="12505" y="1"/>
                    <a:pt x="10498"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42" name="Google Shape;1342;p48"/>
            <p:cNvSpPr/>
            <p:nvPr/>
          </p:nvSpPr>
          <p:spPr>
            <a:xfrm>
              <a:off x="1721457" y="1803255"/>
              <a:ext cx="275677" cy="231538"/>
            </a:xfrm>
            <a:custGeom>
              <a:avLst/>
              <a:gdLst/>
              <a:ahLst/>
              <a:cxnLst/>
              <a:rect l="l" t="t" r="r" b="b"/>
              <a:pathLst>
                <a:path w="15564" h="13072" extrusionOk="0">
                  <a:moveTo>
                    <a:pt x="7987" y="0"/>
                  </a:moveTo>
                  <a:cubicBezTo>
                    <a:pt x="5023" y="0"/>
                    <a:pt x="2117" y="1474"/>
                    <a:pt x="1216" y="4518"/>
                  </a:cubicBezTo>
                  <a:cubicBezTo>
                    <a:pt x="0" y="8591"/>
                    <a:pt x="2979" y="12876"/>
                    <a:pt x="7204" y="13059"/>
                  </a:cubicBezTo>
                  <a:cubicBezTo>
                    <a:pt x="7368" y="13067"/>
                    <a:pt x="7533" y="13072"/>
                    <a:pt x="7699" y="13072"/>
                  </a:cubicBezTo>
                  <a:cubicBezTo>
                    <a:pt x="9875" y="13072"/>
                    <a:pt x="12208" y="12326"/>
                    <a:pt x="13648" y="10688"/>
                  </a:cubicBezTo>
                  <a:cubicBezTo>
                    <a:pt x="15168" y="8925"/>
                    <a:pt x="15563" y="6341"/>
                    <a:pt x="14803" y="4214"/>
                  </a:cubicBezTo>
                  <a:cubicBezTo>
                    <a:pt x="14347" y="2967"/>
                    <a:pt x="13527" y="1873"/>
                    <a:pt x="12372" y="1174"/>
                  </a:cubicBezTo>
                  <a:cubicBezTo>
                    <a:pt x="11075" y="396"/>
                    <a:pt x="9523" y="0"/>
                    <a:pt x="7987"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43" name="Google Shape;1343;p48"/>
            <p:cNvSpPr/>
            <p:nvPr/>
          </p:nvSpPr>
          <p:spPr>
            <a:xfrm>
              <a:off x="1893747" y="1802511"/>
              <a:ext cx="40934" cy="21007"/>
            </a:xfrm>
            <a:custGeom>
              <a:avLst/>
              <a:gdLst/>
              <a:ahLst/>
              <a:cxnLst/>
              <a:rect l="l" t="t" r="r" b="b"/>
              <a:pathLst>
                <a:path w="2311" h="1186" extrusionOk="0">
                  <a:moveTo>
                    <a:pt x="91" y="0"/>
                  </a:moveTo>
                  <a:lnTo>
                    <a:pt x="0" y="395"/>
                  </a:lnTo>
                  <a:cubicBezTo>
                    <a:pt x="760" y="578"/>
                    <a:pt x="1520" y="851"/>
                    <a:pt x="2189" y="1186"/>
                  </a:cubicBezTo>
                  <a:lnTo>
                    <a:pt x="2310" y="851"/>
                  </a:lnTo>
                  <a:cubicBezTo>
                    <a:pt x="1641" y="456"/>
                    <a:pt x="882" y="152"/>
                    <a:pt x="91"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44" name="Google Shape;1344;p48"/>
            <p:cNvSpPr/>
            <p:nvPr/>
          </p:nvSpPr>
          <p:spPr>
            <a:xfrm>
              <a:off x="1958344" y="1838042"/>
              <a:ext cx="37161" cy="121153"/>
            </a:xfrm>
            <a:custGeom>
              <a:avLst/>
              <a:gdLst/>
              <a:ahLst/>
              <a:cxnLst/>
              <a:rect l="l" t="t" r="r" b="b"/>
              <a:pathLst>
                <a:path w="2098" h="6840" extrusionOk="0">
                  <a:moveTo>
                    <a:pt x="274" y="0"/>
                  </a:moveTo>
                  <a:lnTo>
                    <a:pt x="1" y="274"/>
                  </a:lnTo>
                  <a:cubicBezTo>
                    <a:pt x="548" y="882"/>
                    <a:pt x="973" y="1581"/>
                    <a:pt x="1216" y="2341"/>
                  </a:cubicBezTo>
                  <a:cubicBezTo>
                    <a:pt x="1764" y="3739"/>
                    <a:pt x="1733" y="5320"/>
                    <a:pt x="1216" y="6748"/>
                  </a:cubicBezTo>
                  <a:lnTo>
                    <a:pt x="1581" y="6839"/>
                  </a:lnTo>
                  <a:cubicBezTo>
                    <a:pt x="2098" y="5380"/>
                    <a:pt x="2098" y="3648"/>
                    <a:pt x="1612" y="2189"/>
                  </a:cubicBezTo>
                  <a:cubicBezTo>
                    <a:pt x="1308" y="1338"/>
                    <a:pt x="852" y="608"/>
                    <a:pt x="274"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45" name="Google Shape;1345;p48"/>
            <p:cNvSpPr/>
            <p:nvPr/>
          </p:nvSpPr>
          <p:spPr>
            <a:xfrm>
              <a:off x="1728454" y="1800350"/>
              <a:ext cx="250366" cy="237985"/>
            </a:xfrm>
            <a:custGeom>
              <a:avLst/>
              <a:gdLst/>
              <a:ahLst/>
              <a:cxnLst/>
              <a:rect l="l" t="t" r="r" b="b"/>
              <a:pathLst>
                <a:path w="14135" h="13436" extrusionOk="0">
                  <a:moveTo>
                    <a:pt x="6870" y="1"/>
                  </a:moveTo>
                  <a:cubicBezTo>
                    <a:pt x="3739" y="244"/>
                    <a:pt x="1399" y="1976"/>
                    <a:pt x="609" y="4651"/>
                  </a:cubicBezTo>
                  <a:cubicBezTo>
                    <a:pt x="1" y="6657"/>
                    <a:pt x="335" y="8815"/>
                    <a:pt x="1581" y="10578"/>
                  </a:cubicBezTo>
                  <a:cubicBezTo>
                    <a:pt x="2797" y="12281"/>
                    <a:pt x="4682" y="13314"/>
                    <a:pt x="6718" y="13436"/>
                  </a:cubicBezTo>
                  <a:lnTo>
                    <a:pt x="7204" y="13436"/>
                  </a:lnTo>
                  <a:cubicBezTo>
                    <a:pt x="9697" y="13436"/>
                    <a:pt x="11977" y="12524"/>
                    <a:pt x="13375" y="11004"/>
                  </a:cubicBezTo>
                  <a:cubicBezTo>
                    <a:pt x="13679" y="10639"/>
                    <a:pt x="13891" y="10305"/>
                    <a:pt x="14135" y="9940"/>
                  </a:cubicBezTo>
                  <a:lnTo>
                    <a:pt x="13770" y="9727"/>
                  </a:lnTo>
                  <a:cubicBezTo>
                    <a:pt x="13557" y="10092"/>
                    <a:pt x="13314" y="10426"/>
                    <a:pt x="13071" y="10730"/>
                  </a:cubicBezTo>
                  <a:cubicBezTo>
                    <a:pt x="11701" y="12186"/>
                    <a:pt x="9555" y="13052"/>
                    <a:pt x="7185" y="13052"/>
                  </a:cubicBezTo>
                  <a:cubicBezTo>
                    <a:pt x="7030" y="13052"/>
                    <a:pt x="6874" y="13048"/>
                    <a:pt x="6718" y="13040"/>
                  </a:cubicBezTo>
                  <a:cubicBezTo>
                    <a:pt x="4803" y="12980"/>
                    <a:pt x="3040" y="11977"/>
                    <a:pt x="1885" y="10335"/>
                  </a:cubicBezTo>
                  <a:cubicBezTo>
                    <a:pt x="700" y="8724"/>
                    <a:pt x="365" y="6657"/>
                    <a:pt x="943" y="4773"/>
                  </a:cubicBezTo>
                  <a:cubicBezTo>
                    <a:pt x="1703" y="2250"/>
                    <a:pt x="3952" y="609"/>
                    <a:pt x="6900" y="396"/>
                  </a:cubicBezTo>
                  <a:lnTo>
                    <a:pt x="6870"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46" name="Google Shape;1346;p48"/>
            <p:cNvSpPr/>
            <p:nvPr/>
          </p:nvSpPr>
          <p:spPr>
            <a:xfrm>
              <a:off x="1817282" y="1832126"/>
              <a:ext cx="87234" cy="176594"/>
            </a:xfrm>
            <a:custGeom>
              <a:avLst/>
              <a:gdLst/>
              <a:ahLst/>
              <a:cxnLst/>
              <a:rect l="l" t="t" r="r" b="b"/>
              <a:pathLst>
                <a:path w="4925" h="9970" extrusionOk="0">
                  <a:moveTo>
                    <a:pt x="2433" y="0"/>
                  </a:moveTo>
                  <a:cubicBezTo>
                    <a:pt x="2068" y="0"/>
                    <a:pt x="1885" y="91"/>
                    <a:pt x="1825" y="274"/>
                  </a:cubicBezTo>
                  <a:cubicBezTo>
                    <a:pt x="1794" y="395"/>
                    <a:pt x="1733" y="578"/>
                    <a:pt x="1733" y="851"/>
                  </a:cubicBezTo>
                  <a:lnTo>
                    <a:pt x="1733" y="1489"/>
                  </a:lnTo>
                  <a:cubicBezTo>
                    <a:pt x="1247" y="1611"/>
                    <a:pt x="822" y="1824"/>
                    <a:pt x="518" y="2219"/>
                  </a:cubicBezTo>
                  <a:cubicBezTo>
                    <a:pt x="214" y="2584"/>
                    <a:pt x="62" y="3009"/>
                    <a:pt x="62" y="3465"/>
                  </a:cubicBezTo>
                  <a:cubicBezTo>
                    <a:pt x="62" y="3921"/>
                    <a:pt x="183" y="4286"/>
                    <a:pt x="426" y="4590"/>
                  </a:cubicBezTo>
                  <a:cubicBezTo>
                    <a:pt x="639" y="4894"/>
                    <a:pt x="913" y="5137"/>
                    <a:pt x="1217" y="5258"/>
                  </a:cubicBezTo>
                  <a:cubicBezTo>
                    <a:pt x="1551" y="5350"/>
                    <a:pt x="1855" y="5471"/>
                    <a:pt x="2159" y="5562"/>
                  </a:cubicBezTo>
                  <a:cubicBezTo>
                    <a:pt x="2463" y="5623"/>
                    <a:pt x="2737" y="5745"/>
                    <a:pt x="2949" y="5806"/>
                  </a:cubicBezTo>
                  <a:cubicBezTo>
                    <a:pt x="3192" y="5897"/>
                    <a:pt x="3314" y="6018"/>
                    <a:pt x="3314" y="6201"/>
                  </a:cubicBezTo>
                  <a:cubicBezTo>
                    <a:pt x="3314" y="6687"/>
                    <a:pt x="3010" y="6930"/>
                    <a:pt x="2433" y="6930"/>
                  </a:cubicBezTo>
                  <a:cubicBezTo>
                    <a:pt x="2129" y="6930"/>
                    <a:pt x="1825" y="6778"/>
                    <a:pt x="1581" y="6474"/>
                  </a:cubicBezTo>
                  <a:cubicBezTo>
                    <a:pt x="1278" y="6170"/>
                    <a:pt x="1065" y="6018"/>
                    <a:pt x="882" y="6018"/>
                  </a:cubicBezTo>
                  <a:cubicBezTo>
                    <a:pt x="670" y="6018"/>
                    <a:pt x="518" y="6079"/>
                    <a:pt x="366" y="6231"/>
                  </a:cubicBezTo>
                  <a:cubicBezTo>
                    <a:pt x="122" y="6474"/>
                    <a:pt x="1" y="6687"/>
                    <a:pt x="1" y="6839"/>
                  </a:cubicBezTo>
                  <a:cubicBezTo>
                    <a:pt x="1" y="6991"/>
                    <a:pt x="62" y="7143"/>
                    <a:pt x="214" y="7386"/>
                  </a:cubicBezTo>
                  <a:lnTo>
                    <a:pt x="366" y="7569"/>
                  </a:lnTo>
                  <a:cubicBezTo>
                    <a:pt x="487" y="7690"/>
                    <a:pt x="639" y="7842"/>
                    <a:pt x="913" y="7994"/>
                  </a:cubicBezTo>
                  <a:cubicBezTo>
                    <a:pt x="1186" y="8146"/>
                    <a:pt x="1490" y="8237"/>
                    <a:pt x="1794" y="8328"/>
                  </a:cubicBezTo>
                  <a:lnTo>
                    <a:pt x="1794" y="9058"/>
                  </a:lnTo>
                  <a:cubicBezTo>
                    <a:pt x="1794" y="9301"/>
                    <a:pt x="1825" y="9544"/>
                    <a:pt x="1855" y="9666"/>
                  </a:cubicBezTo>
                  <a:cubicBezTo>
                    <a:pt x="1885" y="9757"/>
                    <a:pt x="1946" y="9848"/>
                    <a:pt x="2037" y="9879"/>
                  </a:cubicBezTo>
                  <a:cubicBezTo>
                    <a:pt x="2129" y="9909"/>
                    <a:pt x="2281" y="9970"/>
                    <a:pt x="2433" y="9970"/>
                  </a:cubicBezTo>
                  <a:cubicBezTo>
                    <a:pt x="2585" y="9970"/>
                    <a:pt x="2706" y="9909"/>
                    <a:pt x="2797" y="9879"/>
                  </a:cubicBezTo>
                  <a:cubicBezTo>
                    <a:pt x="2919" y="9848"/>
                    <a:pt x="3010" y="9757"/>
                    <a:pt x="3040" y="9666"/>
                  </a:cubicBezTo>
                  <a:cubicBezTo>
                    <a:pt x="3071" y="9544"/>
                    <a:pt x="3101" y="9362"/>
                    <a:pt x="3101" y="9088"/>
                  </a:cubicBezTo>
                  <a:lnTo>
                    <a:pt x="3101" y="8328"/>
                  </a:lnTo>
                  <a:cubicBezTo>
                    <a:pt x="3648" y="8207"/>
                    <a:pt x="4074" y="7994"/>
                    <a:pt x="4408" y="7599"/>
                  </a:cubicBezTo>
                  <a:cubicBezTo>
                    <a:pt x="4743" y="7234"/>
                    <a:pt x="4925" y="6717"/>
                    <a:pt x="4925" y="6110"/>
                  </a:cubicBezTo>
                  <a:cubicBezTo>
                    <a:pt x="4925" y="5714"/>
                    <a:pt x="4864" y="5350"/>
                    <a:pt x="4743" y="5289"/>
                  </a:cubicBezTo>
                  <a:cubicBezTo>
                    <a:pt x="4560" y="5015"/>
                    <a:pt x="4378" y="4833"/>
                    <a:pt x="4135" y="4711"/>
                  </a:cubicBezTo>
                  <a:cubicBezTo>
                    <a:pt x="3922" y="4590"/>
                    <a:pt x="3648" y="4499"/>
                    <a:pt x="3375" y="4407"/>
                  </a:cubicBezTo>
                  <a:cubicBezTo>
                    <a:pt x="3101" y="4286"/>
                    <a:pt x="2858" y="4255"/>
                    <a:pt x="2615" y="4225"/>
                  </a:cubicBezTo>
                  <a:cubicBezTo>
                    <a:pt x="2341" y="4195"/>
                    <a:pt x="2159" y="4103"/>
                    <a:pt x="2007" y="3982"/>
                  </a:cubicBezTo>
                  <a:cubicBezTo>
                    <a:pt x="1855" y="3891"/>
                    <a:pt x="1794" y="3769"/>
                    <a:pt x="1794" y="3587"/>
                  </a:cubicBezTo>
                  <a:cubicBezTo>
                    <a:pt x="1794" y="3374"/>
                    <a:pt x="1855" y="3283"/>
                    <a:pt x="1977" y="3161"/>
                  </a:cubicBezTo>
                  <a:cubicBezTo>
                    <a:pt x="2098" y="3040"/>
                    <a:pt x="2281" y="3009"/>
                    <a:pt x="2463" y="3009"/>
                  </a:cubicBezTo>
                  <a:cubicBezTo>
                    <a:pt x="2645" y="3009"/>
                    <a:pt x="2858" y="3040"/>
                    <a:pt x="2949" y="3131"/>
                  </a:cubicBezTo>
                  <a:cubicBezTo>
                    <a:pt x="3010" y="3161"/>
                    <a:pt x="3071" y="3192"/>
                    <a:pt x="3101" y="3222"/>
                  </a:cubicBezTo>
                  <a:cubicBezTo>
                    <a:pt x="3162" y="3313"/>
                    <a:pt x="3223" y="3344"/>
                    <a:pt x="3344" y="3435"/>
                  </a:cubicBezTo>
                  <a:cubicBezTo>
                    <a:pt x="3405" y="3496"/>
                    <a:pt x="3527" y="3526"/>
                    <a:pt x="3679" y="3526"/>
                  </a:cubicBezTo>
                  <a:cubicBezTo>
                    <a:pt x="3922" y="3526"/>
                    <a:pt x="4104" y="3374"/>
                    <a:pt x="4287" y="3131"/>
                  </a:cubicBezTo>
                  <a:cubicBezTo>
                    <a:pt x="4469" y="2857"/>
                    <a:pt x="4560" y="2675"/>
                    <a:pt x="4560" y="2553"/>
                  </a:cubicBezTo>
                  <a:cubicBezTo>
                    <a:pt x="4560" y="2432"/>
                    <a:pt x="4439" y="2280"/>
                    <a:pt x="4256" y="2097"/>
                  </a:cubicBezTo>
                  <a:lnTo>
                    <a:pt x="4226" y="2067"/>
                  </a:lnTo>
                  <a:lnTo>
                    <a:pt x="4104" y="1976"/>
                  </a:lnTo>
                  <a:cubicBezTo>
                    <a:pt x="4013" y="1915"/>
                    <a:pt x="3922" y="1824"/>
                    <a:pt x="3709" y="1763"/>
                  </a:cubicBezTo>
                  <a:cubicBezTo>
                    <a:pt x="3527" y="1672"/>
                    <a:pt x="3344" y="1611"/>
                    <a:pt x="3101" y="1550"/>
                  </a:cubicBezTo>
                  <a:lnTo>
                    <a:pt x="3101" y="912"/>
                  </a:lnTo>
                  <a:cubicBezTo>
                    <a:pt x="3101" y="730"/>
                    <a:pt x="3071" y="578"/>
                    <a:pt x="3071" y="456"/>
                  </a:cubicBezTo>
                  <a:cubicBezTo>
                    <a:pt x="3040" y="334"/>
                    <a:pt x="3010" y="243"/>
                    <a:pt x="2888" y="152"/>
                  </a:cubicBezTo>
                  <a:cubicBezTo>
                    <a:pt x="2797" y="30"/>
                    <a:pt x="2645" y="0"/>
                    <a:pt x="2433"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47" name="Google Shape;1347;p48"/>
            <p:cNvSpPr/>
            <p:nvPr/>
          </p:nvSpPr>
          <p:spPr>
            <a:xfrm>
              <a:off x="2032648" y="2901111"/>
              <a:ext cx="362876" cy="304177"/>
            </a:xfrm>
            <a:custGeom>
              <a:avLst/>
              <a:gdLst/>
              <a:ahLst/>
              <a:cxnLst/>
              <a:rect l="l" t="t" r="r" b="b"/>
              <a:pathLst>
                <a:path w="20487" h="17173" extrusionOk="0">
                  <a:moveTo>
                    <a:pt x="10489" y="1"/>
                  </a:moveTo>
                  <a:cubicBezTo>
                    <a:pt x="6599" y="1"/>
                    <a:pt x="2783" y="1934"/>
                    <a:pt x="1581" y="5941"/>
                  </a:cubicBezTo>
                  <a:cubicBezTo>
                    <a:pt x="0" y="11260"/>
                    <a:pt x="3860" y="16883"/>
                    <a:pt x="9423" y="17157"/>
                  </a:cubicBezTo>
                  <a:cubicBezTo>
                    <a:pt x="9632" y="17167"/>
                    <a:pt x="9842" y="17172"/>
                    <a:pt x="10054" y="17172"/>
                  </a:cubicBezTo>
                  <a:cubicBezTo>
                    <a:pt x="12920" y="17172"/>
                    <a:pt x="15980" y="16204"/>
                    <a:pt x="17934" y="13996"/>
                  </a:cubicBezTo>
                  <a:cubicBezTo>
                    <a:pt x="19970" y="11746"/>
                    <a:pt x="20487" y="8372"/>
                    <a:pt x="19453" y="5576"/>
                  </a:cubicBezTo>
                  <a:cubicBezTo>
                    <a:pt x="18876" y="3935"/>
                    <a:pt x="17782" y="2506"/>
                    <a:pt x="16231" y="1533"/>
                  </a:cubicBezTo>
                  <a:cubicBezTo>
                    <a:pt x="14532" y="518"/>
                    <a:pt x="12500" y="1"/>
                    <a:pt x="10489" y="1"/>
                  </a:cubicBezTo>
                  <a:close/>
                </a:path>
              </a:pathLst>
            </a:custGeom>
            <a:solidFill>
              <a:schemeClr val="accent6"/>
            </a:solid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48" name="Google Shape;1348;p48"/>
            <p:cNvSpPr/>
            <p:nvPr/>
          </p:nvSpPr>
          <p:spPr>
            <a:xfrm>
              <a:off x="2078400" y="2938042"/>
              <a:ext cx="275128" cy="231662"/>
            </a:xfrm>
            <a:custGeom>
              <a:avLst/>
              <a:gdLst/>
              <a:ahLst/>
              <a:cxnLst/>
              <a:rect l="l" t="t" r="r" b="b"/>
              <a:pathLst>
                <a:path w="15533" h="13079" extrusionOk="0">
                  <a:moveTo>
                    <a:pt x="7945" y="0"/>
                  </a:moveTo>
                  <a:cubicBezTo>
                    <a:pt x="4997" y="0"/>
                    <a:pt x="2116" y="1468"/>
                    <a:pt x="1217" y="4524"/>
                  </a:cubicBezTo>
                  <a:cubicBezTo>
                    <a:pt x="1" y="8567"/>
                    <a:pt x="2949" y="12883"/>
                    <a:pt x="7174" y="13066"/>
                  </a:cubicBezTo>
                  <a:cubicBezTo>
                    <a:pt x="7338" y="13074"/>
                    <a:pt x="7503" y="13079"/>
                    <a:pt x="7669" y="13079"/>
                  </a:cubicBezTo>
                  <a:cubicBezTo>
                    <a:pt x="9845" y="13079"/>
                    <a:pt x="12180" y="12331"/>
                    <a:pt x="13648" y="10664"/>
                  </a:cubicBezTo>
                  <a:cubicBezTo>
                    <a:pt x="15168" y="8901"/>
                    <a:pt x="15533" y="6379"/>
                    <a:pt x="14773" y="4221"/>
                  </a:cubicBezTo>
                  <a:cubicBezTo>
                    <a:pt x="14317" y="2944"/>
                    <a:pt x="13527" y="1850"/>
                    <a:pt x="12341" y="1181"/>
                  </a:cubicBezTo>
                  <a:cubicBezTo>
                    <a:pt x="11039" y="400"/>
                    <a:pt x="9483" y="0"/>
                    <a:pt x="7945"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49" name="Google Shape;1349;p48"/>
            <p:cNvSpPr/>
            <p:nvPr/>
          </p:nvSpPr>
          <p:spPr>
            <a:xfrm>
              <a:off x="2250689" y="2937422"/>
              <a:ext cx="40934" cy="20476"/>
            </a:xfrm>
            <a:custGeom>
              <a:avLst/>
              <a:gdLst/>
              <a:ahLst/>
              <a:cxnLst/>
              <a:rect l="l" t="t" r="r" b="b"/>
              <a:pathLst>
                <a:path w="2311" h="1156" extrusionOk="0">
                  <a:moveTo>
                    <a:pt x="61" y="0"/>
                  </a:moveTo>
                  <a:lnTo>
                    <a:pt x="0" y="365"/>
                  </a:lnTo>
                  <a:cubicBezTo>
                    <a:pt x="760" y="547"/>
                    <a:pt x="1520" y="821"/>
                    <a:pt x="2159" y="1155"/>
                  </a:cubicBezTo>
                  <a:lnTo>
                    <a:pt x="2311" y="821"/>
                  </a:lnTo>
                  <a:cubicBezTo>
                    <a:pt x="1642" y="426"/>
                    <a:pt x="882" y="152"/>
                    <a:pt x="61"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50" name="Google Shape;1350;p48"/>
            <p:cNvSpPr/>
            <p:nvPr/>
          </p:nvSpPr>
          <p:spPr>
            <a:xfrm>
              <a:off x="2315287" y="2972953"/>
              <a:ext cx="37179" cy="121153"/>
            </a:xfrm>
            <a:custGeom>
              <a:avLst/>
              <a:gdLst/>
              <a:ahLst/>
              <a:cxnLst/>
              <a:rect l="l" t="t" r="r" b="b"/>
              <a:pathLst>
                <a:path w="2099" h="6840" extrusionOk="0">
                  <a:moveTo>
                    <a:pt x="274" y="0"/>
                  </a:moveTo>
                  <a:lnTo>
                    <a:pt x="1" y="274"/>
                  </a:lnTo>
                  <a:cubicBezTo>
                    <a:pt x="518" y="851"/>
                    <a:pt x="943" y="1550"/>
                    <a:pt x="1217" y="2310"/>
                  </a:cubicBezTo>
                  <a:cubicBezTo>
                    <a:pt x="1733" y="3709"/>
                    <a:pt x="1703" y="5319"/>
                    <a:pt x="1217" y="6718"/>
                  </a:cubicBezTo>
                  <a:lnTo>
                    <a:pt x="1551" y="6839"/>
                  </a:lnTo>
                  <a:cubicBezTo>
                    <a:pt x="2098" y="5380"/>
                    <a:pt x="2098" y="3678"/>
                    <a:pt x="1581" y="2158"/>
                  </a:cubicBezTo>
                  <a:cubicBezTo>
                    <a:pt x="1278" y="1338"/>
                    <a:pt x="822" y="608"/>
                    <a:pt x="274"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51" name="Google Shape;1351;p48"/>
            <p:cNvSpPr/>
            <p:nvPr/>
          </p:nvSpPr>
          <p:spPr>
            <a:xfrm>
              <a:off x="2084865" y="2935261"/>
              <a:ext cx="250366" cy="237454"/>
            </a:xfrm>
            <a:custGeom>
              <a:avLst/>
              <a:gdLst/>
              <a:ahLst/>
              <a:cxnLst/>
              <a:rect l="l" t="t" r="r" b="b"/>
              <a:pathLst>
                <a:path w="14135" h="13406" extrusionOk="0">
                  <a:moveTo>
                    <a:pt x="6870" y="1"/>
                  </a:moveTo>
                  <a:cubicBezTo>
                    <a:pt x="3770" y="213"/>
                    <a:pt x="1399" y="1976"/>
                    <a:pt x="608" y="4621"/>
                  </a:cubicBezTo>
                  <a:cubicBezTo>
                    <a:pt x="1" y="6657"/>
                    <a:pt x="335" y="8815"/>
                    <a:pt x="1612" y="10548"/>
                  </a:cubicBezTo>
                  <a:cubicBezTo>
                    <a:pt x="2827" y="12280"/>
                    <a:pt x="4681" y="13283"/>
                    <a:pt x="6748" y="13405"/>
                  </a:cubicBezTo>
                  <a:lnTo>
                    <a:pt x="7235" y="13405"/>
                  </a:lnTo>
                  <a:cubicBezTo>
                    <a:pt x="9697" y="13405"/>
                    <a:pt x="11976" y="12524"/>
                    <a:pt x="13375" y="10973"/>
                  </a:cubicBezTo>
                  <a:cubicBezTo>
                    <a:pt x="13679" y="10639"/>
                    <a:pt x="13922" y="10274"/>
                    <a:pt x="14135" y="9910"/>
                  </a:cubicBezTo>
                  <a:lnTo>
                    <a:pt x="13800" y="9727"/>
                  </a:lnTo>
                  <a:cubicBezTo>
                    <a:pt x="13587" y="10062"/>
                    <a:pt x="13344" y="10396"/>
                    <a:pt x="13071" y="10700"/>
                  </a:cubicBezTo>
                  <a:cubicBezTo>
                    <a:pt x="11712" y="12203"/>
                    <a:pt x="9500" y="13047"/>
                    <a:pt x="7115" y="13047"/>
                  </a:cubicBezTo>
                  <a:cubicBezTo>
                    <a:pt x="6994" y="13047"/>
                    <a:pt x="6871" y="13045"/>
                    <a:pt x="6748" y="13040"/>
                  </a:cubicBezTo>
                  <a:cubicBezTo>
                    <a:pt x="4833" y="12949"/>
                    <a:pt x="3040" y="11976"/>
                    <a:pt x="1915" y="10335"/>
                  </a:cubicBezTo>
                  <a:cubicBezTo>
                    <a:pt x="730" y="8694"/>
                    <a:pt x="396" y="6657"/>
                    <a:pt x="973" y="4742"/>
                  </a:cubicBezTo>
                  <a:cubicBezTo>
                    <a:pt x="1733" y="2219"/>
                    <a:pt x="3952" y="608"/>
                    <a:pt x="6931" y="365"/>
                  </a:cubicBezTo>
                  <a:lnTo>
                    <a:pt x="6870"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52" name="Google Shape;1352;p48"/>
            <p:cNvSpPr/>
            <p:nvPr/>
          </p:nvSpPr>
          <p:spPr>
            <a:xfrm>
              <a:off x="2173693" y="2965957"/>
              <a:ext cx="87783" cy="176594"/>
            </a:xfrm>
            <a:custGeom>
              <a:avLst/>
              <a:gdLst/>
              <a:ahLst/>
              <a:cxnLst/>
              <a:rect l="l" t="t" r="r" b="b"/>
              <a:pathLst>
                <a:path w="4956" h="9970" extrusionOk="0">
                  <a:moveTo>
                    <a:pt x="2433" y="0"/>
                  </a:moveTo>
                  <a:cubicBezTo>
                    <a:pt x="2098" y="0"/>
                    <a:pt x="1916" y="91"/>
                    <a:pt x="1825" y="274"/>
                  </a:cubicBezTo>
                  <a:cubicBezTo>
                    <a:pt x="1794" y="395"/>
                    <a:pt x="1764" y="578"/>
                    <a:pt x="1764" y="851"/>
                  </a:cubicBezTo>
                  <a:lnTo>
                    <a:pt x="1764" y="1490"/>
                  </a:lnTo>
                  <a:cubicBezTo>
                    <a:pt x="1277" y="1611"/>
                    <a:pt x="852" y="1824"/>
                    <a:pt x="548" y="2219"/>
                  </a:cubicBezTo>
                  <a:cubicBezTo>
                    <a:pt x="244" y="2584"/>
                    <a:pt x="92" y="3009"/>
                    <a:pt x="92" y="3465"/>
                  </a:cubicBezTo>
                  <a:cubicBezTo>
                    <a:pt x="92" y="3921"/>
                    <a:pt x="183" y="4286"/>
                    <a:pt x="426" y="4620"/>
                  </a:cubicBezTo>
                  <a:cubicBezTo>
                    <a:pt x="670" y="4924"/>
                    <a:pt x="913" y="5137"/>
                    <a:pt x="1217" y="5259"/>
                  </a:cubicBezTo>
                  <a:cubicBezTo>
                    <a:pt x="1581" y="5380"/>
                    <a:pt x="1885" y="5471"/>
                    <a:pt x="2189" y="5563"/>
                  </a:cubicBezTo>
                  <a:cubicBezTo>
                    <a:pt x="2493" y="5623"/>
                    <a:pt x="2736" y="5745"/>
                    <a:pt x="2980" y="5806"/>
                  </a:cubicBezTo>
                  <a:cubicBezTo>
                    <a:pt x="3192" y="5897"/>
                    <a:pt x="3314" y="6018"/>
                    <a:pt x="3314" y="6201"/>
                  </a:cubicBezTo>
                  <a:cubicBezTo>
                    <a:pt x="3314" y="6687"/>
                    <a:pt x="3010" y="6930"/>
                    <a:pt x="2433" y="6930"/>
                  </a:cubicBezTo>
                  <a:cubicBezTo>
                    <a:pt x="2129" y="6930"/>
                    <a:pt x="1825" y="6778"/>
                    <a:pt x="1612" y="6474"/>
                  </a:cubicBezTo>
                  <a:cubicBezTo>
                    <a:pt x="1308" y="6170"/>
                    <a:pt x="1065" y="6018"/>
                    <a:pt x="882" y="6018"/>
                  </a:cubicBezTo>
                  <a:cubicBezTo>
                    <a:pt x="700" y="6018"/>
                    <a:pt x="548" y="6079"/>
                    <a:pt x="396" y="6231"/>
                  </a:cubicBezTo>
                  <a:cubicBezTo>
                    <a:pt x="122" y="6474"/>
                    <a:pt x="1" y="6687"/>
                    <a:pt x="1" y="6839"/>
                  </a:cubicBezTo>
                  <a:cubicBezTo>
                    <a:pt x="1" y="6991"/>
                    <a:pt x="92" y="7143"/>
                    <a:pt x="244" y="7386"/>
                  </a:cubicBezTo>
                  <a:lnTo>
                    <a:pt x="396" y="7569"/>
                  </a:lnTo>
                  <a:cubicBezTo>
                    <a:pt x="518" y="7690"/>
                    <a:pt x="670" y="7842"/>
                    <a:pt x="913" y="7994"/>
                  </a:cubicBezTo>
                  <a:cubicBezTo>
                    <a:pt x="1186" y="8146"/>
                    <a:pt x="1490" y="8268"/>
                    <a:pt x="1794" y="8329"/>
                  </a:cubicBezTo>
                  <a:lnTo>
                    <a:pt x="1794" y="9058"/>
                  </a:lnTo>
                  <a:cubicBezTo>
                    <a:pt x="1794" y="9332"/>
                    <a:pt x="1825" y="9544"/>
                    <a:pt x="1885" y="9666"/>
                  </a:cubicBezTo>
                  <a:cubicBezTo>
                    <a:pt x="1916" y="9788"/>
                    <a:pt x="1946" y="9848"/>
                    <a:pt x="2068" y="9879"/>
                  </a:cubicBezTo>
                  <a:cubicBezTo>
                    <a:pt x="2129" y="9939"/>
                    <a:pt x="2281" y="9970"/>
                    <a:pt x="2433" y="9970"/>
                  </a:cubicBezTo>
                  <a:cubicBezTo>
                    <a:pt x="2584" y="9970"/>
                    <a:pt x="2706" y="9939"/>
                    <a:pt x="2828" y="9879"/>
                  </a:cubicBezTo>
                  <a:cubicBezTo>
                    <a:pt x="2949" y="9848"/>
                    <a:pt x="3010" y="9788"/>
                    <a:pt x="3040" y="9666"/>
                  </a:cubicBezTo>
                  <a:cubicBezTo>
                    <a:pt x="3101" y="9544"/>
                    <a:pt x="3132" y="9362"/>
                    <a:pt x="3132" y="9088"/>
                  </a:cubicBezTo>
                  <a:lnTo>
                    <a:pt x="3132" y="8329"/>
                  </a:lnTo>
                  <a:cubicBezTo>
                    <a:pt x="3648" y="8207"/>
                    <a:pt x="4074" y="7994"/>
                    <a:pt x="4408" y="7599"/>
                  </a:cubicBezTo>
                  <a:cubicBezTo>
                    <a:pt x="4773" y="7265"/>
                    <a:pt x="4955" y="6778"/>
                    <a:pt x="4955" y="6170"/>
                  </a:cubicBezTo>
                  <a:cubicBezTo>
                    <a:pt x="4955" y="5745"/>
                    <a:pt x="4864" y="5411"/>
                    <a:pt x="4773" y="5289"/>
                  </a:cubicBezTo>
                  <a:cubicBezTo>
                    <a:pt x="4560" y="5015"/>
                    <a:pt x="4378" y="4833"/>
                    <a:pt x="4165" y="4711"/>
                  </a:cubicBezTo>
                  <a:cubicBezTo>
                    <a:pt x="3922" y="4620"/>
                    <a:pt x="3648" y="4499"/>
                    <a:pt x="3405" y="4407"/>
                  </a:cubicBezTo>
                  <a:cubicBezTo>
                    <a:pt x="3132" y="4316"/>
                    <a:pt x="2858" y="4256"/>
                    <a:pt x="2645" y="4225"/>
                  </a:cubicBezTo>
                  <a:cubicBezTo>
                    <a:pt x="2372" y="4195"/>
                    <a:pt x="2189" y="4104"/>
                    <a:pt x="2037" y="4012"/>
                  </a:cubicBezTo>
                  <a:cubicBezTo>
                    <a:pt x="1885" y="3891"/>
                    <a:pt x="1794" y="3769"/>
                    <a:pt x="1794" y="3587"/>
                  </a:cubicBezTo>
                  <a:cubicBezTo>
                    <a:pt x="1794" y="3404"/>
                    <a:pt x="1885" y="3283"/>
                    <a:pt x="1977" y="3161"/>
                  </a:cubicBezTo>
                  <a:cubicBezTo>
                    <a:pt x="2098" y="3040"/>
                    <a:pt x="2281" y="3009"/>
                    <a:pt x="2493" y="3009"/>
                  </a:cubicBezTo>
                  <a:cubicBezTo>
                    <a:pt x="2676" y="3009"/>
                    <a:pt x="2858" y="3040"/>
                    <a:pt x="2980" y="3131"/>
                  </a:cubicBezTo>
                  <a:cubicBezTo>
                    <a:pt x="3010" y="3161"/>
                    <a:pt x="3101" y="3192"/>
                    <a:pt x="3132" y="3252"/>
                  </a:cubicBezTo>
                  <a:cubicBezTo>
                    <a:pt x="3162" y="3313"/>
                    <a:pt x="3253" y="3344"/>
                    <a:pt x="3344" y="3435"/>
                  </a:cubicBezTo>
                  <a:cubicBezTo>
                    <a:pt x="3436" y="3496"/>
                    <a:pt x="3557" y="3556"/>
                    <a:pt x="3709" y="3556"/>
                  </a:cubicBezTo>
                  <a:cubicBezTo>
                    <a:pt x="3922" y="3556"/>
                    <a:pt x="4104" y="3404"/>
                    <a:pt x="4317" y="3131"/>
                  </a:cubicBezTo>
                  <a:cubicBezTo>
                    <a:pt x="4499" y="2857"/>
                    <a:pt x="4560" y="2675"/>
                    <a:pt x="4560" y="2553"/>
                  </a:cubicBezTo>
                  <a:cubicBezTo>
                    <a:pt x="4560" y="2432"/>
                    <a:pt x="4469" y="2280"/>
                    <a:pt x="4256" y="2097"/>
                  </a:cubicBezTo>
                  <a:lnTo>
                    <a:pt x="4226" y="2067"/>
                  </a:lnTo>
                  <a:lnTo>
                    <a:pt x="4104" y="1976"/>
                  </a:lnTo>
                  <a:cubicBezTo>
                    <a:pt x="4043" y="1915"/>
                    <a:pt x="3922" y="1824"/>
                    <a:pt x="3740" y="1763"/>
                  </a:cubicBezTo>
                  <a:cubicBezTo>
                    <a:pt x="3557" y="1672"/>
                    <a:pt x="3344" y="1611"/>
                    <a:pt x="3132" y="1581"/>
                  </a:cubicBezTo>
                  <a:lnTo>
                    <a:pt x="3132" y="912"/>
                  </a:lnTo>
                  <a:cubicBezTo>
                    <a:pt x="3132" y="730"/>
                    <a:pt x="3101" y="578"/>
                    <a:pt x="3101" y="456"/>
                  </a:cubicBezTo>
                  <a:cubicBezTo>
                    <a:pt x="3040" y="365"/>
                    <a:pt x="3010" y="243"/>
                    <a:pt x="2888" y="152"/>
                  </a:cubicBezTo>
                  <a:cubicBezTo>
                    <a:pt x="2828" y="61"/>
                    <a:pt x="2676" y="0"/>
                    <a:pt x="2433"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53" name="Google Shape;1353;p48"/>
            <p:cNvSpPr/>
            <p:nvPr/>
          </p:nvSpPr>
          <p:spPr>
            <a:xfrm>
              <a:off x="2216770" y="2808209"/>
              <a:ext cx="7014" cy="54395"/>
            </a:xfrm>
            <a:custGeom>
              <a:avLst/>
              <a:gdLst/>
              <a:ahLst/>
              <a:cxnLst/>
              <a:rect l="l" t="t" r="r" b="b"/>
              <a:pathLst>
                <a:path w="396" h="3071" extrusionOk="0">
                  <a:moveTo>
                    <a:pt x="1" y="0"/>
                  </a:moveTo>
                  <a:lnTo>
                    <a:pt x="1" y="3070"/>
                  </a:lnTo>
                  <a:lnTo>
                    <a:pt x="396" y="3070"/>
                  </a:lnTo>
                  <a:lnTo>
                    <a:pt x="396"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54" name="Google Shape;1354;p48"/>
            <p:cNvSpPr/>
            <p:nvPr/>
          </p:nvSpPr>
          <p:spPr>
            <a:xfrm>
              <a:off x="2179627" y="2835664"/>
              <a:ext cx="7014" cy="54395"/>
            </a:xfrm>
            <a:custGeom>
              <a:avLst/>
              <a:gdLst/>
              <a:ahLst/>
              <a:cxnLst/>
              <a:rect l="l" t="t" r="r" b="b"/>
              <a:pathLst>
                <a:path w="396" h="3071" extrusionOk="0">
                  <a:moveTo>
                    <a:pt x="0" y="0"/>
                  </a:moveTo>
                  <a:lnTo>
                    <a:pt x="0" y="3070"/>
                  </a:lnTo>
                  <a:lnTo>
                    <a:pt x="395" y="3070"/>
                  </a:lnTo>
                  <a:lnTo>
                    <a:pt x="395"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55" name="Google Shape;1355;p48"/>
            <p:cNvSpPr/>
            <p:nvPr/>
          </p:nvSpPr>
          <p:spPr>
            <a:xfrm>
              <a:off x="2253382" y="2843740"/>
              <a:ext cx="6483" cy="38241"/>
            </a:xfrm>
            <a:custGeom>
              <a:avLst/>
              <a:gdLst/>
              <a:ahLst/>
              <a:cxnLst/>
              <a:rect l="l" t="t" r="r" b="b"/>
              <a:pathLst>
                <a:path w="366" h="2159" extrusionOk="0">
                  <a:moveTo>
                    <a:pt x="0" y="0"/>
                  </a:moveTo>
                  <a:lnTo>
                    <a:pt x="0" y="2158"/>
                  </a:lnTo>
                  <a:lnTo>
                    <a:pt x="365" y="2158"/>
                  </a:lnTo>
                  <a:lnTo>
                    <a:pt x="365"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56" name="Google Shape;1356;p48"/>
            <p:cNvSpPr/>
            <p:nvPr/>
          </p:nvSpPr>
          <p:spPr>
            <a:xfrm>
              <a:off x="3010343" y="2469086"/>
              <a:ext cx="362894" cy="304407"/>
            </a:xfrm>
            <a:custGeom>
              <a:avLst/>
              <a:gdLst/>
              <a:ahLst/>
              <a:cxnLst/>
              <a:rect l="l" t="t" r="r" b="b"/>
              <a:pathLst>
                <a:path w="20488" h="17186" extrusionOk="0">
                  <a:moveTo>
                    <a:pt x="10498" y="1"/>
                  </a:moveTo>
                  <a:cubicBezTo>
                    <a:pt x="6617" y="1"/>
                    <a:pt x="2814" y="1948"/>
                    <a:pt x="1612" y="5955"/>
                  </a:cubicBezTo>
                  <a:cubicBezTo>
                    <a:pt x="1" y="11274"/>
                    <a:pt x="3891" y="16897"/>
                    <a:pt x="9423" y="17171"/>
                  </a:cubicBezTo>
                  <a:cubicBezTo>
                    <a:pt x="9627" y="17181"/>
                    <a:pt x="9833" y="17186"/>
                    <a:pt x="10039" y="17186"/>
                  </a:cubicBezTo>
                  <a:cubicBezTo>
                    <a:pt x="12910" y="17186"/>
                    <a:pt x="15978" y="16193"/>
                    <a:pt x="17934" y="14009"/>
                  </a:cubicBezTo>
                  <a:cubicBezTo>
                    <a:pt x="20032" y="11760"/>
                    <a:pt x="20487" y="8386"/>
                    <a:pt x="19454" y="5559"/>
                  </a:cubicBezTo>
                  <a:cubicBezTo>
                    <a:pt x="18877" y="3948"/>
                    <a:pt x="17782" y="2489"/>
                    <a:pt x="16232" y="1547"/>
                  </a:cubicBezTo>
                  <a:cubicBezTo>
                    <a:pt x="14533" y="521"/>
                    <a:pt x="12505" y="1"/>
                    <a:pt x="10498"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57" name="Google Shape;1357;p48"/>
            <p:cNvSpPr/>
            <p:nvPr/>
          </p:nvSpPr>
          <p:spPr>
            <a:xfrm>
              <a:off x="3056112" y="2505839"/>
              <a:ext cx="275128" cy="231538"/>
            </a:xfrm>
            <a:custGeom>
              <a:avLst/>
              <a:gdLst/>
              <a:ahLst/>
              <a:cxnLst/>
              <a:rect l="l" t="t" r="r" b="b"/>
              <a:pathLst>
                <a:path w="15533" h="13072" extrusionOk="0">
                  <a:moveTo>
                    <a:pt x="7965" y="1"/>
                  </a:moveTo>
                  <a:cubicBezTo>
                    <a:pt x="5010" y="1"/>
                    <a:pt x="2117" y="1475"/>
                    <a:pt x="1216" y="4518"/>
                  </a:cubicBezTo>
                  <a:cubicBezTo>
                    <a:pt x="0" y="8591"/>
                    <a:pt x="2979" y="12877"/>
                    <a:pt x="7174" y="13059"/>
                  </a:cubicBezTo>
                  <a:cubicBezTo>
                    <a:pt x="7340" y="13068"/>
                    <a:pt x="7507" y="13072"/>
                    <a:pt x="7674" y="13072"/>
                  </a:cubicBezTo>
                  <a:cubicBezTo>
                    <a:pt x="9871" y="13072"/>
                    <a:pt x="12180" y="12326"/>
                    <a:pt x="13648" y="10688"/>
                  </a:cubicBezTo>
                  <a:cubicBezTo>
                    <a:pt x="15198" y="8925"/>
                    <a:pt x="15533" y="6372"/>
                    <a:pt x="14773" y="4214"/>
                  </a:cubicBezTo>
                  <a:cubicBezTo>
                    <a:pt x="14317" y="2968"/>
                    <a:pt x="13526" y="1873"/>
                    <a:pt x="12341" y="1174"/>
                  </a:cubicBezTo>
                  <a:cubicBezTo>
                    <a:pt x="11044" y="396"/>
                    <a:pt x="9496" y="1"/>
                    <a:pt x="7965"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58" name="Google Shape;1358;p48"/>
            <p:cNvSpPr/>
            <p:nvPr/>
          </p:nvSpPr>
          <p:spPr>
            <a:xfrm>
              <a:off x="3228402" y="2505627"/>
              <a:ext cx="41996" cy="21025"/>
            </a:xfrm>
            <a:custGeom>
              <a:avLst/>
              <a:gdLst/>
              <a:ahLst/>
              <a:cxnLst/>
              <a:rect l="l" t="t" r="r" b="b"/>
              <a:pathLst>
                <a:path w="2371" h="1187" extrusionOk="0">
                  <a:moveTo>
                    <a:pt x="91" y="1"/>
                  </a:moveTo>
                  <a:lnTo>
                    <a:pt x="0" y="396"/>
                  </a:lnTo>
                  <a:cubicBezTo>
                    <a:pt x="760" y="578"/>
                    <a:pt x="1520" y="852"/>
                    <a:pt x="2158" y="1186"/>
                  </a:cubicBezTo>
                  <a:lnTo>
                    <a:pt x="2371" y="822"/>
                  </a:lnTo>
                  <a:cubicBezTo>
                    <a:pt x="1641" y="457"/>
                    <a:pt x="882" y="153"/>
                    <a:pt x="91"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59" name="Google Shape;1359;p48"/>
            <p:cNvSpPr/>
            <p:nvPr/>
          </p:nvSpPr>
          <p:spPr>
            <a:xfrm>
              <a:off x="3292999" y="2540626"/>
              <a:ext cx="37710" cy="121153"/>
            </a:xfrm>
            <a:custGeom>
              <a:avLst/>
              <a:gdLst/>
              <a:ahLst/>
              <a:cxnLst/>
              <a:rect l="l" t="t" r="r" b="b"/>
              <a:pathLst>
                <a:path w="2129" h="6840" extrusionOk="0">
                  <a:moveTo>
                    <a:pt x="274" y="1"/>
                  </a:moveTo>
                  <a:lnTo>
                    <a:pt x="1" y="274"/>
                  </a:lnTo>
                  <a:cubicBezTo>
                    <a:pt x="548" y="882"/>
                    <a:pt x="943" y="1581"/>
                    <a:pt x="1216" y="2341"/>
                  </a:cubicBezTo>
                  <a:cubicBezTo>
                    <a:pt x="1763" y="3739"/>
                    <a:pt x="1703" y="5320"/>
                    <a:pt x="1216" y="6748"/>
                  </a:cubicBezTo>
                  <a:lnTo>
                    <a:pt x="1551" y="6840"/>
                  </a:lnTo>
                  <a:cubicBezTo>
                    <a:pt x="2128" y="5411"/>
                    <a:pt x="2128" y="3709"/>
                    <a:pt x="1611" y="2189"/>
                  </a:cubicBezTo>
                  <a:cubicBezTo>
                    <a:pt x="1308" y="1338"/>
                    <a:pt x="852" y="609"/>
                    <a:pt x="274"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60" name="Google Shape;1360;p48"/>
            <p:cNvSpPr/>
            <p:nvPr/>
          </p:nvSpPr>
          <p:spPr>
            <a:xfrm>
              <a:off x="3063640" y="2504015"/>
              <a:ext cx="250366" cy="237454"/>
            </a:xfrm>
            <a:custGeom>
              <a:avLst/>
              <a:gdLst/>
              <a:ahLst/>
              <a:cxnLst/>
              <a:rect l="l" t="t" r="r" b="b"/>
              <a:pathLst>
                <a:path w="14135" h="13406" extrusionOk="0">
                  <a:moveTo>
                    <a:pt x="6870" y="1"/>
                  </a:moveTo>
                  <a:cubicBezTo>
                    <a:pt x="3770" y="213"/>
                    <a:pt x="1399" y="1976"/>
                    <a:pt x="609" y="4621"/>
                  </a:cubicBezTo>
                  <a:cubicBezTo>
                    <a:pt x="1" y="6627"/>
                    <a:pt x="335" y="8815"/>
                    <a:pt x="1582" y="10548"/>
                  </a:cubicBezTo>
                  <a:cubicBezTo>
                    <a:pt x="2797" y="12250"/>
                    <a:pt x="4682" y="13284"/>
                    <a:pt x="6718" y="13405"/>
                  </a:cubicBezTo>
                  <a:lnTo>
                    <a:pt x="7205" y="13405"/>
                  </a:lnTo>
                  <a:cubicBezTo>
                    <a:pt x="9697" y="13405"/>
                    <a:pt x="11916" y="12493"/>
                    <a:pt x="13375" y="10974"/>
                  </a:cubicBezTo>
                  <a:cubicBezTo>
                    <a:pt x="13679" y="10639"/>
                    <a:pt x="13892" y="10274"/>
                    <a:pt x="14135" y="9910"/>
                  </a:cubicBezTo>
                  <a:lnTo>
                    <a:pt x="13801" y="9727"/>
                  </a:lnTo>
                  <a:cubicBezTo>
                    <a:pt x="13557" y="10062"/>
                    <a:pt x="13345" y="10396"/>
                    <a:pt x="13071" y="10700"/>
                  </a:cubicBezTo>
                  <a:cubicBezTo>
                    <a:pt x="11701" y="12155"/>
                    <a:pt x="9555" y="13021"/>
                    <a:pt x="7185" y="13021"/>
                  </a:cubicBezTo>
                  <a:cubicBezTo>
                    <a:pt x="7030" y="13021"/>
                    <a:pt x="6875" y="13017"/>
                    <a:pt x="6718" y="13010"/>
                  </a:cubicBezTo>
                  <a:cubicBezTo>
                    <a:pt x="4834" y="12949"/>
                    <a:pt x="3041" y="11946"/>
                    <a:pt x="1885" y="10335"/>
                  </a:cubicBezTo>
                  <a:cubicBezTo>
                    <a:pt x="730" y="8694"/>
                    <a:pt x="366" y="6627"/>
                    <a:pt x="943" y="4742"/>
                  </a:cubicBezTo>
                  <a:cubicBezTo>
                    <a:pt x="1703" y="2220"/>
                    <a:pt x="3952" y="609"/>
                    <a:pt x="6901" y="365"/>
                  </a:cubicBezTo>
                  <a:lnTo>
                    <a:pt x="6870"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61" name="Google Shape;1361;p48"/>
            <p:cNvSpPr/>
            <p:nvPr/>
          </p:nvSpPr>
          <p:spPr>
            <a:xfrm>
              <a:off x="3152486" y="2533630"/>
              <a:ext cx="87234" cy="177692"/>
            </a:xfrm>
            <a:custGeom>
              <a:avLst/>
              <a:gdLst/>
              <a:ahLst/>
              <a:cxnLst/>
              <a:rect l="l" t="t" r="r" b="b"/>
              <a:pathLst>
                <a:path w="4925" h="10032" extrusionOk="0">
                  <a:moveTo>
                    <a:pt x="2432" y="0"/>
                  </a:moveTo>
                  <a:cubicBezTo>
                    <a:pt x="2098" y="0"/>
                    <a:pt x="1885" y="61"/>
                    <a:pt x="1824" y="244"/>
                  </a:cubicBezTo>
                  <a:cubicBezTo>
                    <a:pt x="1794" y="365"/>
                    <a:pt x="1733" y="548"/>
                    <a:pt x="1733" y="821"/>
                  </a:cubicBezTo>
                  <a:lnTo>
                    <a:pt x="1733" y="1551"/>
                  </a:lnTo>
                  <a:cubicBezTo>
                    <a:pt x="1246" y="1672"/>
                    <a:pt x="821" y="1885"/>
                    <a:pt x="517" y="2280"/>
                  </a:cubicBezTo>
                  <a:cubicBezTo>
                    <a:pt x="213" y="2645"/>
                    <a:pt x="61" y="3070"/>
                    <a:pt x="61" y="3526"/>
                  </a:cubicBezTo>
                  <a:cubicBezTo>
                    <a:pt x="61" y="3982"/>
                    <a:pt x="183" y="4347"/>
                    <a:pt x="426" y="4651"/>
                  </a:cubicBezTo>
                  <a:cubicBezTo>
                    <a:pt x="639" y="4955"/>
                    <a:pt x="912" y="5198"/>
                    <a:pt x="1216" y="5320"/>
                  </a:cubicBezTo>
                  <a:cubicBezTo>
                    <a:pt x="1550" y="5411"/>
                    <a:pt x="1854" y="5532"/>
                    <a:pt x="2158" y="5624"/>
                  </a:cubicBezTo>
                  <a:cubicBezTo>
                    <a:pt x="2462" y="5684"/>
                    <a:pt x="2736" y="5806"/>
                    <a:pt x="2949" y="5867"/>
                  </a:cubicBezTo>
                  <a:cubicBezTo>
                    <a:pt x="3192" y="5958"/>
                    <a:pt x="3313" y="6080"/>
                    <a:pt x="3313" y="6262"/>
                  </a:cubicBezTo>
                  <a:cubicBezTo>
                    <a:pt x="3313" y="6748"/>
                    <a:pt x="3009" y="6991"/>
                    <a:pt x="2432" y="6991"/>
                  </a:cubicBezTo>
                  <a:cubicBezTo>
                    <a:pt x="2128" y="6991"/>
                    <a:pt x="1824" y="6839"/>
                    <a:pt x="1581" y="6536"/>
                  </a:cubicBezTo>
                  <a:cubicBezTo>
                    <a:pt x="1277" y="6232"/>
                    <a:pt x="1064" y="6080"/>
                    <a:pt x="882" y="6080"/>
                  </a:cubicBezTo>
                  <a:cubicBezTo>
                    <a:pt x="669" y="6080"/>
                    <a:pt x="517" y="6140"/>
                    <a:pt x="365" y="6292"/>
                  </a:cubicBezTo>
                  <a:cubicBezTo>
                    <a:pt x="122" y="6536"/>
                    <a:pt x="0" y="6748"/>
                    <a:pt x="0" y="6900"/>
                  </a:cubicBezTo>
                  <a:cubicBezTo>
                    <a:pt x="0" y="7052"/>
                    <a:pt x="61" y="7204"/>
                    <a:pt x="213" y="7447"/>
                  </a:cubicBezTo>
                  <a:lnTo>
                    <a:pt x="365" y="7630"/>
                  </a:lnTo>
                  <a:cubicBezTo>
                    <a:pt x="487" y="7751"/>
                    <a:pt x="639" y="7903"/>
                    <a:pt x="912" y="8055"/>
                  </a:cubicBezTo>
                  <a:cubicBezTo>
                    <a:pt x="1186" y="8207"/>
                    <a:pt x="1490" y="8298"/>
                    <a:pt x="1794" y="8390"/>
                  </a:cubicBezTo>
                  <a:lnTo>
                    <a:pt x="1794" y="9119"/>
                  </a:lnTo>
                  <a:cubicBezTo>
                    <a:pt x="1794" y="9362"/>
                    <a:pt x="1824" y="9605"/>
                    <a:pt x="1854" y="9727"/>
                  </a:cubicBezTo>
                  <a:cubicBezTo>
                    <a:pt x="1885" y="9818"/>
                    <a:pt x="1946" y="9909"/>
                    <a:pt x="2037" y="9940"/>
                  </a:cubicBezTo>
                  <a:cubicBezTo>
                    <a:pt x="2128" y="9970"/>
                    <a:pt x="2280" y="10031"/>
                    <a:pt x="2432" y="10031"/>
                  </a:cubicBezTo>
                  <a:cubicBezTo>
                    <a:pt x="2584" y="10031"/>
                    <a:pt x="2705" y="9970"/>
                    <a:pt x="2797" y="9940"/>
                  </a:cubicBezTo>
                  <a:cubicBezTo>
                    <a:pt x="2918" y="9909"/>
                    <a:pt x="3009" y="9818"/>
                    <a:pt x="3040" y="9727"/>
                  </a:cubicBezTo>
                  <a:cubicBezTo>
                    <a:pt x="3070" y="9605"/>
                    <a:pt x="3101" y="9423"/>
                    <a:pt x="3101" y="9150"/>
                  </a:cubicBezTo>
                  <a:lnTo>
                    <a:pt x="3101" y="8390"/>
                  </a:lnTo>
                  <a:cubicBezTo>
                    <a:pt x="3648" y="8268"/>
                    <a:pt x="4073" y="8055"/>
                    <a:pt x="4408" y="7660"/>
                  </a:cubicBezTo>
                  <a:cubicBezTo>
                    <a:pt x="4742" y="7295"/>
                    <a:pt x="4924" y="6779"/>
                    <a:pt x="4924" y="6171"/>
                  </a:cubicBezTo>
                  <a:cubicBezTo>
                    <a:pt x="4924" y="5776"/>
                    <a:pt x="4864" y="5411"/>
                    <a:pt x="4742" y="5259"/>
                  </a:cubicBezTo>
                  <a:cubicBezTo>
                    <a:pt x="4560" y="4985"/>
                    <a:pt x="4377" y="4803"/>
                    <a:pt x="4134" y="4681"/>
                  </a:cubicBezTo>
                  <a:cubicBezTo>
                    <a:pt x="3921" y="4590"/>
                    <a:pt x="3648" y="4469"/>
                    <a:pt x="3374" y="4377"/>
                  </a:cubicBezTo>
                  <a:cubicBezTo>
                    <a:pt x="3101" y="4286"/>
                    <a:pt x="2857" y="4225"/>
                    <a:pt x="2614" y="4195"/>
                  </a:cubicBezTo>
                  <a:cubicBezTo>
                    <a:pt x="2341" y="4165"/>
                    <a:pt x="2158" y="4073"/>
                    <a:pt x="2006" y="3982"/>
                  </a:cubicBezTo>
                  <a:cubicBezTo>
                    <a:pt x="1854" y="3861"/>
                    <a:pt x="1794" y="3739"/>
                    <a:pt x="1794" y="3557"/>
                  </a:cubicBezTo>
                  <a:cubicBezTo>
                    <a:pt x="1794" y="3374"/>
                    <a:pt x="1854" y="3253"/>
                    <a:pt x="1976" y="3131"/>
                  </a:cubicBezTo>
                  <a:cubicBezTo>
                    <a:pt x="2098" y="3010"/>
                    <a:pt x="2280" y="2979"/>
                    <a:pt x="2462" y="2979"/>
                  </a:cubicBezTo>
                  <a:cubicBezTo>
                    <a:pt x="2645" y="2979"/>
                    <a:pt x="2857" y="3010"/>
                    <a:pt x="2949" y="3101"/>
                  </a:cubicBezTo>
                  <a:cubicBezTo>
                    <a:pt x="3009" y="3131"/>
                    <a:pt x="3070" y="3162"/>
                    <a:pt x="3101" y="3222"/>
                  </a:cubicBezTo>
                  <a:cubicBezTo>
                    <a:pt x="3161" y="3283"/>
                    <a:pt x="3222" y="3314"/>
                    <a:pt x="3344" y="3405"/>
                  </a:cubicBezTo>
                  <a:cubicBezTo>
                    <a:pt x="3405" y="3466"/>
                    <a:pt x="3526" y="3526"/>
                    <a:pt x="3678" y="3526"/>
                  </a:cubicBezTo>
                  <a:cubicBezTo>
                    <a:pt x="3921" y="3526"/>
                    <a:pt x="4104" y="3374"/>
                    <a:pt x="4286" y="3101"/>
                  </a:cubicBezTo>
                  <a:cubicBezTo>
                    <a:pt x="4468" y="2827"/>
                    <a:pt x="4560" y="2645"/>
                    <a:pt x="4560" y="2523"/>
                  </a:cubicBezTo>
                  <a:cubicBezTo>
                    <a:pt x="4560" y="2432"/>
                    <a:pt x="4438" y="2280"/>
                    <a:pt x="4256" y="2067"/>
                  </a:cubicBezTo>
                  <a:lnTo>
                    <a:pt x="4225" y="2037"/>
                  </a:lnTo>
                  <a:lnTo>
                    <a:pt x="4104" y="1976"/>
                  </a:lnTo>
                  <a:cubicBezTo>
                    <a:pt x="4012" y="1885"/>
                    <a:pt x="3921" y="1824"/>
                    <a:pt x="3709" y="1733"/>
                  </a:cubicBezTo>
                  <a:cubicBezTo>
                    <a:pt x="3526" y="1672"/>
                    <a:pt x="3344" y="1581"/>
                    <a:pt x="3101" y="1551"/>
                  </a:cubicBezTo>
                  <a:lnTo>
                    <a:pt x="3101" y="912"/>
                  </a:lnTo>
                  <a:cubicBezTo>
                    <a:pt x="3101" y="700"/>
                    <a:pt x="3070" y="548"/>
                    <a:pt x="3070" y="456"/>
                  </a:cubicBezTo>
                  <a:cubicBezTo>
                    <a:pt x="3040" y="335"/>
                    <a:pt x="3009" y="213"/>
                    <a:pt x="2888" y="152"/>
                  </a:cubicBezTo>
                  <a:cubicBezTo>
                    <a:pt x="2797" y="31"/>
                    <a:pt x="2645" y="0"/>
                    <a:pt x="2432"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62" name="Google Shape;1362;p48"/>
            <p:cNvSpPr/>
            <p:nvPr/>
          </p:nvSpPr>
          <p:spPr>
            <a:xfrm>
              <a:off x="3195014" y="2376414"/>
              <a:ext cx="6483" cy="54944"/>
            </a:xfrm>
            <a:custGeom>
              <a:avLst/>
              <a:gdLst/>
              <a:ahLst/>
              <a:cxnLst/>
              <a:rect l="l" t="t" r="r" b="b"/>
              <a:pathLst>
                <a:path w="366" h="3102" extrusionOk="0">
                  <a:moveTo>
                    <a:pt x="0" y="1"/>
                  </a:moveTo>
                  <a:lnTo>
                    <a:pt x="0" y="3101"/>
                  </a:lnTo>
                  <a:lnTo>
                    <a:pt x="365" y="3101"/>
                  </a:lnTo>
                  <a:lnTo>
                    <a:pt x="365"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63" name="Google Shape;1363;p48"/>
            <p:cNvSpPr/>
            <p:nvPr/>
          </p:nvSpPr>
          <p:spPr>
            <a:xfrm>
              <a:off x="3158402" y="2403337"/>
              <a:ext cx="7014" cy="54944"/>
            </a:xfrm>
            <a:custGeom>
              <a:avLst/>
              <a:gdLst/>
              <a:ahLst/>
              <a:cxnLst/>
              <a:rect l="l" t="t" r="r" b="b"/>
              <a:pathLst>
                <a:path w="396" h="3102" extrusionOk="0">
                  <a:moveTo>
                    <a:pt x="1" y="1"/>
                  </a:moveTo>
                  <a:lnTo>
                    <a:pt x="1" y="3101"/>
                  </a:lnTo>
                  <a:lnTo>
                    <a:pt x="396" y="3101"/>
                  </a:lnTo>
                  <a:lnTo>
                    <a:pt x="396"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64" name="Google Shape;1364;p48"/>
            <p:cNvSpPr/>
            <p:nvPr/>
          </p:nvSpPr>
          <p:spPr>
            <a:xfrm>
              <a:off x="3231094" y="2411414"/>
              <a:ext cx="7014" cy="38241"/>
            </a:xfrm>
            <a:custGeom>
              <a:avLst/>
              <a:gdLst/>
              <a:ahLst/>
              <a:cxnLst/>
              <a:rect l="l" t="t" r="r" b="b"/>
              <a:pathLst>
                <a:path w="396" h="2159" extrusionOk="0">
                  <a:moveTo>
                    <a:pt x="0" y="1"/>
                  </a:moveTo>
                  <a:lnTo>
                    <a:pt x="0" y="2159"/>
                  </a:lnTo>
                  <a:lnTo>
                    <a:pt x="395" y="2159"/>
                  </a:lnTo>
                  <a:lnTo>
                    <a:pt x="395"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65" name="Google Shape;1365;p48"/>
            <p:cNvSpPr/>
            <p:nvPr/>
          </p:nvSpPr>
          <p:spPr>
            <a:xfrm>
              <a:off x="212370" y="2240754"/>
              <a:ext cx="4284477" cy="1716908"/>
            </a:xfrm>
            <a:custGeom>
              <a:avLst/>
              <a:gdLst/>
              <a:ahLst/>
              <a:cxnLst/>
              <a:rect l="l" t="t" r="r" b="b"/>
              <a:pathLst>
                <a:path w="241890" h="96932" extrusionOk="0">
                  <a:moveTo>
                    <a:pt x="240795" y="0"/>
                  </a:moveTo>
                  <a:lnTo>
                    <a:pt x="224837" y="15958"/>
                  </a:lnTo>
                  <a:lnTo>
                    <a:pt x="207907" y="15958"/>
                  </a:lnTo>
                  <a:lnTo>
                    <a:pt x="186083" y="37752"/>
                  </a:lnTo>
                  <a:lnTo>
                    <a:pt x="166265" y="37752"/>
                  </a:lnTo>
                  <a:lnTo>
                    <a:pt x="154958" y="49028"/>
                  </a:lnTo>
                  <a:lnTo>
                    <a:pt x="129334" y="49028"/>
                  </a:lnTo>
                  <a:lnTo>
                    <a:pt x="112556" y="65807"/>
                  </a:lnTo>
                  <a:lnTo>
                    <a:pt x="99121" y="65807"/>
                  </a:lnTo>
                  <a:lnTo>
                    <a:pt x="92251" y="58907"/>
                  </a:lnTo>
                  <a:lnTo>
                    <a:pt x="64014" y="58907"/>
                  </a:lnTo>
                  <a:lnTo>
                    <a:pt x="47448" y="75503"/>
                  </a:lnTo>
                  <a:lnTo>
                    <a:pt x="20305" y="75503"/>
                  </a:lnTo>
                  <a:lnTo>
                    <a:pt x="0" y="95868"/>
                  </a:lnTo>
                  <a:lnTo>
                    <a:pt x="1064" y="96932"/>
                  </a:lnTo>
                  <a:lnTo>
                    <a:pt x="20973" y="77023"/>
                  </a:lnTo>
                  <a:lnTo>
                    <a:pt x="48056" y="77023"/>
                  </a:lnTo>
                  <a:lnTo>
                    <a:pt x="64622" y="60427"/>
                  </a:lnTo>
                  <a:lnTo>
                    <a:pt x="91643" y="60427"/>
                  </a:lnTo>
                  <a:lnTo>
                    <a:pt x="98513" y="67326"/>
                  </a:lnTo>
                  <a:lnTo>
                    <a:pt x="113224" y="67326"/>
                  </a:lnTo>
                  <a:lnTo>
                    <a:pt x="129972" y="50548"/>
                  </a:lnTo>
                  <a:lnTo>
                    <a:pt x="155566" y="50548"/>
                  </a:lnTo>
                  <a:lnTo>
                    <a:pt x="166873" y="39271"/>
                  </a:lnTo>
                  <a:lnTo>
                    <a:pt x="186691" y="39271"/>
                  </a:lnTo>
                  <a:lnTo>
                    <a:pt x="208545" y="17478"/>
                  </a:lnTo>
                  <a:lnTo>
                    <a:pt x="225476" y="17478"/>
                  </a:lnTo>
                  <a:lnTo>
                    <a:pt x="241889" y="1064"/>
                  </a:lnTo>
                  <a:lnTo>
                    <a:pt x="240795"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66" name="Google Shape;1366;p48"/>
            <p:cNvSpPr/>
            <p:nvPr/>
          </p:nvSpPr>
          <p:spPr>
            <a:xfrm>
              <a:off x="4355767" y="2236450"/>
              <a:ext cx="144853" cy="146447"/>
            </a:xfrm>
            <a:custGeom>
              <a:avLst/>
              <a:gdLst/>
              <a:ahLst/>
              <a:cxnLst/>
              <a:rect l="l" t="t" r="r" b="b"/>
              <a:pathLst>
                <a:path w="8178" h="8268" extrusionOk="0">
                  <a:moveTo>
                    <a:pt x="1" y="0"/>
                  </a:moveTo>
                  <a:lnTo>
                    <a:pt x="1" y="1520"/>
                  </a:lnTo>
                  <a:lnTo>
                    <a:pt x="6657" y="1520"/>
                  </a:lnTo>
                  <a:lnTo>
                    <a:pt x="6657" y="8268"/>
                  </a:lnTo>
                  <a:lnTo>
                    <a:pt x="8177" y="8268"/>
                  </a:lnTo>
                  <a:lnTo>
                    <a:pt x="8177" y="0"/>
                  </a:lnTo>
                  <a:close/>
                </a:path>
              </a:pathLst>
            </a:custGeom>
            <a:solidFill>
              <a:srgbClr val="162E4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67" name="Google Shape;1367;p48"/>
            <p:cNvSpPr/>
            <p:nvPr/>
          </p:nvSpPr>
          <p:spPr>
            <a:xfrm>
              <a:off x="989258" y="3527780"/>
              <a:ext cx="155073" cy="131179"/>
            </a:xfrm>
            <a:custGeom>
              <a:avLst/>
              <a:gdLst/>
              <a:ahLst/>
              <a:cxnLst/>
              <a:rect l="l" t="t" r="r" b="b"/>
              <a:pathLst>
                <a:path w="8755" h="7406" extrusionOk="0">
                  <a:moveTo>
                    <a:pt x="4528" y="0"/>
                  </a:moveTo>
                  <a:cubicBezTo>
                    <a:pt x="2862" y="0"/>
                    <a:pt x="1222" y="838"/>
                    <a:pt x="699" y="2567"/>
                  </a:cubicBezTo>
                  <a:cubicBezTo>
                    <a:pt x="0" y="4847"/>
                    <a:pt x="1672" y="7279"/>
                    <a:pt x="4043" y="7400"/>
                  </a:cubicBezTo>
                  <a:cubicBezTo>
                    <a:pt x="4122" y="7404"/>
                    <a:pt x="4203" y="7406"/>
                    <a:pt x="4283" y="7406"/>
                  </a:cubicBezTo>
                  <a:cubicBezTo>
                    <a:pt x="5499" y="7406"/>
                    <a:pt x="6835" y="6975"/>
                    <a:pt x="7690" y="6063"/>
                  </a:cubicBezTo>
                  <a:cubicBezTo>
                    <a:pt x="8572" y="5029"/>
                    <a:pt x="8754" y="3601"/>
                    <a:pt x="8329" y="2385"/>
                  </a:cubicBezTo>
                  <a:cubicBezTo>
                    <a:pt x="8055" y="1686"/>
                    <a:pt x="7599" y="1048"/>
                    <a:pt x="6961" y="652"/>
                  </a:cubicBezTo>
                  <a:cubicBezTo>
                    <a:pt x="6240" y="220"/>
                    <a:pt x="5381" y="0"/>
                    <a:pt x="4528"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68" name="Google Shape;1368;p48"/>
            <p:cNvSpPr/>
            <p:nvPr/>
          </p:nvSpPr>
          <p:spPr>
            <a:xfrm>
              <a:off x="1033947" y="3563984"/>
              <a:ext cx="68388" cy="57796"/>
            </a:xfrm>
            <a:custGeom>
              <a:avLst/>
              <a:gdLst/>
              <a:ahLst/>
              <a:cxnLst/>
              <a:rect l="l" t="t" r="r" b="b"/>
              <a:pathLst>
                <a:path w="3861" h="3263" extrusionOk="0">
                  <a:moveTo>
                    <a:pt x="1995" y="1"/>
                  </a:moveTo>
                  <a:cubicBezTo>
                    <a:pt x="1254" y="1"/>
                    <a:pt x="526" y="366"/>
                    <a:pt x="304" y="1131"/>
                  </a:cubicBezTo>
                  <a:cubicBezTo>
                    <a:pt x="0" y="2104"/>
                    <a:pt x="699" y="3168"/>
                    <a:pt x="1763" y="3259"/>
                  </a:cubicBezTo>
                  <a:cubicBezTo>
                    <a:pt x="1804" y="3261"/>
                    <a:pt x="1845" y="3262"/>
                    <a:pt x="1886" y="3262"/>
                  </a:cubicBezTo>
                  <a:cubicBezTo>
                    <a:pt x="2430" y="3262"/>
                    <a:pt x="3007" y="3075"/>
                    <a:pt x="3374" y="2651"/>
                  </a:cubicBezTo>
                  <a:cubicBezTo>
                    <a:pt x="3800" y="2225"/>
                    <a:pt x="3860" y="1587"/>
                    <a:pt x="3678" y="1040"/>
                  </a:cubicBezTo>
                  <a:cubicBezTo>
                    <a:pt x="3556" y="736"/>
                    <a:pt x="3374" y="493"/>
                    <a:pt x="3070" y="280"/>
                  </a:cubicBezTo>
                  <a:cubicBezTo>
                    <a:pt x="2752" y="96"/>
                    <a:pt x="2372" y="1"/>
                    <a:pt x="1995"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69" name="Google Shape;1369;p48"/>
            <p:cNvSpPr/>
            <p:nvPr/>
          </p:nvSpPr>
          <p:spPr>
            <a:xfrm>
              <a:off x="1269222" y="3235594"/>
              <a:ext cx="155073" cy="131037"/>
            </a:xfrm>
            <a:custGeom>
              <a:avLst/>
              <a:gdLst/>
              <a:ahLst/>
              <a:cxnLst/>
              <a:rect l="l" t="t" r="r" b="b"/>
              <a:pathLst>
                <a:path w="8755" h="7398" extrusionOk="0">
                  <a:moveTo>
                    <a:pt x="4501" y="0"/>
                  </a:moveTo>
                  <a:cubicBezTo>
                    <a:pt x="2844" y="0"/>
                    <a:pt x="1219" y="839"/>
                    <a:pt x="699" y="2559"/>
                  </a:cubicBezTo>
                  <a:cubicBezTo>
                    <a:pt x="0" y="4838"/>
                    <a:pt x="1672" y="7270"/>
                    <a:pt x="4043" y="7391"/>
                  </a:cubicBezTo>
                  <a:cubicBezTo>
                    <a:pt x="4127" y="7395"/>
                    <a:pt x="4212" y="7397"/>
                    <a:pt x="4297" y="7397"/>
                  </a:cubicBezTo>
                  <a:cubicBezTo>
                    <a:pt x="5509" y="7397"/>
                    <a:pt x="6838" y="6991"/>
                    <a:pt x="7690" y="6054"/>
                  </a:cubicBezTo>
                  <a:cubicBezTo>
                    <a:pt x="8572" y="5021"/>
                    <a:pt x="8754" y="3592"/>
                    <a:pt x="8328" y="2376"/>
                  </a:cubicBezTo>
                  <a:cubicBezTo>
                    <a:pt x="8055" y="1677"/>
                    <a:pt x="7599" y="1039"/>
                    <a:pt x="6961" y="674"/>
                  </a:cubicBezTo>
                  <a:cubicBezTo>
                    <a:pt x="6233" y="227"/>
                    <a:pt x="5363" y="0"/>
                    <a:pt x="4501"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70" name="Google Shape;1370;p48"/>
            <p:cNvSpPr/>
            <p:nvPr/>
          </p:nvSpPr>
          <p:spPr>
            <a:xfrm>
              <a:off x="1313893" y="3271922"/>
              <a:ext cx="68406" cy="57636"/>
            </a:xfrm>
            <a:custGeom>
              <a:avLst/>
              <a:gdLst/>
              <a:ahLst/>
              <a:cxnLst/>
              <a:rect l="l" t="t" r="r" b="b"/>
              <a:pathLst>
                <a:path w="3862" h="3254" extrusionOk="0">
                  <a:moveTo>
                    <a:pt x="1989" y="1"/>
                  </a:moveTo>
                  <a:cubicBezTo>
                    <a:pt x="1251" y="1"/>
                    <a:pt x="526" y="372"/>
                    <a:pt x="305" y="1115"/>
                  </a:cubicBezTo>
                  <a:cubicBezTo>
                    <a:pt x="1" y="2119"/>
                    <a:pt x="730" y="3182"/>
                    <a:pt x="1794" y="3243"/>
                  </a:cubicBezTo>
                  <a:cubicBezTo>
                    <a:pt x="1855" y="3250"/>
                    <a:pt x="1918" y="3253"/>
                    <a:pt x="1982" y="3253"/>
                  </a:cubicBezTo>
                  <a:cubicBezTo>
                    <a:pt x="2487" y="3253"/>
                    <a:pt x="3051" y="3040"/>
                    <a:pt x="3375" y="2635"/>
                  </a:cubicBezTo>
                  <a:cubicBezTo>
                    <a:pt x="3770" y="2210"/>
                    <a:pt x="3861" y="1571"/>
                    <a:pt x="3679" y="1055"/>
                  </a:cubicBezTo>
                  <a:cubicBezTo>
                    <a:pt x="3557" y="751"/>
                    <a:pt x="3375" y="477"/>
                    <a:pt x="3071" y="295"/>
                  </a:cubicBezTo>
                  <a:cubicBezTo>
                    <a:pt x="2751" y="99"/>
                    <a:pt x="2368" y="1"/>
                    <a:pt x="1989"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71" name="Google Shape;1371;p48"/>
            <p:cNvSpPr/>
            <p:nvPr/>
          </p:nvSpPr>
          <p:spPr>
            <a:xfrm>
              <a:off x="1766678" y="3235594"/>
              <a:ext cx="154542" cy="131037"/>
            </a:xfrm>
            <a:custGeom>
              <a:avLst/>
              <a:gdLst/>
              <a:ahLst/>
              <a:cxnLst/>
              <a:rect l="l" t="t" r="r" b="b"/>
              <a:pathLst>
                <a:path w="8725" h="7398" extrusionOk="0">
                  <a:moveTo>
                    <a:pt x="4502" y="0"/>
                  </a:moveTo>
                  <a:cubicBezTo>
                    <a:pt x="2845" y="0"/>
                    <a:pt x="1220" y="839"/>
                    <a:pt x="700" y="2559"/>
                  </a:cubicBezTo>
                  <a:cubicBezTo>
                    <a:pt x="1" y="4838"/>
                    <a:pt x="1672" y="7270"/>
                    <a:pt x="4043" y="7391"/>
                  </a:cubicBezTo>
                  <a:cubicBezTo>
                    <a:pt x="4128" y="7395"/>
                    <a:pt x="4212" y="7397"/>
                    <a:pt x="4298" y="7397"/>
                  </a:cubicBezTo>
                  <a:cubicBezTo>
                    <a:pt x="5510" y="7397"/>
                    <a:pt x="6839" y="6991"/>
                    <a:pt x="7691" y="6054"/>
                  </a:cubicBezTo>
                  <a:cubicBezTo>
                    <a:pt x="8542" y="5021"/>
                    <a:pt x="8724" y="3592"/>
                    <a:pt x="8329" y="2376"/>
                  </a:cubicBezTo>
                  <a:cubicBezTo>
                    <a:pt x="8056" y="1677"/>
                    <a:pt x="7600" y="1039"/>
                    <a:pt x="6961" y="674"/>
                  </a:cubicBezTo>
                  <a:cubicBezTo>
                    <a:pt x="6234" y="227"/>
                    <a:pt x="5363" y="0"/>
                    <a:pt x="4502"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72" name="Google Shape;1372;p48"/>
            <p:cNvSpPr/>
            <p:nvPr/>
          </p:nvSpPr>
          <p:spPr>
            <a:xfrm>
              <a:off x="1810835" y="3271922"/>
              <a:ext cx="68919" cy="57636"/>
            </a:xfrm>
            <a:custGeom>
              <a:avLst/>
              <a:gdLst/>
              <a:ahLst/>
              <a:cxnLst/>
              <a:rect l="l" t="t" r="r" b="b"/>
              <a:pathLst>
                <a:path w="3891" h="3254" extrusionOk="0">
                  <a:moveTo>
                    <a:pt x="2004" y="1"/>
                  </a:moveTo>
                  <a:cubicBezTo>
                    <a:pt x="1264" y="1"/>
                    <a:pt x="545" y="372"/>
                    <a:pt x="304" y="1115"/>
                  </a:cubicBezTo>
                  <a:cubicBezTo>
                    <a:pt x="0" y="2119"/>
                    <a:pt x="730" y="3182"/>
                    <a:pt x="1793" y="3243"/>
                  </a:cubicBezTo>
                  <a:cubicBezTo>
                    <a:pt x="1858" y="3250"/>
                    <a:pt x="1923" y="3253"/>
                    <a:pt x="1989" y="3253"/>
                  </a:cubicBezTo>
                  <a:cubicBezTo>
                    <a:pt x="2511" y="3253"/>
                    <a:pt x="3053" y="3040"/>
                    <a:pt x="3404" y="2635"/>
                  </a:cubicBezTo>
                  <a:cubicBezTo>
                    <a:pt x="3769" y="2210"/>
                    <a:pt x="3891" y="1571"/>
                    <a:pt x="3708" y="1055"/>
                  </a:cubicBezTo>
                  <a:cubicBezTo>
                    <a:pt x="3587" y="751"/>
                    <a:pt x="3404" y="477"/>
                    <a:pt x="3101" y="295"/>
                  </a:cubicBezTo>
                  <a:cubicBezTo>
                    <a:pt x="2770" y="99"/>
                    <a:pt x="2384" y="1"/>
                    <a:pt x="2004"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73" name="Google Shape;1373;p48"/>
            <p:cNvSpPr/>
            <p:nvPr/>
          </p:nvSpPr>
          <p:spPr>
            <a:xfrm>
              <a:off x="1883509" y="3353347"/>
              <a:ext cx="155073" cy="131196"/>
            </a:xfrm>
            <a:custGeom>
              <a:avLst/>
              <a:gdLst/>
              <a:ahLst/>
              <a:cxnLst/>
              <a:rect l="l" t="t" r="r" b="b"/>
              <a:pathLst>
                <a:path w="8755" h="7407" extrusionOk="0">
                  <a:moveTo>
                    <a:pt x="4528" y="0"/>
                  </a:moveTo>
                  <a:cubicBezTo>
                    <a:pt x="2862" y="0"/>
                    <a:pt x="1222" y="838"/>
                    <a:pt x="700" y="2567"/>
                  </a:cubicBezTo>
                  <a:cubicBezTo>
                    <a:pt x="1" y="4847"/>
                    <a:pt x="1703" y="7278"/>
                    <a:pt x="4043" y="7400"/>
                  </a:cubicBezTo>
                  <a:cubicBezTo>
                    <a:pt x="4127" y="7404"/>
                    <a:pt x="4212" y="7406"/>
                    <a:pt x="4298" y="7406"/>
                  </a:cubicBezTo>
                  <a:cubicBezTo>
                    <a:pt x="5510" y="7406"/>
                    <a:pt x="6839" y="7000"/>
                    <a:pt x="7691" y="6063"/>
                  </a:cubicBezTo>
                  <a:cubicBezTo>
                    <a:pt x="8572" y="4999"/>
                    <a:pt x="8755" y="3570"/>
                    <a:pt x="8329" y="2385"/>
                  </a:cubicBezTo>
                  <a:cubicBezTo>
                    <a:pt x="8086" y="1686"/>
                    <a:pt x="7630" y="1047"/>
                    <a:pt x="6961" y="652"/>
                  </a:cubicBezTo>
                  <a:cubicBezTo>
                    <a:pt x="6241" y="220"/>
                    <a:pt x="5381" y="0"/>
                    <a:pt x="4528"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74" name="Google Shape;1374;p48"/>
            <p:cNvSpPr/>
            <p:nvPr/>
          </p:nvSpPr>
          <p:spPr>
            <a:xfrm>
              <a:off x="1928198" y="3389835"/>
              <a:ext cx="68937" cy="57495"/>
            </a:xfrm>
            <a:custGeom>
              <a:avLst/>
              <a:gdLst/>
              <a:ahLst/>
              <a:cxnLst/>
              <a:rect l="l" t="t" r="r" b="b"/>
              <a:pathLst>
                <a:path w="3892" h="3246" extrusionOk="0">
                  <a:moveTo>
                    <a:pt x="1989" y="0"/>
                  </a:moveTo>
                  <a:cubicBezTo>
                    <a:pt x="1250" y="0"/>
                    <a:pt x="525" y="372"/>
                    <a:pt x="304" y="1115"/>
                  </a:cubicBezTo>
                  <a:cubicBezTo>
                    <a:pt x="0" y="2118"/>
                    <a:pt x="730" y="3182"/>
                    <a:pt x="1794" y="3243"/>
                  </a:cubicBezTo>
                  <a:cubicBezTo>
                    <a:pt x="1832" y="3245"/>
                    <a:pt x="1872" y="3246"/>
                    <a:pt x="1911" y="3246"/>
                  </a:cubicBezTo>
                  <a:cubicBezTo>
                    <a:pt x="2434" y="3246"/>
                    <a:pt x="3035" y="3059"/>
                    <a:pt x="3374" y="2635"/>
                  </a:cubicBezTo>
                  <a:cubicBezTo>
                    <a:pt x="3800" y="2209"/>
                    <a:pt x="3891" y="1571"/>
                    <a:pt x="3678" y="1054"/>
                  </a:cubicBezTo>
                  <a:cubicBezTo>
                    <a:pt x="3587" y="750"/>
                    <a:pt x="3374" y="477"/>
                    <a:pt x="3070" y="294"/>
                  </a:cubicBezTo>
                  <a:cubicBezTo>
                    <a:pt x="2751" y="98"/>
                    <a:pt x="2368" y="0"/>
                    <a:pt x="1989"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75" name="Google Shape;1375;p48"/>
            <p:cNvSpPr/>
            <p:nvPr/>
          </p:nvSpPr>
          <p:spPr>
            <a:xfrm>
              <a:off x="2132246" y="3353347"/>
              <a:ext cx="154524" cy="131196"/>
            </a:xfrm>
            <a:custGeom>
              <a:avLst/>
              <a:gdLst/>
              <a:ahLst/>
              <a:cxnLst/>
              <a:rect l="l" t="t" r="r" b="b"/>
              <a:pathLst>
                <a:path w="8724" h="7407" extrusionOk="0">
                  <a:moveTo>
                    <a:pt x="4526" y="0"/>
                  </a:moveTo>
                  <a:cubicBezTo>
                    <a:pt x="2858" y="0"/>
                    <a:pt x="1212" y="838"/>
                    <a:pt x="669" y="2567"/>
                  </a:cubicBezTo>
                  <a:cubicBezTo>
                    <a:pt x="0" y="4847"/>
                    <a:pt x="1672" y="7278"/>
                    <a:pt x="4013" y="7400"/>
                  </a:cubicBezTo>
                  <a:cubicBezTo>
                    <a:pt x="4099" y="7404"/>
                    <a:pt x="4186" y="7406"/>
                    <a:pt x="4273" y="7406"/>
                  </a:cubicBezTo>
                  <a:cubicBezTo>
                    <a:pt x="5506" y="7406"/>
                    <a:pt x="6808" y="7000"/>
                    <a:pt x="7660" y="6063"/>
                  </a:cubicBezTo>
                  <a:cubicBezTo>
                    <a:pt x="8542" y="4999"/>
                    <a:pt x="8724" y="3570"/>
                    <a:pt x="8329" y="2385"/>
                  </a:cubicBezTo>
                  <a:cubicBezTo>
                    <a:pt x="8055" y="1686"/>
                    <a:pt x="7599" y="1047"/>
                    <a:pt x="6961" y="652"/>
                  </a:cubicBezTo>
                  <a:cubicBezTo>
                    <a:pt x="6241" y="220"/>
                    <a:pt x="5381" y="0"/>
                    <a:pt x="4526"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76" name="Google Shape;1376;p48"/>
            <p:cNvSpPr/>
            <p:nvPr/>
          </p:nvSpPr>
          <p:spPr>
            <a:xfrm>
              <a:off x="2176385" y="3389835"/>
              <a:ext cx="68937" cy="57495"/>
            </a:xfrm>
            <a:custGeom>
              <a:avLst/>
              <a:gdLst/>
              <a:ahLst/>
              <a:cxnLst/>
              <a:rect l="l" t="t" r="r" b="b"/>
              <a:pathLst>
                <a:path w="3892" h="3246" extrusionOk="0">
                  <a:moveTo>
                    <a:pt x="2005" y="0"/>
                  </a:moveTo>
                  <a:cubicBezTo>
                    <a:pt x="1264" y="0"/>
                    <a:pt x="546" y="372"/>
                    <a:pt x="305" y="1115"/>
                  </a:cubicBezTo>
                  <a:cubicBezTo>
                    <a:pt x="1" y="2118"/>
                    <a:pt x="730" y="3182"/>
                    <a:pt x="1794" y="3243"/>
                  </a:cubicBezTo>
                  <a:cubicBezTo>
                    <a:pt x="1835" y="3245"/>
                    <a:pt x="1876" y="3246"/>
                    <a:pt x="1917" y="3246"/>
                  </a:cubicBezTo>
                  <a:cubicBezTo>
                    <a:pt x="2461" y="3246"/>
                    <a:pt x="3036" y="3059"/>
                    <a:pt x="3375" y="2635"/>
                  </a:cubicBezTo>
                  <a:cubicBezTo>
                    <a:pt x="3800" y="2209"/>
                    <a:pt x="3891" y="1571"/>
                    <a:pt x="3709" y="1054"/>
                  </a:cubicBezTo>
                  <a:cubicBezTo>
                    <a:pt x="3588" y="750"/>
                    <a:pt x="3405" y="477"/>
                    <a:pt x="3101" y="294"/>
                  </a:cubicBezTo>
                  <a:cubicBezTo>
                    <a:pt x="2771" y="98"/>
                    <a:pt x="2385" y="0"/>
                    <a:pt x="2005"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77" name="Google Shape;1377;p48"/>
            <p:cNvSpPr/>
            <p:nvPr/>
          </p:nvSpPr>
          <p:spPr>
            <a:xfrm>
              <a:off x="2426734" y="3063305"/>
              <a:ext cx="155622" cy="131143"/>
            </a:xfrm>
            <a:custGeom>
              <a:avLst/>
              <a:gdLst/>
              <a:ahLst/>
              <a:cxnLst/>
              <a:rect l="l" t="t" r="r" b="b"/>
              <a:pathLst>
                <a:path w="8786" h="7404" extrusionOk="0">
                  <a:moveTo>
                    <a:pt x="4502" y="1"/>
                  </a:moveTo>
                  <a:cubicBezTo>
                    <a:pt x="2845" y="1"/>
                    <a:pt x="1220" y="839"/>
                    <a:pt x="700" y="2559"/>
                  </a:cubicBezTo>
                  <a:cubicBezTo>
                    <a:pt x="1" y="4839"/>
                    <a:pt x="1673" y="7270"/>
                    <a:pt x="4043" y="7392"/>
                  </a:cubicBezTo>
                  <a:cubicBezTo>
                    <a:pt x="4156" y="7400"/>
                    <a:pt x="4269" y="7404"/>
                    <a:pt x="4383" y="7404"/>
                  </a:cubicBezTo>
                  <a:cubicBezTo>
                    <a:pt x="5572" y="7404"/>
                    <a:pt x="6859" y="6969"/>
                    <a:pt x="7691" y="6054"/>
                  </a:cubicBezTo>
                  <a:cubicBezTo>
                    <a:pt x="8572" y="5051"/>
                    <a:pt x="8785" y="3592"/>
                    <a:pt x="8329" y="2377"/>
                  </a:cubicBezTo>
                  <a:cubicBezTo>
                    <a:pt x="8056" y="1708"/>
                    <a:pt x="7600" y="1039"/>
                    <a:pt x="6961" y="674"/>
                  </a:cubicBezTo>
                  <a:cubicBezTo>
                    <a:pt x="6234" y="227"/>
                    <a:pt x="5364" y="1"/>
                    <a:pt x="4502"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78" name="Google Shape;1378;p48"/>
            <p:cNvSpPr/>
            <p:nvPr/>
          </p:nvSpPr>
          <p:spPr>
            <a:xfrm>
              <a:off x="2471422" y="3099651"/>
              <a:ext cx="68388" cy="57619"/>
            </a:xfrm>
            <a:custGeom>
              <a:avLst/>
              <a:gdLst/>
              <a:ahLst/>
              <a:cxnLst/>
              <a:rect l="l" t="t" r="r" b="b"/>
              <a:pathLst>
                <a:path w="3861" h="3253" extrusionOk="0">
                  <a:moveTo>
                    <a:pt x="1989" y="0"/>
                  </a:moveTo>
                  <a:cubicBezTo>
                    <a:pt x="1251" y="0"/>
                    <a:pt x="526" y="372"/>
                    <a:pt x="305" y="1115"/>
                  </a:cubicBezTo>
                  <a:cubicBezTo>
                    <a:pt x="1" y="2118"/>
                    <a:pt x="730" y="3182"/>
                    <a:pt x="1764" y="3243"/>
                  </a:cubicBezTo>
                  <a:cubicBezTo>
                    <a:pt x="1828" y="3249"/>
                    <a:pt x="1894" y="3253"/>
                    <a:pt x="1959" y="3253"/>
                  </a:cubicBezTo>
                  <a:cubicBezTo>
                    <a:pt x="2481" y="3253"/>
                    <a:pt x="3024" y="3040"/>
                    <a:pt x="3375" y="2635"/>
                  </a:cubicBezTo>
                  <a:cubicBezTo>
                    <a:pt x="3800" y="2240"/>
                    <a:pt x="3861" y="1571"/>
                    <a:pt x="3679" y="1054"/>
                  </a:cubicBezTo>
                  <a:cubicBezTo>
                    <a:pt x="3557" y="750"/>
                    <a:pt x="3375" y="477"/>
                    <a:pt x="3071" y="294"/>
                  </a:cubicBezTo>
                  <a:cubicBezTo>
                    <a:pt x="2751" y="98"/>
                    <a:pt x="2368" y="0"/>
                    <a:pt x="1989"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79" name="Google Shape;1379;p48"/>
            <p:cNvSpPr/>
            <p:nvPr/>
          </p:nvSpPr>
          <p:spPr>
            <a:xfrm>
              <a:off x="2894592" y="3063305"/>
              <a:ext cx="155622" cy="131143"/>
            </a:xfrm>
            <a:custGeom>
              <a:avLst/>
              <a:gdLst/>
              <a:ahLst/>
              <a:cxnLst/>
              <a:rect l="l" t="t" r="r" b="b"/>
              <a:pathLst>
                <a:path w="8786" h="7404" extrusionOk="0">
                  <a:moveTo>
                    <a:pt x="4501" y="1"/>
                  </a:moveTo>
                  <a:cubicBezTo>
                    <a:pt x="2841" y="1"/>
                    <a:pt x="1209" y="839"/>
                    <a:pt x="669" y="2559"/>
                  </a:cubicBezTo>
                  <a:cubicBezTo>
                    <a:pt x="1" y="4839"/>
                    <a:pt x="1672" y="7270"/>
                    <a:pt x="4043" y="7392"/>
                  </a:cubicBezTo>
                  <a:cubicBezTo>
                    <a:pt x="4155" y="7400"/>
                    <a:pt x="4269" y="7404"/>
                    <a:pt x="4383" y="7404"/>
                  </a:cubicBezTo>
                  <a:cubicBezTo>
                    <a:pt x="5567" y="7404"/>
                    <a:pt x="6831" y="6969"/>
                    <a:pt x="7691" y="6054"/>
                  </a:cubicBezTo>
                  <a:cubicBezTo>
                    <a:pt x="8542" y="5051"/>
                    <a:pt x="8785" y="3592"/>
                    <a:pt x="8329" y="2377"/>
                  </a:cubicBezTo>
                  <a:cubicBezTo>
                    <a:pt x="8056" y="1708"/>
                    <a:pt x="7600" y="1039"/>
                    <a:pt x="6961" y="674"/>
                  </a:cubicBezTo>
                  <a:cubicBezTo>
                    <a:pt x="6234" y="227"/>
                    <a:pt x="5363" y="1"/>
                    <a:pt x="4501"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80" name="Google Shape;1380;p48"/>
            <p:cNvSpPr/>
            <p:nvPr/>
          </p:nvSpPr>
          <p:spPr>
            <a:xfrm>
              <a:off x="2939280" y="3099651"/>
              <a:ext cx="68388" cy="57619"/>
            </a:xfrm>
            <a:custGeom>
              <a:avLst/>
              <a:gdLst/>
              <a:ahLst/>
              <a:cxnLst/>
              <a:rect l="l" t="t" r="r" b="b"/>
              <a:pathLst>
                <a:path w="3861" h="3253" extrusionOk="0">
                  <a:moveTo>
                    <a:pt x="1989" y="0"/>
                  </a:moveTo>
                  <a:cubicBezTo>
                    <a:pt x="1251" y="0"/>
                    <a:pt x="525" y="372"/>
                    <a:pt x="304" y="1115"/>
                  </a:cubicBezTo>
                  <a:cubicBezTo>
                    <a:pt x="1" y="2118"/>
                    <a:pt x="700" y="3182"/>
                    <a:pt x="1763" y="3243"/>
                  </a:cubicBezTo>
                  <a:cubicBezTo>
                    <a:pt x="1828" y="3249"/>
                    <a:pt x="1893" y="3253"/>
                    <a:pt x="1959" y="3253"/>
                  </a:cubicBezTo>
                  <a:cubicBezTo>
                    <a:pt x="2481" y="3253"/>
                    <a:pt x="3023" y="3040"/>
                    <a:pt x="3374" y="2635"/>
                  </a:cubicBezTo>
                  <a:cubicBezTo>
                    <a:pt x="3800" y="2240"/>
                    <a:pt x="3861" y="1571"/>
                    <a:pt x="3678" y="1054"/>
                  </a:cubicBezTo>
                  <a:cubicBezTo>
                    <a:pt x="3557" y="750"/>
                    <a:pt x="3374" y="477"/>
                    <a:pt x="3071" y="294"/>
                  </a:cubicBezTo>
                  <a:cubicBezTo>
                    <a:pt x="2751" y="98"/>
                    <a:pt x="2368" y="0"/>
                    <a:pt x="1989"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81" name="Google Shape;1381;p48"/>
            <p:cNvSpPr/>
            <p:nvPr/>
          </p:nvSpPr>
          <p:spPr>
            <a:xfrm>
              <a:off x="3089482" y="2856830"/>
              <a:ext cx="155073" cy="130878"/>
            </a:xfrm>
            <a:custGeom>
              <a:avLst/>
              <a:gdLst/>
              <a:ahLst/>
              <a:cxnLst/>
              <a:rect l="l" t="t" r="r" b="b"/>
              <a:pathLst>
                <a:path w="8755" h="7389" extrusionOk="0">
                  <a:moveTo>
                    <a:pt x="4508" y="1"/>
                  </a:moveTo>
                  <a:cubicBezTo>
                    <a:pt x="2849" y="1"/>
                    <a:pt x="1221" y="832"/>
                    <a:pt x="700" y="2574"/>
                  </a:cubicBezTo>
                  <a:cubicBezTo>
                    <a:pt x="1" y="4854"/>
                    <a:pt x="1703" y="7286"/>
                    <a:pt x="4044" y="7377"/>
                  </a:cubicBezTo>
                  <a:cubicBezTo>
                    <a:pt x="4156" y="7385"/>
                    <a:pt x="4270" y="7389"/>
                    <a:pt x="4384" y="7389"/>
                  </a:cubicBezTo>
                  <a:cubicBezTo>
                    <a:pt x="5573" y="7389"/>
                    <a:pt x="6859" y="6957"/>
                    <a:pt x="7691" y="6070"/>
                  </a:cubicBezTo>
                  <a:cubicBezTo>
                    <a:pt x="8573" y="5006"/>
                    <a:pt x="8755" y="3547"/>
                    <a:pt x="8329" y="2362"/>
                  </a:cubicBezTo>
                  <a:cubicBezTo>
                    <a:pt x="8086" y="1693"/>
                    <a:pt x="7630" y="1055"/>
                    <a:pt x="6962" y="660"/>
                  </a:cubicBezTo>
                  <a:cubicBezTo>
                    <a:pt x="6235" y="224"/>
                    <a:pt x="5368" y="1"/>
                    <a:pt x="4508"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82" name="Google Shape;1382;p48"/>
            <p:cNvSpPr/>
            <p:nvPr/>
          </p:nvSpPr>
          <p:spPr>
            <a:xfrm>
              <a:off x="3134171" y="2892928"/>
              <a:ext cx="68937" cy="58008"/>
            </a:xfrm>
            <a:custGeom>
              <a:avLst/>
              <a:gdLst/>
              <a:ahLst/>
              <a:cxnLst/>
              <a:rect l="l" t="t" r="r" b="b"/>
              <a:pathLst>
                <a:path w="3892" h="3275" extrusionOk="0">
                  <a:moveTo>
                    <a:pt x="1996" y="1"/>
                  </a:moveTo>
                  <a:cubicBezTo>
                    <a:pt x="1255" y="1"/>
                    <a:pt x="526" y="379"/>
                    <a:pt x="305" y="1144"/>
                  </a:cubicBezTo>
                  <a:cubicBezTo>
                    <a:pt x="1" y="2117"/>
                    <a:pt x="730" y="3181"/>
                    <a:pt x="1794" y="3272"/>
                  </a:cubicBezTo>
                  <a:cubicBezTo>
                    <a:pt x="1828" y="3274"/>
                    <a:pt x="1863" y="3275"/>
                    <a:pt x="1898" y="3275"/>
                  </a:cubicBezTo>
                  <a:cubicBezTo>
                    <a:pt x="2424" y="3275"/>
                    <a:pt x="3033" y="3063"/>
                    <a:pt x="3375" y="2664"/>
                  </a:cubicBezTo>
                  <a:cubicBezTo>
                    <a:pt x="3800" y="2239"/>
                    <a:pt x="3891" y="1600"/>
                    <a:pt x="3679" y="1053"/>
                  </a:cubicBezTo>
                  <a:cubicBezTo>
                    <a:pt x="3587" y="749"/>
                    <a:pt x="3375" y="476"/>
                    <a:pt x="3071" y="293"/>
                  </a:cubicBezTo>
                  <a:cubicBezTo>
                    <a:pt x="2753" y="99"/>
                    <a:pt x="2373" y="1"/>
                    <a:pt x="1996"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83" name="Google Shape;1383;p48"/>
            <p:cNvSpPr/>
            <p:nvPr/>
          </p:nvSpPr>
          <p:spPr>
            <a:xfrm>
              <a:off x="3432981" y="2856830"/>
              <a:ext cx="155604" cy="130878"/>
            </a:xfrm>
            <a:custGeom>
              <a:avLst/>
              <a:gdLst/>
              <a:ahLst/>
              <a:cxnLst/>
              <a:rect l="l" t="t" r="r" b="b"/>
              <a:pathLst>
                <a:path w="8785" h="7389" extrusionOk="0">
                  <a:moveTo>
                    <a:pt x="4506" y="1"/>
                  </a:moveTo>
                  <a:cubicBezTo>
                    <a:pt x="2845" y="1"/>
                    <a:pt x="1210" y="832"/>
                    <a:pt x="669" y="2574"/>
                  </a:cubicBezTo>
                  <a:cubicBezTo>
                    <a:pt x="0" y="4854"/>
                    <a:pt x="1672" y="7286"/>
                    <a:pt x="4013" y="7377"/>
                  </a:cubicBezTo>
                  <a:cubicBezTo>
                    <a:pt x="4128" y="7385"/>
                    <a:pt x="4244" y="7389"/>
                    <a:pt x="4360" y="7389"/>
                  </a:cubicBezTo>
                  <a:cubicBezTo>
                    <a:pt x="5567" y="7389"/>
                    <a:pt x="6828" y="6957"/>
                    <a:pt x="7660" y="6070"/>
                  </a:cubicBezTo>
                  <a:cubicBezTo>
                    <a:pt x="8542" y="5006"/>
                    <a:pt x="8785" y="3547"/>
                    <a:pt x="8329" y="2362"/>
                  </a:cubicBezTo>
                  <a:cubicBezTo>
                    <a:pt x="8055" y="1693"/>
                    <a:pt x="7599" y="1055"/>
                    <a:pt x="6961" y="660"/>
                  </a:cubicBezTo>
                  <a:cubicBezTo>
                    <a:pt x="6235" y="224"/>
                    <a:pt x="5367" y="1"/>
                    <a:pt x="4506" y="1"/>
                  </a:cubicBezTo>
                  <a:close/>
                </a:path>
              </a:pathLst>
            </a:custGeom>
            <a:solidFill>
              <a:srgbClr val="E8615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84" name="Google Shape;1384;p48"/>
            <p:cNvSpPr/>
            <p:nvPr/>
          </p:nvSpPr>
          <p:spPr>
            <a:xfrm>
              <a:off x="3478201" y="2892928"/>
              <a:ext cx="68388" cy="58008"/>
            </a:xfrm>
            <a:custGeom>
              <a:avLst/>
              <a:gdLst/>
              <a:ahLst/>
              <a:cxnLst/>
              <a:rect l="l" t="t" r="r" b="b"/>
              <a:pathLst>
                <a:path w="3861" h="3275" extrusionOk="0">
                  <a:moveTo>
                    <a:pt x="1996" y="1"/>
                  </a:moveTo>
                  <a:cubicBezTo>
                    <a:pt x="1255" y="1"/>
                    <a:pt x="526" y="379"/>
                    <a:pt x="305" y="1144"/>
                  </a:cubicBezTo>
                  <a:cubicBezTo>
                    <a:pt x="1" y="2117"/>
                    <a:pt x="730" y="3181"/>
                    <a:pt x="1794" y="3272"/>
                  </a:cubicBezTo>
                  <a:cubicBezTo>
                    <a:pt x="1828" y="3274"/>
                    <a:pt x="1863" y="3275"/>
                    <a:pt x="1898" y="3275"/>
                  </a:cubicBezTo>
                  <a:cubicBezTo>
                    <a:pt x="2424" y="3275"/>
                    <a:pt x="3033" y="3063"/>
                    <a:pt x="3375" y="2664"/>
                  </a:cubicBezTo>
                  <a:cubicBezTo>
                    <a:pt x="3770" y="2239"/>
                    <a:pt x="3861" y="1600"/>
                    <a:pt x="3679" y="1053"/>
                  </a:cubicBezTo>
                  <a:cubicBezTo>
                    <a:pt x="3557" y="749"/>
                    <a:pt x="3375" y="476"/>
                    <a:pt x="3071" y="293"/>
                  </a:cubicBezTo>
                  <a:cubicBezTo>
                    <a:pt x="2753" y="99"/>
                    <a:pt x="2373" y="1"/>
                    <a:pt x="1996"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85" name="Google Shape;1385;p48"/>
            <p:cNvSpPr/>
            <p:nvPr/>
          </p:nvSpPr>
          <p:spPr>
            <a:xfrm>
              <a:off x="3822762" y="2473779"/>
              <a:ext cx="154542" cy="131037"/>
            </a:xfrm>
            <a:custGeom>
              <a:avLst/>
              <a:gdLst/>
              <a:ahLst/>
              <a:cxnLst/>
              <a:rect l="l" t="t" r="r" b="b"/>
              <a:pathLst>
                <a:path w="8725" h="7398" extrusionOk="0">
                  <a:moveTo>
                    <a:pt x="4472" y="1"/>
                  </a:moveTo>
                  <a:cubicBezTo>
                    <a:pt x="2815" y="1"/>
                    <a:pt x="1190" y="839"/>
                    <a:pt x="670" y="2559"/>
                  </a:cubicBezTo>
                  <a:cubicBezTo>
                    <a:pt x="1" y="4838"/>
                    <a:pt x="1673" y="7270"/>
                    <a:pt x="4013" y="7392"/>
                  </a:cubicBezTo>
                  <a:cubicBezTo>
                    <a:pt x="4099" y="7396"/>
                    <a:pt x="4186" y="7398"/>
                    <a:pt x="4273" y="7398"/>
                  </a:cubicBezTo>
                  <a:cubicBezTo>
                    <a:pt x="5506" y="7398"/>
                    <a:pt x="6809" y="6991"/>
                    <a:pt x="7661" y="6054"/>
                  </a:cubicBezTo>
                  <a:cubicBezTo>
                    <a:pt x="8542" y="5051"/>
                    <a:pt x="8724" y="3592"/>
                    <a:pt x="8299" y="2376"/>
                  </a:cubicBezTo>
                  <a:cubicBezTo>
                    <a:pt x="8056" y="1677"/>
                    <a:pt x="7600" y="1039"/>
                    <a:pt x="6931" y="674"/>
                  </a:cubicBezTo>
                  <a:cubicBezTo>
                    <a:pt x="6203" y="227"/>
                    <a:pt x="5333" y="1"/>
                    <a:pt x="4472" y="1"/>
                  </a:cubicBezTo>
                  <a:close/>
                </a:path>
              </a:pathLst>
            </a:custGeom>
            <a:solidFill>
              <a:srgbClr val="E8615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86" name="Google Shape;1386;p48"/>
            <p:cNvSpPr/>
            <p:nvPr/>
          </p:nvSpPr>
          <p:spPr>
            <a:xfrm>
              <a:off x="3866919" y="2510126"/>
              <a:ext cx="68919" cy="57495"/>
            </a:xfrm>
            <a:custGeom>
              <a:avLst/>
              <a:gdLst/>
              <a:ahLst/>
              <a:cxnLst/>
              <a:rect l="l" t="t" r="r" b="b"/>
              <a:pathLst>
                <a:path w="3891" h="3246" extrusionOk="0">
                  <a:moveTo>
                    <a:pt x="2004" y="0"/>
                  </a:moveTo>
                  <a:cubicBezTo>
                    <a:pt x="1264" y="0"/>
                    <a:pt x="545" y="372"/>
                    <a:pt x="304" y="1115"/>
                  </a:cubicBezTo>
                  <a:cubicBezTo>
                    <a:pt x="0" y="2118"/>
                    <a:pt x="730" y="3182"/>
                    <a:pt x="1794" y="3242"/>
                  </a:cubicBezTo>
                  <a:cubicBezTo>
                    <a:pt x="1835" y="3245"/>
                    <a:pt x="1876" y="3246"/>
                    <a:pt x="1917" y="3246"/>
                  </a:cubicBezTo>
                  <a:cubicBezTo>
                    <a:pt x="2460" y="3246"/>
                    <a:pt x="3037" y="3058"/>
                    <a:pt x="3405" y="2634"/>
                  </a:cubicBezTo>
                  <a:cubicBezTo>
                    <a:pt x="3769" y="2239"/>
                    <a:pt x="3891" y="1571"/>
                    <a:pt x="3709" y="1054"/>
                  </a:cubicBezTo>
                  <a:cubicBezTo>
                    <a:pt x="3587" y="750"/>
                    <a:pt x="3405" y="476"/>
                    <a:pt x="3101" y="294"/>
                  </a:cubicBezTo>
                  <a:cubicBezTo>
                    <a:pt x="2771" y="98"/>
                    <a:pt x="2385" y="0"/>
                    <a:pt x="2004"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87" name="Google Shape;1387;p48"/>
            <p:cNvSpPr/>
            <p:nvPr/>
          </p:nvSpPr>
          <p:spPr>
            <a:xfrm>
              <a:off x="4116719" y="2473779"/>
              <a:ext cx="155073" cy="131037"/>
            </a:xfrm>
            <a:custGeom>
              <a:avLst/>
              <a:gdLst/>
              <a:ahLst/>
              <a:cxnLst/>
              <a:rect l="l" t="t" r="r" b="b"/>
              <a:pathLst>
                <a:path w="8755" h="7398" extrusionOk="0">
                  <a:moveTo>
                    <a:pt x="4502" y="1"/>
                  </a:moveTo>
                  <a:cubicBezTo>
                    <a:pt x="2845" y="1"/>
                    <a:pt x="1220" y="839"/>
                    <a:pt x="700" y="2559"/>
                  </a:cubicBezTo>
                  <a:cubicBezTo>
                    <a:pt x="1" y="4838"/>
                    <a:pt x="1673" y="7270"/>
                    <a:pt x="4013" y="7392"/>
                  </a:cubicBezTo>
                  <a:cubicBezTo>
                    <a:pt x="4099" y="7396"/>
                    <a:pt x="4186" y="7398"/>
                    <a:pt x="4274" y="7398"/>
                  </a:cubicBezTo>
                  <a:cubicBezTo>
                    <a:pt x="5510" y="7398"/>
                    <a:pt x="6837" y="6991"/>
                    <a:pt x="7661" y="6054"/>
                  </a:cubicBezTo>
                  <a:cubicBezTo>
                    <a:pt x="8542" y="5051"/>
                    <a:pt x="8755" y="3592"/>
                    <a:pt x="8329" y="2376"/>
                  </a:cubicBezTo>
                  <a:cubicBezTo>
                    <a:pt x="8056" y="1677"/>
                    <a:pt x="7600" y="1039"/>
                    <a:pt x="6962" y="674"/>
                  </a:cubicBezTo>
                  <a:cubicBezTo>
                    <a:pt x="6234" y="227"/>
                    <a:pt x="5364" y="1"/>
                    <a:pt x="4502"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88" name="Google Shape;1388;p48"/>
            <p:cNvSpPr/>
            <p:nvPr/>
          </p:nvSpPr>
          <p:spPr>
            <a:xfrm>
              <a:off x="4161408" y="2510126"/>
              <a:ext cx="68406" cy="57495"/>
            </a:xfrm>
            <a:custGeom>
              <a:avLst/>
              <a:gdLst/>
              <a:ahLst/>
              <a:cxnLst/>
              <a:rect l="l" t="t" r="r" b="b"/>
              <a:pathLst>
                <a:path w="3862" h="3246" extrusionOk="0">
                  <a:moveTo>
                    <a:pt x="1976" y="0"/>
                  </a:moveTo>
                  <a:cubicBezTo>
                    <a:pt x="1238" y="0"/>
                    <a:pt x="526" y="372"/>
                    <a:pt x="305" y="1115"/>
                  </a:cubicBezTo>
                  <a:cubicBezTo>
                    <a:pt x="1" y="2118"/>
                    <a:pt x="700" y="3182"/>
                    <a:pt x="1764" y="3242"/>
                  </a:cubicBezTo>
                  <a:cubicBezTo>
                    <a:pt x="1805" y="3245"/>
                    <a:pt x="1846" y="3246"/>
                    <a:pt x="1887" y="3246"/>
                  </a:cubicBezTo>
                  <a:cubicBezTo>
                    <a:pt x="2430" y="3246"/>
                    <a:pt x="3008" y="3058"/>
                    <a:pt x="3375" y="2634"/>
                  </a:cubicBezTo>
                  <a:cubicBezTo>
                    <a:pt x="3739" y="2239"/>
                    <a:pt x="3861" y="1571"/>
                    <a:pt x="3679" y="1054"/>
                  </a:cubicBezTo>
                  <a:cubicBezTo>
                    <a:pt x="3557" y="750"/>
                    <a:pt x="3375" y="476"/>
                    <a:pt x="3071" y="294"/>
                  </a:cubicBezTo>
                  <a:cubicBezTo>
                    <a:pt x="2741" y="98"/>
                    <a:pt x="2355" y="0"/>
                    <a:pt x="1976"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389" name="Google Shape;1389;p48"/>
          <p:cNvSpPr/>
          <p:nvPr/>
        </p:nvSpPr>
        <p:spPr>
          <a:xfrm>
            <a:off x="9603133" y="6094233"/>
            <a:ext cx="2439200" cy="303200"/>
          </a:xfrm>
          <a:prstGeom prst="ellipse">
            <a:avLst/>
          </a:prstGeom>
          <a:solidFill>
            <a:srgbClr val="212529">
              <a:alpha val="3988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1440" name="Google Shape;1440;p48"/>
          <p:cNvGrpSpPr/>
          <p:nvPr/>
        </p:nvGrpSpPr>
        <p:grpSpPr>
          <a:xfrm>
            <a:off x="917133" y="455033"/>
            <a:ext cx="1282067" cy="1070800"/>
            <a:chOff x="1428800" y="3101325"/>
            <a:chExt cx="961550" cy="803100"/>
          </a:xfrm>
        </p:grpSpPr>
        <p:sp>
          <p:nvSpPr>
            <p:cNvPr id="1441" name="Google Shape;1441;p48"/>
            <p:cNvSpPr/>
            <p:nvPr/>
          </p:nvSpPr>
          <p:spPr>
            <a:xfrm>
              <a:off x="1428800" y="3204725"/>
              <a:ext cx="522900" cy="522075"/>
            </a:xfrm>
            <a:custGeom>
              <a:avLst/>
              <a:gdLst/>
              <a:ahLst/>
              <a:cxnLst/>
              <a:rect l="l" t="t" r="r" b="b"/>
              <a:pathLst>
                <a:path w="20916" h="20883" extrusionOk="0">
                  <a:moveTo>
                    <a:pt x="10475" y="6205"/>
                  </a:moveTo>
                  <a:cubicBezTo>
                    <a:pt x="11009" y="6205"/>
                    <a:pt x="11576" y="6338"/>
                    <a:pt x="12076" y="6505"/>
                  </a:cubicBezTo>
                  <a:lnTo>
                    <a:pt x="12143" y="6438"/>
                  </a:lnTo>
                  <a:lnTo>
                    <a:pt x="12143" y="6505"/>
                  </a:lnTo>
                  <a:cubicBezTo>
                    <a:pt x="13144" y="6939"/>
                    <a:pt x="13944" y="7706"/>
                    <a:pt x="14344" y="8773"/>
                  </a:cubicBezTo>
                  <a:lnTo>
                    <a:pt x="14445" y="8773"/>
                  </a:lnTo>
                  <a:lnTo>
                    <a:pt x="14344" y="8840"/>
                  </a:lnTo>
                  <a:cubicBezTo>
                    <a:pt x="14578" y="9340"/>
                    <a:pt x="14645" y="9841"/>
                    <a:pt x="14645" y="10441"/>
                  </a:cubicBezTo>
                  <a:cubicBezTo>
                    <a:pt x="14645" y="10975"/>
                    <a:pt x="14511" y="11509"/>
                    <a:pt x="14344" y="12009"/>
                  </a:cubicBezTo>
                  <a:lnTo>
                    <a:pt x="14445" y="12109"/>
                  </a:lnTo>
                  <a:lnTo>
                    <a:pt x="14344" y="12109"/>
                  </a:lnTo>
                  <a:cubicBezTo>
                    <a:pt x="13944" y="13110"/>
                    <a:pt x="13144" y="13910"/>
                    <a:pt x="12143" y="14344"/>
                  </a:cubicBezTo>
                  <a:lnTo>
                    <a:pt x="12143" y="14444"/>
                  </a:lnTo>
                  <a:lnTo>
                    <a:pt x="12076" y="14344"/>
                  </a:lnTo>
                  <a:cubicBezTo>
                    <a:pt x="11576" y="14578"/>
                    <a:pt x="11075" y="14644"/>
                    <a:pt x="10475" y="14644"/>
                  </a:cubicBezTo>
                  <a:cubicBezTo>
                    <a:pt x="9941" y="14644"/>
                    <a:pt x="9408" y="14511"/>
                    <a:pt x="8907" y="14344"/>
                  </a:cubicBezTo>
                  <a:lnTo>
                    <a:pt x="8807" y="14444"/>
                  </a:lnTo>
                  <a:lnTo>
                    <a:pt x="8807" y="14344"/>
                  </a:lnTo>
                  <a:cubicBezTo>
                    <a:pt x="7806" y="13944"/>
                    <a:pt x="7006" y="13143"/>
                    <a:pt x="6572" y="12109"/>
                  </a:cubicBezTo>
                  <a:lnTo>
                    <a:pt x="6472" y="12109"/>
                  </a:lnTo>
                  <a:lnTo>
                    <a:pt x="6572" y="12009"/>
                  </a:lnTo>
                  <a:cubicBezTo>
                    <a:pt x="6339" y="11509"/>
                    <a:pt x="6272" y="11008"/>
                    <a:pt x="6272" y="10441"/>
                  </a:cubicBezTo>
                  <a:cubicBezTo>
                    <a:pt x="6272" y="9907"/>
                    <a:pt x="6405" y="9340"/>
                    <a:pt x="6572" y="8840"/>
                  </a:cubicBezTo>
                  <a:lnTo>
                    <a:pt x="6472" y="8773"/>
                  </a:lnTo>
                  <a:lnTo>
                    <a:pt x="6572" y="8773"/>
                  </a:lnTo>
                  <a:cubicBezTo>
                    <a:pt x="6973" y="7773"/>
                    <a:pt x="7773" y="6972"/>
                    <a:pt x="8807" y="6505"/>
                  </a:cubicBezTo>
                  <a:lnTo>
                    <a:pt x="8807" y="6438"/>
                  </a:lnTo>
                  <a:lnTo>
                    <a:pt x="8874" y="6505"/>
                  </a:lnTo>
                  <a:cubicBezTo>
                    <a:pt x="9374" y="6305"/>
                    <a:pt x="9875" y="6205"/>
                    <a:pt x="10475" y="6205"/>
                  </a:cubicBezTo>
                  <a:close/>
                  <a:moveTo>
                    <a:pt x="8807" y="0"/>
                  </a:moveTo>
                  <a:lnTo>
                    <a:pt x="8807" y="2636"/>
                  </a:lnTo>
                  <a:cubicBezTo>
                    <a:pt x="7840" y="2836"/>
                    <a:pt x="6939" y="3203"/>
                    <a:pt x="6105" y="3770"/>
                  </a:cubicBezTo>
                  <a:lnTo>
                    <a:pt x="4237" y="1868"/>
                  </a:lnTo>
                  <a:lnTo>
                    <a:pt x="1902" y="4203"/>
                  </a:lnTo>
                  <a:lnTo>
                    <a:pt x="3770" y="6105"/>
                  </a:lnTo>
                  <a:cubicBezTo>
                    <a:pt x="3237" y="6872"/>
                    <a:pt x="2836" y="7806"/>
                    <a:pt x="2636" y="8807"/>
                  </a:cubicBezTo>
                  <a:lnTo>
                    <a:pt x="1" y="8807"/>
                  </a:lnTo>
                  <a:lnTo>
                    <a:pt x="1" y="12109"/>
                  </a:lnTo>
                  <a:lnTo>
                    <a:pt x="2636" y="12109"/>
                  </a:lnTo>
                  <a:cubicBezTo>
                    <a:pt x="2836" y="13076"/>
                    <a:pt x="3237" y="13977"/>
                    <a:pt x="3770" y="14811"/>
                  </a:cubicBezTo>
                  <a:lnTo>
                    <a:pt x="1902" y="16679"/>
                  </a:lnTo>
                  <a:lnTo>
                    <a:pt x="4237" y="19014"/>
                  </a:lnTo>
                  <a:lnTo>
                    <a:pt x="6105" y="17146"/>
                  </a:lnTo>
                  <a:cubicBezTo>
                    <a:pt x="6906" y="17680"/>
                    <a:pt x="7806" y="18080"/>
                    <a:pt x="8807" y="18280"/>
                  </a:cubicBezTo>
                  <a:lnTo>
                    <a:pt x="8807" y="20882"/>
                  </a:lnTo>
                  <a:lnTo>
                    <a:pt x="12110" y="20882"/>
                  </a:lnTo>
                  <a:lnTo>
                    <a:pt x="12110" y="18280"/>
                  </a:lnTo>
                  <a:cubicBezTo>
                    <a:pt x="13077" y="18080"/>
                    <a:pt x="13978" y="17680"/>
                    <a:pt x="14811" y="17146"/>
                  </a:cubicBezTo>
                  <a:lnTo>
                    <a:pt x="16679" y="19014"/>
                  </a:lnTo>
                  <a:lnTo>
                    <a:pt x="19014" y="16679"/>
                  </a:lnTo>
                  <a:lnTo>
                    <a:pt x="17146" y="14811"/>
                  </a:lnTo>
                  <a:cubicBezTo>
                    <a:pt x="17680" y="14010"/>
                    <a:pt x="18080" y="13110"/>
                    <a:pt x="18281" y="12109"/>
                  </a:cubicBezTo>
                  <a:lnTo>
                    <a:pt x="20916" y="12109"/>
                  </a:lnTo>
                  <a:lnTo>
                    <a:pt x="20916" y="8807"/>
                  </a:lnTo>
                  <a:lnTo>
                    <a:pt x="18281" y="8807"/>
                  </a:lnTo>
                  <a:cubicBezTo>
                    <a:pt x="18080" y="7839"/>
                    <a:pt x="17680" y="6939"/>
                    <a:pt x="17146" y="6105"/>
                  </a:cubicBezTo>
                  <a:lnTo>
                    <a:pt x="19014" y="4203"/>
                  </a:lnTo>
                  <a:lnTo>
                    <a:pt x="16679" y="1868"/>
                  </a:lnTo>
                  <a:lnTo>
                    <a:pt x="14811" y="3770"/>
                  </a:lnTo>
                  <a:cubicBezTo>
                    <a:pt x="14011" y="3236"/>
                    <a:pt x="13110" y="2836"/>
                    <a:pt x="12110" y="2636"/>
                  </a:cubicBezTo>
                  <a:lnTo>
                    <a:pt x="12110" y="0"/>
                  </a:lnTo>
                  <a:close/>
                </a:path>
              </a:pathLst>
            </a:custGeom>
            <a:solidFill>
              <a:srgbClr val="6E9BD3">
                <a:alpha val="434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2" name="Google Shape;1442;p48"/>
            <p:cNvSpPr/>
            <p:nvPr/>
          </p:nvSpPr>
          <p:spPr>
            <a:xfrm>
              <a:off x="1953350" y="3101325"/>
              <a:ext cx="298575" cy="301075"/>
            </a:xfrm>
            <a:custGeom>
              <a:avLst/>
              <a:gdLst/>
              <a:ahLst/>
              <a:cxnLst/>
              <a:rect l="l" t="t" r="r" b="b"/>
              <a:pathLst>
                <a:path w="11943" h="12043" extrusionOk="0">
                  <a:moveTo>
                    <a:pt x="5905" y="3569"/>
                  </a:moveTo>
                  <a:cubicBezTo>
                    <a:pt x="6238" y="3569"/>
                    <a:pt x="6539" y="3636"/>
                    <a:pt x="6839" y="3736"/>
                  </a:cubicBezTo>
                  <a:lnTo>
                    <a:pt x="6872" y="3703"/>
                  </a:lnTo>
                  <a:lnTo>
                    <a:pt x="6872" y="3736"/>
                  </a:lnTo>
                  <a:cubicBezTo>
                    <a:pt x="7473" y="3970"/>
                    <a:pt x="7906" y="4437"/>
                    <a:pt x="8173" y="5037"/>
                  </a:cubicBezTo>
                  <a:lnTo>
                    <a:pt x="8206" y="5037"/>
                  </a:lnTo>
                  <a:lnTo>
                    <a:pt x="8173" y="5070"/>
                  </a:lnTo>
                  <a:cubicBezTo>
                    <a:pt x="8306" y="5371"/>
                    <a:pt x="8340" y="5637"/>
                    <a:pt x="8340" y="5971"/>
                  </a:cubicBezTo>
                  <a:cubicBezTo>
                    <a:pt x="8340" y="6305"/>
                    <a:pt x="8306" y="6605"/>
                    <a:pt x="8206" y="6938"/>
                  </a:cubicBezTo>
                  <a:lnTo>
                    <a:pt x="8173" y="6938"/>
                  </a:lnTo>
                  <a:cubicBezTo>
                    <a:pt x="7906" y="7539"/>
                    <a:pt x="7473" y="7972"/>
                    <a:pt x="6872" y="8239"/>
                  </a:cubicBezTo>
                  <a:lnTo>
                    <a:pt x="6872" y="8273"/>
                  </a:lnTo>
                  <a:lnTo>
                    <a:pt x="6839" y="8239"/>
                  </a:lnTo>
                  <a:cubicBezTo>
                    <a:pt x="6539" y="8373"/>
                    <a:pt x="6238" y="8406"/>
                    <a:pt x="5905" y="8406"/>
                  </a:cubicBezTo>
                  <a:cubicBezTo>
                    <a:pt x="5571" y="8406"/>
                    <a:pt x="5304" y="8306"/>
                    <a:pt x="5004" y="8239"/>
                  </a:cubicBezTo>
                  <a:lnTo>
                    <a:pt x="4971" y="8273"/>
                  </a:lnTo>
                  <a:lnTo>
                    <a:pt x="4971" y="8239"/>
                  </a:lnTo>
                  <a:cubicBezTo>
                    <a:pt x="4370" y="7972"/>
                    <a:pt x="3903" y="7539"/>
                    <a:pt x="3670" y="6938"/>
                  </a:cubicBezTo>
                  <a:lnTo>
                    <a:pt x="3636" y="6938"/>
                  </a:lnTo>
                  <a:lnTo>
                    <a:pt x="3670" y="6905"/>
                  </a:lnTo>
                  <a:cubicBezTo>
                    <a:pt x="3536" y="6605"/>
                    <a:pt x="3503" y="6305"/>
                    <a:pt x="3503" y="5971"/>
                  </a:cubicBezTo>
                  <a:cubicBezTo>
                    <a:pt x="3503" y="5637"/>
                    <a:pt x="3536" y="5371"/>
                    <a:pt x="3670" y="5070"/>
                  </a:cubicBezTo>
                  <a:lnTo>
                    <a:pt x="3636" y="5037"/>
                  </a:lnTo>
                  <a:lnTo>
                    <a:pt x="3670" y="5037"/>
                  </a:lnTo>
                  <a:cubicBezTo>
                    <a:pt x="3903" y="4437"/>
                    <a:pt x="4370" y="3970"/>
                    <a:pt x="4971" y="3736"/>
                  </a:cubicBezTo>
                  <a:lnTo>
                    <a:pt x="4971" y="3703"/>
                  </a:lnTo>
                  <a:lnTo>
                    <a:pt x="5004" y="3736"/>
                  </a:lnTo>
                  <a:cubicBezTo>
                    <a:pt x="5304" y="3603"/>
                    <a:pt x="5571" y="3569"/>
                    <a:pt x="5905" y="3569"/>
                  </a:cubicBezTo>
                  <a:close/>
                  <a:moveTo>
                    <a:pt x="5004" y="0"/>
                  </a:moveTo>
                  <a:lnTo>
                    <a:pt x="5004" y="1501"/>
                  </a:lnTo>
                  <a:cubicBezTo>
                    <a:pt x="4437" y="1635"/>
                    <a:pt x="3903" y="1835"/>
                    <a:pt x="3470" y="2135"/>
                  </a:cubicBezTo>
                  <a:lnTo>
                    <a:pt x="2369" y="1068"/>
                  </a:lnTo>
                  <a:lnTo>
                    <a:pt x="1035" y="2402"/>
                  </a:lnTo>
                  <a:lnTo>
                    <a:pt x="2135" y="3469"/>
                  </a:lnTo>
                  <a:cubicBezTo>
                    <a:pt x="1835" y="3936"/>
                    <a:pt x="1602" y="4470"/>
                    <a:pt x="1502" y="5037"/>
                  </a:cubicBezTo>
                  <a:lnTo>
                    <a:pt x="1" y="5037"/>
                  </a:lnTo>
                  <a:lnTo>
                    <a:pt x="1" y="6938"/>
                  </a:lnTo>
                  <a:lnTo>
                    <a:pt x="1502" y="6938"/>
                  </a:lnTo>
                  <a:cubicBezTo>
                    <a:pt x="1635" y="7539"/>
                    <a:pt x="1835" y="8006"/>
                    <a:pt x="2135" y="8473"/>
                  </a:cubicBezTo>
                  <a:lnTo>
                    <a:pt x="1035" y="9574"/>
                  </a:lnTo>
                  <a:lnTo>
                    <a:pt x="2369" y="10908"/>
                  </a:lnTo>
                  <a:lnTo>
                    <a:pt x="3470" y="9807"/>
                  </a:lnTo>
                  <a:cubicBezTo>
                    <a:pt x="3937" y="10107"/>
                    <a:pt x="4470" y="10374"/>
                    <a:pt x="5004" y="10441"/>
                  </a:cubicBezTo>
                  <a:lnTo>
                    <a:pt x="5004" y="12042"/>
                  </a:lnTo>
                  <a:lnTo>
                    <a:pt x="6939" y="12042"/>
                  </a:lnTo>
                  <a:lnTo>
                    <a:pt x="6939" y="10541"/>
                  </a:lnTo>
                  <a:cubicBezTo>
                    <a:pt x="7506" y="10408"/>
                    <a:pt x="8006" y="10207"/>
                    <a:pt x="8473" y="9907"/>
                  </a:cubicBezTo>
                  <a:lnTo>
                    <a:pt x="9541" y="10975"/>
                  </a:lnTo>
                  <a:lnTo>
                    <a:pt x="10875" y="9640"/>
                  </a:lnTo>
                  <a:lnTo>
                    <a:pt x="9808" y="8573"/>
                  </a:lnTo>
                  <a:cubicBezTo>
                    <a:pt x="10074" y="8106"/>
                    <a:pt x="10341" y="7572"/>
                    <a:pt x="10408" y="7038"/>
                  </a:cubicBezTo>
                  <a:lnTo>
                    <a:pt x="11942" y="7038"/>
                  </a:lnTo>
                  <a:lnTo>
                    <a:pt x="11942" y="6938"/>
                  </a:lnTo>
                  <a:lnTo>
                    <a:pt x="11942" y="5037"/>
                  </a:lnTo>
                  <a:lnTo>
                    <a:pt x="10408" y="5037"/>
                  </a:lnTo>
                  <a:cubicBezTo>
                    <a:pt x="10308" y="4437"/>
                    <a:pt x="10074" y="3936"/>
                    <a:pt x="9808" y="3469"/>
                  </a:cubicBezTo>
                  <a:lnTo>
                    <a:pt x="10875" y="2402"/>
                  </a:lnTo>
                  <a:lnTo>
                    <a:pt x="9541" y="1068"/>
                  </a:lnTo>
                  <a:lnTo>
                    <a:pt x="8473" y="2135"/>
                  </a:lnTo>
                  <a:cubicBezTo>
                    <a:pt x="8006" y="1835"/>
                    <a:pt x="7473" y="1601"/>
                    <a:pt x="6939" y="1501"/>
                  </a:cubicBezTo>
                  <a:lnTo>
                    <a:pt x="6939" y="0"/>
                  </a:lnTo>
                  <a:close/>
                </a:path>
              </a:pathLst>
            </a:custGeom>
            <a:solidFill>
              <a:srgbClr val="6E9BD3">
                <a:alpha val="434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3" name="Google Shape;1443;p48"/>
            <p:cNvSpPr/>
            <p:nvPr/>
          </p:nvSpPr>
          <p:spPr>
            <a:xfrm>
              <a:off x="1952525" y="3466575"/>
              <a:ext cx="437825" cy="437850"/>
            </a:xfrm>
            <a:custGeom>
              <a:avLst/>
              <a:gdLst/>
              <a:ahLst/>
              <a:cxnLst/>
              <a:rect l="l" t="t" r="r" b="b"/>
              <a:pathLst>
                <a:path w="17513" h="17514" extrusionOk="0">
                  <a:moveTo>
                    <a:pt x="8740" y="5204"/>
                  </a:moveTo>
                  <a:cubicBezTo>
                    <a:pt x="9207" y="5204"/>
                    <a:pt x="9674" y="5304"/>
                    <a:pt x="10074" y="5471"/>
                  </a:cubicBezTo>
                  <a:lnTo>
                    <a:pt x="10141" y="5438"/>
                  </a:lnTo>
                  <a:lnTo>
                    <a:pt x="10141" y="5505"/>
                  </a:lnTo>
                  <a:cubicBezTo>
                    <a:pt x="10975" y="5871"/>
                    <a:pt x="11642" y="6539"/>
                    <a:pt x="12009" y="7373"/>
                  </a:cubicBezTo>
                  <a:lnTo>
                    <a:pt x="12075" y="7373"/>
                  </a:lnTo>
                  <a:lnTo>
                    <a:pt x="12042" y="7439"/>
                  </a:lnTo>
                  <a:cubicBezTo>
                    <a:pt x="12209" y="7840"/>
                    <a:pt x="12309" y="8307"/>
                    <a:pt x="12309" y="8774"/>
                  </a:cubicBezTo>
                  <a:cubicBezTo>
                    <a:pt x="12309" y="9207"/>
                    <a:pt x="12209" y="9674"/>
                    <a:pt x="12042" y="10108"/>
                  </a:cubicBezTo>
                  <a:lnTo>
                    <a:pt x="12075" y="10141"/>
                  </a:lnTo>
                  <a:lnTo>
                    <a:pt x="12009" y="10141"/>
                  </a:lnTo>
                  <a:cubicBezTo>
                    <a:pt x="11642" y="10975"/>
                    <a:pt x="10975" y="11642"/>
                    <a:pt x="10141" y="12009"/>
                  </a:cubicBezTo>
                  <a:lnTo>
                    <a:pt x="10141" y="12109"/>
                  </a:lnTo>
                  <a:lnTo>
                    <a:pt x="10074" y="12043"/>
                  </a:lnTo>
                  <a:cubicBezTo>
                    <a:pt x="9674" y="12209"/>
                    <a:pt x="9207" y="12309"/>
                    <a:pt x="8740" y="12309"/>
                  </a:cubicBezTo>
                  <a:cubicBezTo>
                    <a:pt x="8306" y="12309"/>
                    <a:pt x="7839" y="12209"/>
                    <a:pt x="7405" y="12043"/>
                  </a:cubicBezTo>
                  <a:lnTo>
                    <a:pt x="7372" y="12109"/>
                  </a:lnTo>
                  <a:lnTo>
                    <a:pt x="7372" y="12009"/>
                  </a:lnTo>
                  <a:cubicBezTo>
                    <a:pt x="6538" y="11642"/>
                    <a:pt x="5871" y="10975"/>
                    <a:pt x="5504" y="10141"/>
                  </a:cubicBezTo>
                  <a:lnTo>
                    <a:pt x="5404" y="10141"/>
                  </a:lnTo>
                  <a:lnTo>
                    <a:pt x="5471" y="10108"/>
                  </a:lnTo>
                  <a:cubicBezTo>
                    <a:pt x="5304" y="9674"/>
                    <a:pt x="5204" y="9207"/>
                    <a:pt x="5204" y="8774"/>
                  </a:cubicBezTo>
                  <a:cubicBezTo>
                    <a:pt x="5204" y="8307"/>
                    <a:pt x="5304" y="7840"/>
                    <a:pt x="5471" y="7439"/>
                  </a:cubicBezTo>
                  <a:lnTo>
                    <a:pt x="5404" y="7373"/>
                  </a:lnTo>
                  <a:lnTo>
                    <a:pt x="5504" y="7373"/>
                  </a:lnTo>
                  <a:cubicBezTo>
                    <a:pt x="5871" y="6539"/>
                    <a:pt x="6538" y="5871"/>
                    <a:pt x="7372" y="5505"/>
                  </a:cubicBezTo>
                  <a:lnTo>
                    <a:pt x="7372" y="5438"/>
                  </a:lnTo>
                  <a:lnTo>
                    <a:pt x="7405" y="5471"/>
                  </a:lnTo>
                  <a:cubicBezTo>
                    <a:pt x="7839" y="5304"/>
                    <a:pt x="8306" y="5204"/>
                    <a:pt x="8740" y="5204"/>
                  </a:cubicBezTo>
                  <a:close/>
                  <a:moveTo>
                    <a:pt x="7372" y="1"/>
                  </a:moveTo>
                  <a:lnTo>
                    <a:pt x="7372" y="2202"/>
                  </a:lnTo>
                  <a:cubicBezTo>
                    <a:pt x="6538" y="2369"/>
                    <a:pt x="5804" y="2703"/>
                    <a:pt x="5137" y="3170"/>
                  </a:cubicBezTo>
                  <a:lnTo>
                    <a:pt x="3536" y="1602"/>
                  </a:lnTo>
                  <a:lnTo>
                    <a:pt x="1568" y="3536"/>
                  </a:lnTo>
                  <a:lnTo>
                    <a:pt x="3169" y="5138"/>
                  </a:lnTo>
                  <a:cubicBezTo>
                    <a:pt x="2702" y="5805"/>
                    <a:pt x="2402" y="6605"/>
                    <a:pt x="2202" y="7373"/>
                  </a:cubicBezTo>
                  <a:lnTo>
                    <a:pt x="0" y="7373"/>
                  </a:lnTo>
                  <a:lnTo>
                    <a:pt x="0" y="10141"/>
                  </a:lnTo>
                  <a:lnTo>
                    <a:pt x="2202" y="10141"/>
                  </a:lnTo>
                  <a:cubicBezTo>
                    <a:pt x="2369" y="10975"/>
                    <a:pt x="2702" y="11709"/>
                    <a:pt x="3169" y="12376"/>
                  </a:cubicBezTo>
                  <a:lnTo>
                    <a:pt x="1568" y="13977"/>
                  </a:lnTo>
                  <a:lnTo>
                    <a:pt x="3536" y="15945"/>
                  </a:lnTo>
                  <a:lnTo>
                    <a:pt x="5137" y="14344"/>
                  </a:lnTo>
                  <a:cubicBezTo>
                    <a:pt x="5804" y="14811"/>
                    <a:pt x="6572" y="15111"/>
                    <a:pt x="7372" y="15312"/>
                  </a:cubicBezTo>
                  <a:lnTo>
                    <a:pt x="7372" y="17513"/>
                  </a:lnTo>
                  <a:lnTo>
                    <a:pt x="10141" y="17513"/>
                  </a:lnTo>
                  <a:lnTo>
                    <a:pt x="10141" y="15312"/>
                  </a:lnTo>
                  <a:cubicBezTo>
                    <a:pt x="10975" y="15145"/>
                    <a:pt x="11709" y="14811"/>
                    <a:pt x="12376" y="14344"/>
                  </a:cubicBezTo>
                  <a:lnTo>
                    <a:pt x="13977" y="15945"/>
                  </a:lnTo>
                  <a:lnTo>
                    <a:pt x="15912" y="13977"/>
                  </a:lnTo>
                  <a:lnTo>
                    <a:pt x="14344" y="12376"/>
                  </a:lnTo>
                  <a:cubicBezTo>
                    <a:pt x="14811" y="11709"/>
                    <a:pt x="15078" y="10942"/>
                    <a:pt x="15311" y="10141"/>
                  </a:cubicBezTo>
                  <a:lnTo>
                    <a:pt x="17513" y="10141"/>
                  </a:lnTo>
                  <a:lnTo>
                    <a:pt x="17513" y="7373"/>
                  </a:lnTo>
                  <a:lnTo>
                    <a:pt x="15311" y="7373"/>
                  </a:lnTo>
                  <a:cubicBezTo>
                    <a:pt x="15144" y="6539"/>
                    <a:pt x="14811" y="5805"/>
                    <a:pt x="14344" y="5138"/>
                  </a:cubicBezTo>
                  <a:lnTo>
                    <a:pt x="15912" y="3536"/>
                  </a:lnTo>
                  <a:lnTo>
                    <a:pt x="13977" y="1602"/>
                  </a:lnTo>
                  <a:lnTo>
                    <a:pt x="12376" y="3170"/>
                  </a:lnTo>
                  <a:cubicBezTo>
                    <a:pt x="11709" y="2703"/>
                    <a:pt x="10908" y="2436"/>
                    <a:pt x="10141" y="2202"/>
                  </a:cubicBezTo>
                  <a:lnTo>
                    <a:pt x="10141" y="1"/>
                  </a:lnTo>
                  <a:close/>
                </a:path>
              </a:pathLst>
            </a:custGeom>
            <a:solidFill>
              <a:srgbClr val="6E9BD3">
                <a:alpha val="434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444" name="Google Shape;1444;p48"/>
          <p:cNvSpPr/>
          <p:nvPr/>
        </p:nvSpPr>
        <p:spPr>
          <a:xfrm>
            <a:off x="236800" y="6091833"/>
            <a:ext cx="1950000" cy="248400"/>
          </a:xfrm>
          <a:prstGeom prst="ellipse">
            <a:avLst/>
          </a:prstGeom>
          <a:solidFill>
            <a:srgbClr val="212529">
              <a:alpha val="3988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1445" name="Google Shape;1445;p48"/>
          <p:cNvGrpSpPr/>
          <p:nvPr/>
        </p:nvGrpSpPr>
        <p:grpSpPr>
          <a:xfrm>
            <a:off x="447383" y="5398386"/>
            <a:ext cx="1461692" cy="808541"/>
            <a:chOff x="239224" y="3962464"/>
            <a:chExt cx="1096269" cy="606406"/>
          </a:xfrm>
        </p:grpSpPr>
        <p:grpSp>
          <p:nvGrpSpPr>
            <p:cNvPr id="1446" name="Google Shape;1446;p48"/>
            <p:cNvGrpSpPr/>
            <p:nvPr/>
          </p:nvGrpSpPr>
          <p:grpSpPr>
            <a:xfrm>
              <a:off x="923960" y="4386623"/>
              <a:ext cx="411533" cy="180447"/>
              <a:chOff x="7800560" y="4390223"/>
              <a:chExt cx="411533" cy="180447"/>
            </a:xfrm>
          </p:grpSpPr>
          <p:sp>
            <p:nvSpPr>
              <p:cNvPr id="1447" name="Google Shape;1447;p48"/>
              <p:cNvSpPr/>
              <p:nvPr/>
            </p:nvSpPr>
            <p:spPr>
              <a:xfrm>
                <a:off x="7826818" y="4480820"/>
                <a:ext cx="385275" cy="89851"/>
              </a:xfrm>
              <a:custGeom>
                <a:avLst/>
                <a:gdLst/>
                <a:ahLst/>
                <a:cxnLst/>
                <a:rect l="l" t="t" r="r" b="b"/>
                <a:pathLst>
                  <a:path w="33759" h="7873" extrusionOk="0">
                    <a:moveTo>
                      <a:pt x="668" y="0"/>
                    </a:moveTo>
                    <a:cubicBezTo>
                      <a:pt x="301" y="0"/>
                      <a:pt x="1" y="267"/>
                      <a:pt x="1" y="667"/>
                    </a:cubicBezTo>
                    <a:lnTo>
                      <a:pt x="1" y="7205"/>
                    </a:lnTo>
                    <a:cubicBezTo>
                      <a:pt x="1" y="7572"/>
                      <a:pt x="301" y="7873"/>
                      <a:pt x="668" y="7873"/>
                    </a:cubicBezTo>
                    <a:lnTo>
                      <a:pt x="33091" y="7873"/>
                    </a:lnTo>
                    <a:cubicBezTo>
                      <a:pt x="33458" y="7873"/>
                      <a:pt x="33758" y="7572"/>
                      <a:pt x="33758" y="7205"/>
                    </a:cubicBezTo>
                    <a:lnTo>
                      <a:pt x="33758" y="667"/>
                    </a:lnTo>
                    <a:cubicBezTo>
                      <a:pt x="33758" y="267"/>
                      <a:pt x="33458" y="0"/>
                      <a:pt x="33091" y="0"/>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8" name="Google Shape;1448;p48"/>
              <p:cNvSpPr/>
              <p:nvPr/>
            </p:nvSpPr>
            <p:spPr>
              <a:xfrm>
                <a:off x="7859558" y="4488808"/>
                <a:ext cx="16377" cy="73485"/>
              </a:xfrm>
              <a:custGeom>
                <a:avLst/>
                <a:gdLst/>
                <a:ahLst/>
                <a:cxnLst/>
                <a:rect l="l" t="t" r="r" b="b"/>
                <a:pathLst>
                  <a:path w="1435" h="6439" extrusionOk="0">
                    <a:moveTo>
                      <a:pt x="0" y="1"/>
                    </a:moveTo>
                    <a:lnTo>
                      <a:pt x="0" y="6439"/>
                    </a:lnTo>
                    <a:lnTo>
                      <a:pt x="1435" y="6439"/>
                    </a:lnTo>
                    <a:lnTo>
                      <a:pt x="1435" y="1"/>
                    </a:lnTo>
                    <a:close/>
                  </a:path>
                </a:pathLst>
              </a:custGeom>
              <a:solidFill>
                <a:srgbClr val="FACD5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9" name="Google Shape;1449;p48"/>
              <p:cNvSpPr/>
              <p:nvPr/>
            </p:nvSpPr>
            <p:spPr>
              <a:xfrm>
                <a:off x="7910180" y="4488808"/>
                <a:ext cx="16765" cy="73485"/>
              </a:xfrm>
              <a:custGeom>
                <a:avLst/>
                <a:gdLst/>
                <a:ahLst/>
                <a:cxnLst/>
                <a:rect l="l" t="t" r="r" b="b"/>
                <a:pathLst>
                  <a:path w="1469" h="6439" extrusionOk="0">
                    <a:moveTo>
                      <a:pt x="1" y="1"/>
                    </a:moveTo>
                    <a:lnTo>
                      <a:pt x="1" y="6439"/>
                    </a:lnTo>
                    <a:lnTo>
                      <a:pt x="1469" y="6439"/>
                    </a:lnTo>
                    <a:lnTo>
                      <a:pt x="1469" y="1"/>
                    </a:lnTo>
                    <a:close/>
                  </a:path>
                </a:pathLst>
              </a:custGeom>
              <a:solidFill>
                <a:srgbClr val="FACD5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0" name="Google Shape;1450;p48"/>
              <p:cNvSpPr/>
              <p:nvPr/>
            </p:nvSpPr>
            <p:spPr>
              <a:xfrm>
                <a:off x="7960813" y="4488808"/>
                <a:ext cx="16377" cy="73485"/>
              </a:xfrm>
              <a:custGeom>
                <a:avLst/>
                <a:gdLst/>
                <a:ahLst/>
                <a:cxnLst/>
                <a:rect l="l" t="t" r="r" b="b"/>
                <a:pathLst>
                  <a:path w="1435" h="6439" extrusionOk="0">
                    <a:moveTo>
                      <a:pt x="0" y="1"/>
                    </a:moveTo>
                    <a:lnTo>
                      <a:pt x="0" y="6439"/>
                    </a:lnTo>
                    <a:lnTo>
                      <a:pt x="1435" y="6439"/>
                    </a:lnTo>
                    <a:lnTo>
                      <a:pt x="1435"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1" name="Google Shape;1451;p48"/>
              <p:cNvSpPr/>
              <p:nvPr/>
            </p:nvSpPr>
            <p:spPr>
              <a:xfrm>
                <a:off x="8011058" y="4488808"/>
                <a:ext cx="16765" cy="73485"/>
              </a:xfrm>
              <a:custGeom>
                <a:avLst/>
                <a:gdLst/>
                <a:ahLst/>
                <a:cxnLst/>
                <a:rect l="l" t="t" r="r" b="b"/>
                <a:pathLst>
                  <a:path w="1469" h="6439" extrusionOk="0">
                    <a:moveTo>
                      <a:pt x="1" y="1"/>
                    </a:moveTo>
                    <a:lnTo>
                      <a:pt x="1" y="6439"/>
                    </a:lnTo>
                    <a:lnTo>
                      <a:pt x="1468" y="6439"/>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2" name="Google Shape;1452;p48"/>
              <p:cNvSpPr/>
              <p:nvPr/>
            </p:nvSpPr>
            <p:spPr>
              <a:xfrm>
                <a:off x="8061691" y="4488808"/>
                <a:ext cx="16754" cy="73485"/>
              </a:xfrm>
              <a:custGeom>
                <a:avLst/>
                <a:gdLst/>
                <a:ahLst/>
                <a:cxnLst/>
                <a:rect l="l" t="t" r="r" b="b"/>
                <a:pathLst>
                  <a:path w="1468" h="6439" extrusionOk="0">
                    <a:moveTo>
                      <a:pt x="0" y="1"/>
                    </a:moveTo>
                    <a:lnTo>
                      <a:pt x="0" y="6439"/>
                    </a:lnTo>
                    <a:lnTo>
                      <a:pt x="1468" y="6439"/>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3" name="Google Shape;1453;p48"/>
              <p:cNvSpPr/>
              <p:nvPr/>
            </p:nvSpPr>
            <p:spPr>
              <a:xfrm>
                <a:off x="8112689" y="4488808"/>
                <a:ext cx="16388" cy="73485"/>
              </a:xfrm>
              <a:custGeom>
                <a:avLst/>
                <a:gdLst/>
                <a:ahLst/>
                <a:cxnLst/>
                <a:rect l="l" t="t" r="r" b="b"/>
                <a:pathLst>
                  <a:path w="1436" h="6439" extrusionOk="0">
                    <a:moveTo>
                      <a:pt x="1" y="1"/>
                    </a:moveTo>
                    <a:lnTo>
                      <a:pt x="1" y="6439"/>
                    </a:lnTo>
                    <a:lnTo>
                      <a:pt x="1435" y="6439"/>
                    </a:lnTo>
                    <a:lnTo>
                      <a:pt x="1435"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4" name="Google Shape;1454;p48"/>
              <p:cNvSpPr/>
              <p:nvPr/>
            </p:nvSpPr>
            <p:spPr>
              <a:xfrm>
                <a:off x="8162946" y="4488808"/>
                <a:ext cx="16754" cy="73485"/>
              </a:xfrm>
              <a:custGeom>
                <a:avLst/>
                <a:gdLst/>
                <a:ahLst/>
                <a:cxnLst/>
                <a:rect l="l" t="t" r="r" b="b"/>
                <a:pathLst>
                  <a:path w="1468" h="6439" extrusionOk="0">
                    <a:moveTo>
                      <a:pt x="0" y="1"/>
                    </a:moveTo>
                    <a:lnTo>
                      <a:pt x="0" y="6439"/>
                    </a:lnTo>
                    <a:lnTo>
                      <a:pt x="1468" y="6439"/>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5" name="Google Shape;1455;p48"/>
              <p:cNvSpPr/>
              <p:nvPr/>
            </p:nvSpPr>
            <p:spPr>
              <a:xfrm>
                <a:off x="7843947" y="4488808"/>
                <a:ext cx="106604" cy="73108"/>
              </a:xfrm>
              <a:custGeom>
                <a:avLst/>
                <a:gdLst/>
                <a:ahLst/>
                <a:cxnLst/>
                <a:rect l="l" t="t" r="r" b="b"/>
                <a:pathLst>
                  <a:path w="9341" h="6406" extrusionOk="0">
                    <a:moveTo>
                      <a:pt x="1" y="1"/>
                    </a:moveTo>
                    <a:lnTo>
                      <a:pt x="1" y="6405"/>
                    </a:lnTo>
                    <a:lnTo>
                      <a:pt x="9341" y="6405"/>
                    </a:lnTo>
                    <a:lnTo>
                      <a:pt x="9341"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6" name="Google Shape;1456;p48"/>
              <p:cNvSpPr/>
              <p:nvPr/>
            </p:nvSpPr>
            <p:spPr>
              <a:xfrm>
                <a:off x="7826818" y="4480820"/>
                <a:ext cx="385275" cy="8000"/>
              </a:xfrm>
              <a:custGeom>
                <a:avLst/>
                <a:gdLst/>
                <a:ahLst/>
                <a:cxnLst/>
                <a:rect l="l" t="t" r="r" b="b"/>
                <a:pathLst>
                  <a:path w="33759" h="701" extrusionOk="0">
                    <a:moveTo>
                      <a:pt x="668" y="0"/>
                    </a:moveTo>
                    <a:cubicBezTo>
                      <a:pt x="301" y="0"/>
                      <a:pt x="1" y="267"/>
                      <a:pt x="1" y="667"/>
                    </a:cubicBezTo>
                    <a:lnTo>
                      <a:pt x="1" y="701"/>
                    </a:lnTo>
                    <a:lnTo>
                      <a:pt x="33758" y="701"/>
                    </a:lnTo>
                    <a:lnTo>
                      <a:pt x="33758" y="667"/>
                    </a:lnTo>
                    <a:cubicBezTo>
                      <a:pt x="33758" y="267"/>
                      <a:pt x="33458" y="0"/>
                      <a:pt x="33091"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7" name="Google Shape;1457;p48"/>
              <p:cNvSpPr/>
              <p:nvPr/>
            </p:nvSpPr>
            <p:spPr>
              <a:xfrm>
                <a:off x="7800560" y="4390223"/>
                <a:ext cx="384887" cy="89851"/>
              </a:xfrm>
              <a:custGeom>
                <a:avLst/>
                <a:gdLst/>
                <a:ahLst/>
                <a:cxnLst/>
                <a:rect l="l" t="t" r="r" b="b"/>
                <a:pathLst>
                  <a:path w="33725" h="7873" extrusionOk="0">
                    <a:moveTo>
                      <a:pt x="667" y="0"/>
                    </a:moveTo>
                    <a:cubicBezTo>
                      <a:pt x="267" y="0"/>
                      <a:pt x="0" y="300"/>
                      <a:pt x="0" y="667"/>
                    </a:cubicBezTo>
                    <a:lnTo>
                      <a:pt x="0" y="7205"/>
                    </a:lnTo>
                    <a:cubicBezTo>
                      <a:pt x="0" y="7606"/>
                      <a:pt x="267" y="7873"/>
                      <a:pt x="667" y="7873"/>
                    </a:cubicBezTo>
                    <a:lnTo>
                      <a:pt x="33057" y="7873"/>
                    </a:lnTo>
                    <a:cubicBezTo>
                      <a:pt x="33424" y="7873"/>
                      <a:pt x="33724" y="7606"/>
                      <a:pt x="33724" y="7205"/>
                    </a:cubicBezTo>
                    <a:lnTo>
                      <a:pt x="33724" y="667"/>
                    </a:lnTo>
                    <a:cubicBezTo>
                      <a:pt x="33724" y="300"/>
                      <a:pt x="33424" y="0"/>
                      <a:pt x="33057" y="0"/>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8" name="Google Shape;1458;p48"/>
              <p:cNvSpPr/>
              <p:nvPr/>
            </p:nvSpPr>
            <p:spPr>
              <a:xfrm>
                <a:off x="7832912" y="4398212"/>
                <a:ext cx="16377" cy="73862"/>
              </a:xfrm>
              <a:custGeom>
                <a:avLst/>
                <a:gdLst/>
                <a:ahLst/>
                <a:cxnLst/>
                <a:rect l="l" t="t" r="r" b="b"/>
                <a:pathLst>
                  <a:path w="1435" h="6472" extrusionOk="0">
                    <a:moveTo>
                      <a:pt x="0" y="1"/>
                    </a:moveTo>
                    <a:lnTo>
                      <a:pt x="0" y="6472"/>
                    </a:lnTo>
                    <a:lnTo>
                      <a:pt x="1435" y="6472"/>
                    </a:lnTo>
                    <a:lnTo>
                      <a:pt x="1435" y="1"/>
                    </a:lnTo>
                    <a:close/>
                  </a:path>
                </a:pathLst>
              </a:custGeom>
              <a:solidFill>
                <a:srgbClr val="FACD5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9" name="Google Shape;1459;p48"/>
              <p:cNvSpPr/>
              <p:nvPr/>
            </p:nvSpPr>
            <p:spPr>
              <a:xfrm>
                <a:off x="7883157" y="4398212"/>
                <a:ext cx="16765" cy="73862"/>
              </a:xfrm>
              <a:custGeom>
                <a:avLst/>
                <a:gdLst/>
                <a:ahLst/>
                <a:cxnLst/>
                <a:rect l="l" t="t" r="r" b="b"/>
                <a:pathLst>
                  <a:path w="1469" h="6472" extrusionOk="0">
                    <a:moveTo>
                      <a:pt x="1" y="1"/>
                    </a:moveTo>
                    <a:lnTo>
                      <a:pt x="1" y="6472"/>
                    </a:lnTo>
                    <a:lnTo>
                      <a:pt x="1468" y="6472"/>
                    </a:lnTo>
                    <a:lnTo>
                      <a:pt x="1468" y="1"/>
                    </a:lnTo>
                    <a:close/>
                  </a:path>
                </a:pathLst>
              </a:custGeom>
              <a:solidFill>
                <a:srgbClr val="FACD5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0" name="Google Shape;1460;p48"/>
              <p:cNvSpPr/>
              <p:nvPr/>
            </p:nvSpPr>
            <p:spPr>
              <a:xfrm>
                <a:off x="7934167" y="4398212"/>
                <a:ext cx="16765" cy="73862"/>
              </a:xfrm>
              <a:custGeom>
                <a:avLst/>
                <a:gdLst/>
                <a:ahLst/>
                <a:cxnLst/>
                <a:rect l="l" t="t" r="r" b="b"/>
                <a:pathLst>
                  <a:path w="1469" h="6472" extrusionOk="0">
                    <a:moveTo>
                      <a:pt x="0" y="1"/>
                    </a:moveTo>
                    <a:lnTo>
                      <a:pt x="0" y="6472"/>
                    </a:lnTo>
                    <a:lnTo>
                      <a:pt x="1468" y="6472"/>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1" name="Google Shape;1461;p48"/>
              <p:cNvSpPr/>
              <p:nvPr/>
            </p:nvSpPr>
            <p:spPr>
              <a:xfrm>
                <a:off x="7984412" y="4398212"/>
                <a:ext cx="16765" cy="73862"/>
              </a:xfrm>
              <a:custGeom>
                <a:avLst/>
                <a:gdLst/>
                <a:ahLst/>
                <a:cxnLst/>
                <a:rect l="l" t="t" r="r" b="b"/>
                <a:pathLst>
                  <a:path w="1469" h="6472" extrusionOk="0">
                    <a:moveTo>
                      <a:pt x="1" y="1"/>
                    </a:moveTo>
                    <a:lnTo>
                      <a:pt x="1" y="6472"/>
                    </a:lnTo>
                    <a:lnTo>
                      <a:pt x="1468" y="6472"/>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2" name="Google Shape;1462;p48"/>
              <p:cNvSpPr/>
              <p:nvPr/>
            </p:nvSpPr>
            <p:spPr>
              <a:xfrm>
                <a:off x="8035045" y="4398212"/>
                <a:ext cx="16754" cy="73862"/>
              </a:xfrm>
              <a:custGeom>
                <a:avLst/>
                <a:gdLst/>
                <a:ahLst/>
                <a:cxnLst/>
                <a:rect l="l" t="t" r="r" b="b"/>
                <a:pathLst>
                  <a:path w="1468" h="6472" extrusionOk="0">
                    <a:moveTo>
                      <a:pt x="0" y="1"/>
                    </a:moveTo>
                    <a:lnTo>
                      <a:pt x="0" y="6472"/>
                    </a:lnTo>
                    <a:lnTo>
                      <a:pt x="1468" y="6472"/>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3" name="Google Shape;1463;p48"/>
              <p:cNvSpPr/>
              <p:nvPr/>
            </p:nvSpPr>
            <p:spPr>
              <a:xfrm>
                <a:off x="8085290" y="4398212"/>
                <a:ext cx="16754" cy="73862"/>
              </a:xfrm>
              <a:custGeom>
                <a:avLst/>
                <a:gdLst/>
                <a:ahLst/>
                <a:cxnLst/>
                <a:rect l="l" t="t" r="r" b="b"/>
                <a:pathLst>
                  <a:path w="1468" h="6472" extrusionOk="0">
                    <a:moveTo>
                      <a:pt x="0" y="1"/>
                    </a:moveTo>
                    <a:lnTo>
                      <a:pt x="0" y="6472"/>
                    </a:lnTo>
                    <a:lnTo>
                      <a:pt x="1468" y="6472"/>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4" name="Google Shape;1464;p48"/>
              <p:cNvSpPr/>
              <p:nvPr/>
            </p:nvSpPr>
            <p:spPr>
              <a:xfrm>
                <a:off x="8136300" y="4398212"/>
                <a:ext cx="16754" cy="73862"/>
              </a:xfrm>
              <a:custGeom>
                <a:avLst/>
                <a:gdLst/>
                <a:ahLst/>
                <a:cxnLst/>
                <a:rect l="l" t="t" r="r" b="b"/>
                <a:pathLst>
                  <a:path w="1468" h="6472" extrusionOk="0">
                    <a:moveTo>
                      <a:pt x="0" y="1"/>
                    </a:moveTo>
                    <a:lnTo>
                      <a:pt x="0" y="6472"/>
                    </a:lnTo>
                    <a:lnTo>
                      <a:pt x="1468" y="6472"/>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5" name="Google Shape;1465;p48"/>
              <p:cNvSpPr/>
              <p:nvPr/>
            </p:nvSpPr>
            <p:spPr>
              <a:xfrm>
                <a:off x="7817689" y="4398212"/>
                <a:ext cx="106604" cy="73485"/>
              </a:xfrm>
              <a:custGeom>
                <a:avLst/>
                <a:gdLst/>
                <a:ahLst/>
                <a:cxnLst/>
                <a:rect l="l" t="t" r="r" b="b"/>
                <a:pathLst>
                  <a:path w="9341" h="6439" extrusionOk="0">
                    <a:moveTo>
                      <a:pt x="0" y="1"/>
                    </a:moveTo>
                    <a:lnTo>
                      <a:pt x="0" y="6439"/>
                    </a:lnTo>
                    <a:lnTo>
                      <a:pt x="9340" y="6439"/>
                    </a:lnTo>
                    <a:lnTo>
                      <a:pt x="9340"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6" name="Google Shape;1466;p48"/>
              <p:cNvSpPr/>
              <p:nvPr/>
            </p:nvSpPr>
            <p:spPr>
              <a:xfrm>
                <a:off x="7800560" y="4390223"/>
                <a:ext cx="384887" cy="8000"/>
              </a:xfrm>
              <a:custGeom>
                <a:avLst/>
                <a:gdLst/>
                <a:ahLst/>
                <a:cxnLst/>
                <a:rect l="l" t="t" r="r" b="b"/>
                <a:pathLst>
                  <a:path w="33725" h="701" extrusionOk="0">
                    <a:moveTo>
                      <a:pt x="667" y="0"/>
                    </a:moveTo>
                    <a:cubicBezTo>
                      <a:pt x="267" y="0"/>
                      <a:pt x="0" y="300"/>
                      <a:pt x="0" y="667"/>
                    </a:cubicBezTo>
                    <a:lnTo>
                      <a:pt x="0" y="701"/>
                    </a:lnTo>
                    <a:lnTo>
                      <a:pt x="33724" y="701"/>
                    </a:lnTo>
                    <a:lnTo>
                      <a:pt x="33724" y="667"/>
                    </a:lnTo>
                    <a:cubicBezTo>
                      <a:pt x="33724" y="300"/>
                      <a:pt x="33424" y="0"/>
                      <a:pt x="33057"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467" name="Google Shape;1467;p48"/>
            <p:cNvGrpSpPr/>
            <p:nvPr/>
          </p:nvGrpSpPr>
          <p:grpSpPr>
            <a:xfrm>
              <a:off x="239224" y="3962464"/>
              <a:ext cx="550856" cy="606406"/>
              <a:chOff x="8259624" y="3964264"/>
              <a:chExt cx="550856" cy="606406"/>
            </a:xfrm>
          </p:grpSpPr>
          <p:sp>
            <p:nvSpPr>
              <p:cNvPr id="1468" name="Google Shape;1468;p48"/>
              <p:cNvSpPr/>
              <p:nvPr/>
            </p:nvSpPr>
            <p:spPr>
              <a:xfrm>
                <a:off x="8411124" y="4480820"/>
                <a:ext cx="385275" cy="89851"/>
              </a:xfrm>
              <a:custGeom>
                <a:avLst/>
                <a:gdLst/>
                <a:ahLst/>
                <a:cxnLst/>
                <a:rect l="l" t="t" r="r" b="b"/>
                <a:pathLst>
                  <a:path w="33759" h="7873" extrusionOk="0">
                    <a:moveTo>
                      <a:pt x="701" y="0"/>
                    </a:moveTo>
                    <a:cubicBezTo>
                      <a:pt x="301" y="0"/>
                      <a:pt x="1" y="267"/>
                      <a:pt x="1" y="667"/>
                    </a:cubicBezTo>
                    <a:lnTo>
                      <a:pt x="1" y="7205"/>
                    </a:lnTo>
                    <a:cubicBezTo>
                      <a:pt x="1" y="7572"/>
                      <a:pt x="301" y="7873"/>
                      <a:pt x="701" y="7873"/>
                    </a:cubicBezTo>
                    <a:lnTo>
                      <a:pt x="33091" y="7873"/>
                    </a:lnTo>
                    <a:cubicBezTo>
                      <a:pt x="33458" y="7873"/>
                      <a:pt x="33758" y="7572"/>
                      <a:pt x="33758" y="7205"/>
                    </a:cubicBezTo>
                    <a:lnTo>
                      <a:pt x="33758" y="667"/>
                    </a:lnTo>
                    <a:cubicBezTo>
                      <a:pt x="33758" y="267"/>
                      <a:pt x="33458" y="0"/>
                      <a:pt x="33091" y="0"/>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9" name="Google Shape;1469;p48"/>
              <p:cNvSpPr/>
              <p:nvPr/>
            </p:nvSpPr>
            <p:spPr>
              <a:xfrm>
                <a:off x="8443487" y="4488808"/>
                <a:ext cx="16765" cy="73485"/>
              </a:xfrm>
              <a:custGeom>
                <a:avLst/>
                <a:gdLst/>
                <a:ahLst/>
                <a:cxnLst/>
                <a:rect l="l" t="t" r="r" b="b"/>
                <a:pathLst>
                  <a:path w="1469" h="6439" extrusionOk="0">
                    <a:moveTo>
                      <a:pt x="0" y="1"/>
                    </a:moveTo>
                    <a:lnTo>
                      <a:pt x="0" y="6439"/>
                    </a:lnTo>
                    <a:lnTo>
                      <a:pt x="1468" y="6439"/>
                    </a:lnTo>
                    <a:lnTo>
                      <a:pt x="1468" y="1"/>
                    </a:lnTo>
                    <a:close/>
                  </a:path>
                </a:pathLst>
              </a:custGeom>
              <a:solidFill>
                <a:srgbClr val="FACD5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0" name="Google Shape;1470;p48"/>
              <p:cNvSpPr/>
              <p:nvPr/>
            </p:nvSpPr>
            <p:spPr>
              <a:xfrm>
                <a:off x="8494109" y="4488808"/>
                <a:ext cx="16765" cy="73485"/>
              </a:xfrm>
              <a:custGeom>
                <a:avLst/>
                <a:gdLst/>
                <a:ahLst/>
                <a:cxnLst/>
                <a:rect l="l" t="t" r="r" b="b"/>
                <a:pathLst>
                  <a:path w="1469" h="6439" extrusionOk="0">
                    <a:moveTo>
                      <a:pt x="1" y="1"/>
                    </a:moveTo>
                    <a:lnTo>
                      <a:pt x="1" y="6439"/>
                    </a:lnTo>
                    <a:lnTo>
                      <a:pt x="1469" y="6439"/>
                    </a:lnTo>
                    <a:lnTo>
                      <a:pt x="1469" y="1"/>
                    </a:lnTo>
                    <a:close/>
                  </a:path>
                </a:pathLst>
              </a:custGeom>
              <a:solidFill>
                <a:srgbClr val="FACD5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1" name="Google Shape;1471;p48"/>
              <p:cNvSpPr/>
              <p:nvPr/>
            </p:nvSpPr>
            <p:spPr>
              <a:xfrm>
                <a:off x="8545118" y="4488808"/>
                <a:ext cx="16765" cy="73485"/>
              </a:xfrm>
              <a:custGeom>
                <a:avLst/>
                <a:gdLst/>
                <a:ahLst/>
                <a:cxnLst/>
                <a:rect l="l" t="t" r="r" b="b"/>
                <a:pathLst>
                  <a:path w="1469" h="6439" extrusionOk="0">
                    <a:moveTo>
                      <a:pt x="1" y="1"/>
                    </a:moveTo>
                    <a:lnTo>
                      <a:pt x="1" y="6439"/>
                    </a:lnTo>
                    <a:lnTo>
                      <a:pt x="1468" y="6439"/>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2" name="Google Shape;1472;p48"/>
              <p:cNvSpPr/>
              <p:nvPr/>
            </p:nvSpPr>
            <p:spPr>
              <a:xfrm>
                <a:off x="8595363" y="4488808"/>
                <a:ext cx="16765" cy="73485"/>
              </a:xfrm>
              <a:custGeom>
                <a:avLst/>
                <a:gdLst/>
                <a:ahLst/>
                <a:cxnLst/>
                <a:rect l="l" t="t" r="r" b="b"/>
                <a:pathLst>
                  <a:path w="1469" h="6439" extrusionOk="0">
                    <a:moveTo>
                      <a:pt x="1" y="1"/>
                    </a:moveTo>
                    <a:lnTo>
                      <a:pt x="1" y="6439"/>
                    </a:lnTo>
                    <a:lnTo>
                      <a:pt x="1469" y="6439"/>
                    </a:lnTo>
                    <a:lnTo>
                      <a:pt x="1469"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3" name="Google Shape;1473;p48"/>
              <p:cNvSpPr/>
              <p:nvPr/>
            </p:nvSpPr>
            <p:spPr>
              <a:xfrm>
                <a:off x="8645997" y="4488808"/>
                <a:ext cx="16377" cy="73485"/>
              </a:xfrm>
              <a:custGeom>
                <a:avLst/>
                <a:gdLst/>
                <a:ahLst/>
                <a:cxnLst/>
                <a:rect l="l" t="t" r="r" b="b"/>
                <a:pathLst>
                  <a:path w="1435" h="6439" extrusionOk="0">
                    <a:moveTo>
                      <a:pt x="0" y="1"/>
                    </a:moveTo>
                    <a:lnTo>
                      <a:pt x="0" y="6439"/>
                    </a:lnTo>
                    <a:lnTo>
                      <a:pt x="1435" y="6439"/>
                    </a:lnTo>
                    <a:lnTo>
                      <a:pt x="1435"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4" name="Google Shape;1474;p48"/>
              <p:cNvSpPr/>
              <p:nvPr/>
            </p:nvSpPr>
            <p:spPr>
              <a:xfrm>
                <a:off x="8696242" y="4488808"/>
                <a:ext cx="16765" cy="73485"/>
              </a:xfrm>
              <a:custGeom>
                <a:avLst/>
                <a:gdLst/>
                <a:ahLst/>
                <a:cxnLst/>
                <a:rect l="l" t="t" r="r" b="b"/>
                <a:pathLst>
                  <a:path w="1469" h="6439" extrusionOk="0">
                    <a:moveTo>
                      <a:pt x="0" y="1"/>
                    </a:moveTo>
                    <a:lnTo>
                      <a:pt x="0" y="6439"/>
                    </a:lnTo>
                    <a:lnTo>
                      <a:pt x="1468" y="6439"/>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5" name="Google Shape;1475;p48"/>
              <p:cNvSpPr/>
              <p:nvPr/>
            </p:nvSpPr>
            <p:spPr>
              <a:xfrm>
                <a:off x="8747251" y="4488808"/>
                <a:ext cx="16765" cy="73485"/>
              </a:xfrm>
              <a:custGeom>
                <a:avLst/>
                <a:gdLst/>
                <a:ahLst/>
                <a:cxnLst/>
                <a:rect l="l" t="t" r="r" b="b"/>
                <a:pathLst>
                  <a:path w="1469" h="6439" extrusionOk="0">
                    <a:moveTo>
                      <a:pt x="0" y="1"/>
                    </a:moveTo>
                    <a:lnTo>
                      <a:pt x="0" y="6439"/>
                    </a:lnTo>
                    <a:lnTo>
                      <a:pt x="1468" y="6439"/>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6" name="Google Shape;1476;p48"/>
              <p:cNvSpPr/>
              <p:nvPr/>
            </p:nvSpPr>
            <p:spPr>
              <a:xfrm>
                <a:off x="8428641" y="4488808"/>
                <a:ext cx="106604" cy="73108"/>
              </a:xfrm>
              <a:custGeom>
                <a:avLst/>
                <a:gdLst/>
                <a:ahLst/>
                <a:cxnLst/>
                <a:rect l="l" t="t" r="r" b="b"/>
                <a:pathLst>
                  <a:path w="9341" h="6406" extrusionOk="0">
                    <a:moveTo>
                      <a:pt x="0" y="1"/>
                    </a:moveTo>
                    <a:lnTo>
                      <a:pt x="0" y="6405"/>
                    </a:lnTo>
                    <a:lnTo>
                      <a:pt x="9340" y="6405"/>
                    </a:lnTo>
                    <a:lnTo>
                      <a:pt x="9340" y="1"/>
                    </a:lnTo>
                    <a:close/>
                  </a:path>
                </a:pathLst>
              </a:custGeom>
              <a:solidFill>
                <a:srgbClr val="FFE6B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7" name="Google Shape;1477;p48"/>
              <p:cNvSpPr/>
              <p:nvPr/>
            </p:nvSpPr>
            <p:spPr>
              <a:xfrm>
                <a:off x="8428641" y="4488808"/>
                <a:ext cx="106604" cy="73108"/>
              </a:xfrm>
              <a:custGeom>
                <a:avLst/>
                <a:gdLst/>
                <a:ahLst/>
                <a:cxnLst/>
                <a:rect l="l" t="t" r="r" b="b"/>
                <a:pathLst>
                  <a:path w="9341" h="6406" extrusionOk="0">
                    <a:moveTo>
                      <a:pt x="0" y="1"/>
                    </a:moveTo>
                    <a:lnTo>
                      <a:pt x="0" y="6405"/>
                    </a:lnTo>
                    <a:lnTo>
                      <a:pt x="9340" y="6405"/>
                    </a:lnTo>
                    <a:lnTo>
                      <a:pt x="9340"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8" name="Google Shape;1478;p48"/>
              <p:cNvSpPr/>
              <p:nvPr/>
            </p:nvSpPr>
            <p:spPr>
              <a:xfrm>
                <a:off x="8411124" y="4480820"/>
                <a:ext cx="385275" cy="8000"/>
              </a:xfrm>
              <a:custGeom>
                <a:avLst/>
                <a:gdLst/>
                <a:ahLst/>
                <a:cxnLst/>
                <a:rect l="l" t="t" r="r" b="b"/>
                <a:pathLst>
                  <a:path w="33759" h="701" extrusionOk="0">
                    <a:moveTo>
                      <a:pt x="701" y="0"/>
                    </a:moveTo>
                    <a:cubicBezTo>
                      <a:pt x="301" y="0"/>
                      <a:pt x="1" y="267"/>
                      <a:pt x="1" y="667"/>
                    </a:cubicBezTo>
                    <a:lnTo>
                      <a:pt x="1" y="701"/>
                    </a:lnTo>
                    <a:lnTo>
                      <a:pt x="33758" y="701"/>
                    </a:lnTo>
                    <a:lnTo>
                      <a:pt x="33758" y="667"/>
                    </a:lnTo>
                    <a:cubicBezTo>
                      <a:pt x="33758" y="267"/>
                      <a:pt x="33458" y="0"/>
                      <a:pt x="33091"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9" name="Google Shape;1479;p48"/>
              <p:cNvSpPr/>
              <p:nvPr/>
            </p:nvSpPr>
            <p:spPr>
              <a:xfrm>
                <a:off x="8259624" y="4390600"/>
                <a:ext cx="384887" cy="90239"/>
              </a:xfrm>
              <a:custGeom>
                <a:avLst/>
                <a:gdLst/>
                <a:ahLst/>
                <a:cxnLst/>
                <a:rect l="l" t="t" r="r" b="b"/>
                <a:pathLst>
                  <a:path w="33725" h="7907" extrusionOk="0">
                    <a:moveTo>
                      <a:pt x="668" y="1"/>
                    </a:moveTo>
                    <a:cubicBezTo>
                      <a:pt x="301" y="1"/>
                      <a:pt x="1" y="301"/>
                      <a:pt x="1" y="668"/>
                    </a:cubicBezTo>
                    <a:lnTo>
                      <a:pt x="1" y="7239"/>
                    </a:lnTo>
                    <a:cubicBezTo>
                      <a:pt x="1" y="7606"/>
                      <a:pt x="301" y="7906"/>
                      <a:pt x="668" y="7906"/>
                    </a:cubicBezTo>
                    <a:lnTo>
                      <a:pt x="33058" y="7906"/>
                    </a:lnTo>
                    <a:cubicBezTo>
                      <a:pt x="33425" y="7906"/>
                      <a:pt x="33725" y="7573"/>
                      <a:pt x="33725" y="7239"/>
                    </a:cubicBezTo>
                    <a:lnTo>
                      <a:pt x="33725" y="668"/>
                    </a:lnTo>
                    <a:cubicBezTo>
                      <a:pt x="33725" y="301"/>
                      <a:pt x="33425" y="1"/>
                      <a:pt x="33058" y="1"/>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0" name="Google Shape;1480;p48"/>
              <p:cNvSpPr/>
              <p:nvPr/>
            </p:nvSpPr>
            <p:spPr>
              <a:xfrm>
                <a:off x="8291987" y="4398212"/>
                <a:ext cx="16754" cy="73862"/>
              </a:xfrm>
              <a:custGeom>
                <a:avLst/>
                <a:gdLst/>
                <a:ahLst/>
                <a:cxnLst/>
                <a:rect l="l" t="t" r="r" b="b"/>
                <a:pathLst>
                  <a:path w="1468" h="6472" extrusionOk="0">
                    <a:moveTo>
                      <a:pt x="0" y="1"/>
                    </a:moveTo>
                    <a:lnTo>
                      <a:pt x="0" y="6472"/>
                    </a:lnTo>
                    <a:lnTo>
                      <a:pt x="1468" y="6472"/>
                    </a:lnTo>
                    <a:lnTo>
                      <a:pt x="1468" y="1"/>
                    </a:lnTo>
                    <a:close/>
                  </a:path>
                </a:pathLst>
              </a:custGeom>
              <a:solidFill>
                <a:srgbClr val="FACD5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1" name="Google Shape;1481;p48"/>
              <p:cNvSpPr/>
              <p:nvPr/>
            </p:nvSpPr>
            <p:spPr>
              <a:xfrm>
                <a:off x="8342609" y="4398212"/>
                <a:ext cx="16765" cy="73862"/>
              </a:xfrm>
              <a:custGeom>
                <a:avLst/>
                <a:gdLst/>
                <a:ahLst/>
                <a:cxnLst/>
                <a:rect l="l" t="t" r="r" b="b"/>
                <a:pathLst>
                  <a:path w="1469" h="6472" extrusionOk="0">
                    <a:moveTo>
                      <a:pt x="1" y="1"/>
                    </a:moveTo>
                    <a:lnTo>
                      <a:pt x="1" y="6472"/>
                    </a:lnTo>
                    <a:lnTo>
                      <a:pt x="1468" y="6472"/>
                    </a:lnTo>
                    <a:lnTo>
                      <a:pt x="1468" y="1"/>
                    </a:lnTo>
                    <a:close/>
                  </a:path>
                </a:pathLst>
              </a:custGeom>
              <a:solidFill>
                <a:srgbClr val="FACD5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2" name="Google Shape;1482;p48"/>
              <p:cNvSpPr/>
              <p:nvPr/>
            </p:nvSpPr>
            <p:spPr>
              <a:xfrm>
                <a:off x="8393242" y="4398212"/>
                <a:ext cx="16754" cy="73862"/>
              </a:xfrm>
              <a:custGeom>
                <a:avLst/>
                <a:gdLst/>
                <a:ahLst/>
                <a:cxnLst/>
                <a:rect l="l" t="t" r="r" b="b"/>
                <a:pathLst>
                  <a:path w="1468" h="6472" extrusionOk="0">
                    <a:moveTo>
                      <a:pt x="0" y="1"/>
                    </a:moveTo>
                    <a:lnTo>
                      <a:pt x="0" y="6472"/>
                    </a:lnTo>
                    <a:lnTo>
                      <a:pt x="1468" y="6472"/>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3" name="Google Shape;1483;p48"/>
              <p:cNvSpPr/>
              <p:nvPr/>
            </p:nvSpPr>
            <p:spPr>
              <a:xfrm>
                <a:off x="8443487" y="4398212"/>
                <a:ext cx="16765" cy="73862"/>
              </a:xfrm>
              <a:custGeom>
                <a:avLst/>
                <a:gdLst/>
                <a:ahLst/>
                <a:cxnLst/>
                <a:rect l="l" t="t" r="r" b="b"/>
                <a:pathLst>
                  <a:path w="1469" h="6472" extrusionOk="0">
                    <a:moveTo>
                      <a:pt x="0" y="1"/>
                    </a:moveTo>
                    <a:lnTo>
                      <a:pt x="0" y="6472"/>
                    </a:lnTo>
                    <a:lnTo>
                      <a:pt x="1468" y="6472"/>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4" name="Google Shape;1484;p48"/>
              <p:cNvSpPr/>
              <p:nvPr/>
            </p:nvSpPr>
            <p:spPr>
              <a:xfrm>
                <a:off x="8494109" y="4398212"/>
                <a:ext cx="16765" cy="73862"/>
              </a:xfrm>
              <a:custGeom>
                <a:avLst/>
                <a:gdLst/>
                <a:ahLst/>
                <a:cxnLst/>
                <a:rect l="l" t="t" r="r" b="b"/>
                <a:pathLst>
                  <a:path w="1469" h="6472" extrusionOk="0">
                    <a:moveTo>
                      <a:pt x="1" y="1"/>
                    </a:moveTo>
                    <a:lnTo>
                      <a:pt x="1" y="6472"/>
                    </a:lnTo>
                    <a:lnTo>
                      <a:pt x="1469" y="6472"/>
                    </a:lnTo>
                    <a:lnTo>
                      <a:pt x="1469"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5" name="Google Shape;1485;p48"/>
              <p:cNvSpPr/>
              <p:nvPr/>
            </p:nvSpPr>
            <p:spPr>
              <a:xfrm>
                <a:off x="8545118" y="4398212"/>
                <a:ext cx="16765" cy="73862"/>
              </a:xfrm>
              <a:custGeom>
                <a:avLst/>
                <a:gdLst/>
                <a:ahLst/>
                <a:cxnLst/>
                <a:rect l="l" t="t" r="r" b="b"/>
                <a:pathLst>
                  <a:path w="1469" h="6472" extrusionOk="0">
                    <a:moveTo>
                      <a:pt x="1" y="1"/>
                    </a:moveTo>
                    <a:lnTo>
                      <a:pt x="1" y="6472"/>
                    </a:lnTo>
                    <a:lnTo>
                      <a:pt x="1468" y="6472"/>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6" name="Google Shape;1486;p48"/>
              <p:cNvSpPr/>
              <p:nvPr/>
            </p:nvSpPr>
            <p:spPr>
              <a:xfrm>
                <a:off x="8595363" y="4398212"/>
                <a:ext cx="16765" cy="73862"/>
              </a:xfrm>
              <a:custGeom>
                <a:avLst/>
                <a:gdLst/>
                <a:ahLst/>
                <a:cxnLst/>
                <a:rect l="l" t="t" r="r" b="b"/>
                <a:pathLst>
                  <a:path w="1469" h="6472" extrusionOk="0">
                    <a:moveTo>
                      <a:pt x="1" y="1"/>
                    </a:moveTo>
                    <a:lnTo>
                      <a:pt x="1" y="6472"/>
                    </a:lnTo>
                    <a:lnTo>
                      <a:pt x="1469" y="6472"/>
                    </a:lnTo>
                    <a:lnTo>
                      <a:pt x="1469"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7" name="Google Shape;1487;p48"/>
              <p:cNvSpPr/>
              <p:nvPr/>
            </p:nvSpPr>
            <p:spPr>
              <a:xfrm>
                <a:off x="8276753" y="4398212"/>
                <a:ext cx="106604" cy="73485"/>
              </a:xfrm>
              <a:custGeom>
                <a:avLst/>
                <a:gdLst/>
                <a:ahLst/>
                <a:cxnLst/>
                <a:rect l="l" t="t" r="r" b="b"/>
                <a:pathLst>
                  <a:path w="9341" h="6439" extrusionOk="0">
                    <a:moveTo>
                      <a:pt x="1" y="1"/>
                    </a:moveTo>
                    <a:lnTo>
                      <a:pt x="1" y="6439"/>
                    </a:lnTo>
                    <a:lnTo>
                      <a:pt x="9341" y="6439"/>
                    </a:lnTo>
                    <a:lnTo>
                      <a:pt x="9341"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8" name="Google Shape;1488;p48"/>
              <p:cNvSpPr/>
              <p:nvPr/>
            </p:nvSpPr>
            <p:spPr>
              <a:xfrm>
                <a:off x="8259624" y="4390223"/>
                <a:ext cx="384887" cy="8000"/>
              </a:xfrm>
              <a:custGeom>
                <a:avLst/>
                <a:gdLst/>
                <a:ahLst/>
                <a:cxnLst/>
                <a:rect l="l" t="t" r="r" b="b"/>
                <a:pathLst>
                  <a:path w="33725" h="701" extrusionOk="0">
                    <a:moveTo>
                      <a:pt x="668" y="0"/>
                    </a:moveTo>
                    <a:cubicBezTo>
                      <a:pt x="301" y="0"/>
                      <a:pt x="1" y="300"/>
                      <a:pt x="1" y="667"/>
                    </a:cubicBezTo>
                    <a:lnTo>
                      <a:pt x="1" y="701"/>
                    </a:lnTo>
                    <a:lnTo>
                      <a:pt x="33725" y="701"/>
                    </a:lnTo>
                    <a:lnTo>
                      <a:pt x="33725" y="667"/>
                    </a:lnTo>
                    <a:cubicBezTo>
                      <a:pt x="33725" y="300"/>
                      <a:pt x="33425" y="0"/>
                      <a:pt x="33058"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9" name="Google Shape;1489;p48"/>
              <p:cNvSpPr/>
              <p:nvPr/>
            </p:nvSpPr>
            <p:spPr>
              <a:xfrm>
                <a:off x="8425217" y="4301521"/>
                <a:ext cx="385263" cy="90239"/>
              </a:xfrm>
              <a:custGeom>
                <a:avLst/>
                <a:gdLst/>
                <a:ahLst/>
                <a:cxnLst/>
                <a:rect l="l" t="t" r="r" b="b"/>
                <a:pathLst>
                  <a:path w="33758" h="7907" extrusionOk="0">
                    <a:moveTo>
                      <a:pt x="667" y="1"/>
                    </a:moveTo>
                    <a:cubicBezTo>
                      <a:pt x="300" y="1"/>
                      <a:pt x="0" y="301"/>
                      <a:pt x="0" y="701"/>
                    </a:cubicBezTo>
                    <a:lnTo>
                      <a:pt x="0" y="7239"/>
                    </a:lnTo>
                    <a:cubicBezTo>
                      <a:pt x="0" y="7606"/>
                      <a:pt x="300" y="7907"/>
                      <a:pt x="667" y="7907"/>
                    </a:cubicBezTo>
                    <a:lnTo>
                      <a:pt x="33057" y="7907"/>
                    </a:lnTo>
                    <a:cubicBezTo>
                      <a:pt x="33424" y="7907"/>
                      <a:pt x="33758" y="7573"/>
                      <a:pt x="33724" y="7239"/>
                    </a:cubicBezTo>
                    <a:lnTo>
                      <a:pt x="33724" y="701"/>
                    </a:lnTo>
                    <a:cubicBezTo>
                      <a:pt x="33724" y="301"/>
                      <a:pt x="33424" y="1"/>
                      <a:pt x="33057" y="1"/>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90" name="Google Shape;1490;p48"/>
              <p:cNvSpPr/>
              <p:nvPr/>
            </p:nvSpPr>
            <p:spPr>
              <a:xfrm>
                <a:off x="8457946" y="4309521"/>
                <a:ext cx="16765" cy="73485"/>
              </a:xfrm>
              <a:custGeom>
                <a:avLst/>
                <a:gdLst/>
                <a:ahLst/>
                <a:cxnLst/>
                <a:rect l="l" t="t" r="r" b="b"/>
                <a:pathLst>
                  <a:path w="1469" h="6439" extrusionOk="0">
                    <a:moveTo>
                      <a:pt x="1" y="0"/>
                    </a:moveTo>
                    <a:lnTo>
                      <a:pt x="1" y="6438"/>
                    </a:lnTo>
                    <a:lnTo>
                      <a:pt x="1469" y="6438"/>
                    </a:lnTo>
                    <a:lnTo>
                      <a:pt x="1469" y="0"/>
                    </a:lnTo>
                    <a:close/>
                  </a:path>
                </a:pathLst>
              </a:custGeom>
              <a:solidFill>
                <a:srgbClr val="FACD5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91" name="Google Shape;1491;p48"/>
              <p:cNvSpPr/>
              <p:nvPr/>
            </p:nvSpPr>
            <p:spPr>
              <a:xfrm>
                <a:off x="8508579" y="4309521"/>
                <a:ext cx="16377" cy="73485"/>
              </a:xfrm>
              <a:custGeom>
                <a:avLst/>
                <a:gdLst/>
                <a:ahLst/>
                <a:cxnLst/>
                <a:rect l="l" t="t" r="r" b="b"/>
                <a:pathLst>
                  <a:path w="1435" h="6439" extrusionOk="0">
                    <a:moveTo>
                      <a:pt x="0" y="0"/>
                    </a:moveTo>
                    <a:lnTo>
                      <a:pt x="0" y="6438"/>
                    </a:lnTo>
                    <a:lnTo>
                      <a:pt x="1435" y="6438"/>
                    </a:lnTo>
                    <a:lnTo>
                      <a:pt x="1435" y="0"/>
                    </a:lnTo>
                    <a:close/>
                  </a:path>
                </a:pathLst>
              </a:custGeom>
              <a:solidFill>
                <a:srgbClr val="FACD5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92" name="Google Shape;1492;p48"/>
              <p:cNvSpPr/>
              <p:nvPr/>
            </p:nvSpPr>
            <p:spPr>
              <a:xfrm>
                <a:off x="8609457" y="4309521"/>
                <a:ext cx="16377" cy="73485"/>
              </a:xfrm>
              <a:custGeom>
                <a:avLst/>
                <a:gdLst/>
                <a:ahLst/>
                <a:cxnLst/>
                <a:rect l="l" t="t" r="r" b="b"/>
                <a:pathLst>
                  <a:path w="1435" h="6439" extrusionOk="0">
                    <a:moveTo>
                      <a:pt x="0" y="0"/>
                    </a:moveTo>
                    <a:lnTo>
                      <a:pt x="0" y="6438"/>
                    </a:lnTo>
                    <a:lnTo>
                      <a:pt x="1434" y="6438"/>
                    </a:lnTo>
                    <a:lnTo>
                      <a:pt x="1434"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93" name="Google Shape;1493;p48"/>
              <p:cNvSpPr/>
              <p:nvPr/>
            </p:nvSpPr>
            <p:spPr>
              <a:xfrm>
                <a:off x="8660078" y="4309521"/>
                <a:ext cx="16765" cy="73485"/>
              </a:xfrm>
              <a:custGeom>
                <a:avLst/>
                <a:gdLst/>
                <a:ahLst/>
                <a:cxnLst/>
                <a:rect l="l" t="t" r="r" b="b"/>
                <a:pathLst>
                  <a:path w="1469" h="6439" extrusionOk="0">
                    <a:moveTo>
                      <a:pt x="1" y="0"/>
                    </a:moveTo>
                    <a:lnTo>
                      <a:pt x="1" y="6438"/>
                    </a:lnTo>
                    <a:lnTo>
                      <a:pt x="1468" y="6438"/>
                    </a:lnTo>
                    <a:lnTo>
                      <a:pt x="1468"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94" name="Google Shape;1494;p48"/>
              <p:cNvSpPr/>
              <p:nvPr/>
            </p:nvSpPr>
            <p:spPr>
              <a:xfrm>
                <a:off x="8710711" y="4309521"/>
                <a:ext cx="16754" cy="73485"/>
              </a:xfrm>
              <a:custGeom>
                <a:avLst/>
                <a:gdLst/>
                <a:ahLst/>
                <a:cxnLst/>
                <a:rect l="l" t="t" r="r" b="b"/>
                <a:pathLst>
                  <a:path w="1468" h="6439" extrusionOk="0">
                    <a:moveTo>
                      <a:pt x="0" y="0"/>
                    </a:moveTo>
                    <a:lnTo>
                      <a:pt x="0" y="6438"/>
                    </a:lnTo>
                    <a:lnTo>
                      <a:pt x="1468" y="6438"/>
                    </a:lnTo>
                    <a:lnTo>
                      <a:pt x="1468"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95" name="Google Shape;1495;p48"/>
              <p:cNvSpPr/>
              <p:nvPr/>
            </p:nvSpPr>
            <p:spPr>
              <a:xfrm>
                <a:off x="8760956" y="4309521"/>
                <a:ext cx="16754" cy="73485"/>
              </a:xfrm>
              <a:custGeom>
                <a:avLst/>
                <a:gdLst/>
                <a:ahLst/>
                <a:cxnLst/>
                <a:rect l="l" t="t" r="r" b="b"/>
                <a:pathLst>
                  <a:path w="1468" h="6439" extrusionOk="0">
                    <a:moveTo>
                      <a:pt x="0" y="0"/>
                    </a:moveTo>
                    <a:lnTo>
                      <a:pt x="0" y="6438"/>
                    </a:lnTo>
                    <a:lnTo>
                      <a:pt x="1468" y="6438"/>
                    </a:lnTo>
                    <a:lnTo>
                      <a:pt x="1468"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96" name="Google Shape;1496;p48"/>
              <p:cNvSpPr/>
              <p:nvPr/>
            </p:nvSpPr>
            <p:spPr>
              <a:xfrm>
                <a:off x="8442346" y="4309521"/>
                <a:ext cx="106604" cy="73108"/>
              </a:xfrm>
              <a:custGeom>
                <a:avLst/>
                <a:gdLst/>
                <a:ahLst/>
                <a:cxnLst/>
                <a:rect l="l" t="t" r="r" b="b"/>
                <a:pathLst>
                  <a:path w="9341" h="6406" extrusionOk="0">
                    <a:moveTo>
                      <a:pt x="0" y="0"/>
                    </a:moveTo>
                    <a:lnTo>
                      <a:pt x="0" y="6405"/>
                    </a:lnTo>
                    <a:lnTo>
                      <a:pt x="9340" y="6405"/>
                    </a:lnTo>
                    <a:lnTo>
                      <a:pt x="9340" y="0"/>
                    </a:lnTo>
                    <a:close/>
                  </a:path>
                </a:pathLst>
              </a:custGeom>
              <a:solidFill>
                <a:srgbClr val="FFE6B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97" name="Google Shape;1497;p48"/>
              <p:cNvSpPr/>
              <p:nvPr/>
            </p:nvSpPr>
            <p:spPr>
              <a:xfrm>
                <a:off x="8442346" y="4309521"/>
                <a:ext cx="106604" cy="73108"/>
              </a:xfrm>
              <a:custGeom>
                <a:avLst/>
                <a:gdLst/>
                <a:ahLst/>
                <a:cxnLst/>
                <a:rect l="l" t="t" r="r" b="b"/>
                <a:pathLst>
                  <a:path w="9341" h="6406" extrusionOk="0">
                    <a:moveTo>
                      <a:pt x="0" y="0"/>
                    </a:moveTo>
                    <a:lnTo>
                      <a:pt x="0" y="6405"/>
                    </a:lnTo>
                    <a:lnTo>
                      <a:pt x="9340" y="6405"/>
                    </a:lnTo>
                    <a:lnTo>
                      <a:pt x="9340"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98" name="Google Shape;1498;p48"/>
              <p:cNvSpPr/>
              <p:nvPr/>
            </p:nvSpPr>
            <p:spPr>
              <a:xfrm>
                <a:off x="8425217" y="4301145"/>
                <a:ext cx="385263" cy="8388"/>
              </a:xfrm>
              <a:custGeom>
                <a:avLst/>
                <a:gdLst/>
                <a:ahLst/>
                <a:cxnLst/>
                <a:rect l="l" t="t" r="r" b="b"/>
                <a:pathLst>
                  <a:path w="33758" h="735" extrusionOk="0">
                    <a:moveTo>
                      <a:pt x="667" y="1"/>
                    </a:moveTo>
                    <a:cubicBezTo>
                      <a:pt x="300" y="1"/>
                      <a:pt x="0" y="301"/>
                      <a:pt x="0" y="668"/>
                    </a:cubicBezTo>
                    <a:lnTo>
                      <a:pt x="0" y="734"/>
                    </a:lnTo>
                    <a:lnTo>
                      <a:pt x="33724" y="734"/>
                    </a:lnTo>
                    <a:lnTo>
                      <a:pt x="33724" y="668"/>
                    </a:lnTo>
                    <a:cubicBezTo>
                      <a:pt x="33758" y="301"/>
                      <a:pt x="33424" y="1"/>
                      <a:pt x="33057"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99" name="Google Shape;1499;p48"/>
              <p:cNvSpPr/>
              <p:nvPr/>
            </p:nvSpPr>
            <p:spPr>
              <a:xfrm>
                <a:off x="8455287" y="3974923"/>
                <a:ext cx="328543" cy="318797"/>
              </a:xfrm>
              <a:custGeom>
                <a:avLst/>
                <a:gdLst/>
                <a:ahLst/>
                <a:cxnLst/>
                <a:rect l="l" t="t" r="r" b="b"/>
                <a:pathLst>
                  <a:path w="28788" h="27934" extrusionOk="0">
                    <a:moveTo>
                      <a:pt x="14211" y="0"/>
                    </a:moveTo>
                    <a:cubicBezTo>
                      <a:pt x="10875" y="0"/>
                      <a:pt x="7706" y="1168"/>
                      <a:pt x="5171" y="3336"/>
                    </a:cubicBezTo>
                    <a:cubicBezTo>
                      <a:pt x="2335" y="5738"/>
                      <a:pt x="567" y="9107"/>
                      <a:pt x="267" y="12843"/>
                    </a:cubicBezTo>
                    <a:cubicBezTo>
                      <a:pt x="0" y="16546"/>
                      <a:pt x="1168" y="20182"/>
                      <a:pt x="3570" y="23017"/>
                    </a:cubicBezTo>
                    <a:cubicBezTo>
                      <a:pt x="6005" y="25852"/>
                      <a:pt x="9374" y="27587"/>
                      <a:pt x="13076" y="27887"/>
                    </a:cubicBezTo>
                    <a:cubicBezTo>
                      <a:pt x="13458" y="27918"/>
                      <a:pt x="13838" y="27933"/>
                      <a:pt x="14218" y="27933"/>
                    </a:cubicBezTo>
                    <a:cubicBezTo>
                      <a:pt x="17520" y="27933"/>
                      <a:pt x="20707" y="26769"/>
                      <a:pt x="23250" y="24585"/>
                    </a:cubicBezTo>
                    <a:cubicBezTo>
                      <a:pt x="26086" y="22183"/>
                      <a:pt x="27854" y="18814"/>
                      <a:pt x="28120" y="15078"/>
                    </a:cubicBezTo>
                    <a:cubicBezTo>
                      <a:pt x="28788" y="7406"/>
                      <a:pt x="23050" y="668"/>
                      <a:pt x="15345" y="34"/>
                    </a:cubicBezTo>
                    <a:cubicBezTo>
                      <a:pt x="14944" y="0"/>
                      <a:pt x="14577" y="0"/>
                      <a:pt x="14211"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00" name="Google Shape;1500;p48"/>
              <p:cNvSpPr/>
              <p:nvPr/>
            </p:nvSpPr>
            <p:spPr>
              <a:xfrm>
                <a:off x="8447675" y="3964264"/>
                <a:ext cx="340720" cy="340732"/>
              </a:xfrm>
              <a:custGeom>
                <a:avLst/>
                <a:gdLst/>
                <a:ahLst/>
                <a:cxnLst/>
                <a:rect l="l" t="t" r="r" b="b"/>
                <a:pathLst>
                  <a:path w="29855" h="29856" extrusionOk="0">
                    <a:moveTo>
                      <a:pt x="16045" y="634"/>
                    </a:moveTo>
                    <a:cubicBezTo>
                      <a:pt x="8173" y="0"/>
                      <a:pt x="1234" y="5905"/>
                      <a:pt x="601" y="13810"/>
                    </a:cubicBezTo>
                    <a:cubicBezTo>
                      <a:pt x="0" y="21683"/>
                      <a:pt x="5871" y="28621"/>
                      <a:pt x="13777" y="29255"/>
                    </a:cubicBezTo>
                    <a:cubicBezTo>
                      <a:pt x="21682" y="29855"/>
                      <a:pt x="28587" y="23984"/>
                      <a:pt x="29221" y="16079"/>
                    </a:cubicBezTo>
                    <a:lnTo>
                      <a:pt x="29221" y="16079"/>
                    </a:lnTo>
                    <a:lnTo>
                      <a:pt x="29221" y="16079"/>
                    </a:lnTo>
                    <a:lnTo>
                      <a:pt x="29221" y="16079"/>
                    </a:lnTo>
                    <a:cubicBezTo>
                      <a:pt x="29855" y="8140"/>
                      <a:pt x="23951" y="1268"/>
                      <a:pt x="16045" y="634"/>
                    </a:cubicBezTo>
                    <a:close/>
                    <a:moveTo>
                      <a:pt x="28854" y="16012"/>
                    </a:moveTo>
                    <a:cubicBezTo>
                      <a:pt x="28554" y="19748"/>
                      <a:pt x="26786" y="23117"/>
                      <a:pt x="23951" y="25519"/>
                    </a:cubicBezTo>
                    <a:cubicBezTo>
                      <a:pt x="21115" y="27954"/>
                      <a:pt x="17513" y="29121"/>
                      <a:pt x="13777" y="28821"/>
                    </a:cubicBezTo>
                    <a:cubicBezTo>
                      <a:pt x="10074" y="28521"/>
                      <a:pt x="6705" y="26786"/>
                      <a:pt x="4270" y="23951"/>
                    </a:cubicBezTo>
                    <a:cubicBezTo>
                      <a:pt x="1868" y="21116"/>
                      <a:pt x="701" y="17480"/>
                      <a:pt x="1001" y="13777"/>
                    </a:cubicBezTo>
                    <a:cubicBezTo>
                      <a:pt x="1268" y="10074"/>
                      <a:pt x="3036" y="6672"/>
                      <a:pt x="5871" y="4270"/>
                    </a:cubicBezTo>
                    <a:cubicBezTo>
                      <a:pt x="8406" y="2102"/>
                      <a:pt x="11575" y="934"/>
                      <a:pt x="14911" y="934"/>
                    </a:cubicBezTo>
                    <a:cubicBezTo>
                      <a:pt x="15278" y="934"/>
                      <a:pt x="15678" y="934"/>
                      <a:pt x="16045" y="968"/>
                    </a:cubicBezTo>
                    <a:cubicBezTo>
                      <a:pt x="23717" y="1602"/>
                      <a:pt x="29455" y="8340"/>
                      <a:pt x="28854" y="16012"/>
                    </a:cubicBezTo>
                    <a:close/>
                  </a:path>
                </a:pathLst>
              </a:custGeom>
              <a:solidFill>
                <a:srgbClr val="FDB42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01" name="Google Shape;1501;p48"/>
              <p:cNvSpPr/>
              <p:nvPr/>
            </p:nvSpPr>
            <p:spPr>
              <a:xfrm>
                <a:off x="8451475" y="3970986"/>
                <a:ext cx="336920" cy="327539"/>
              </a:xfrm>
              <a:custGeom>
                <a:avLst/>
                <a:gdLst/>
                <a:ahLst/>
                <a:cxnLst/>
                <a:rect l="l" t="t" r="r" b="b"/>
                <a:pathLst>
                  <a:path w="29522" h="28700" extrusionOk="0">
                    <a:moveTo>
                      <a:pt x="14545" y="679"/>
                    </a:moveTo>
                    <a:cubicBezTo>
                      <a:pt x="14911" y="679"/>
                      <a:pt x="15278" y="679"/>
                      <a:pt x="15612" y="712"/>
                    </a:cubicBezTo>
                    <a:cubicBezTo>
                      <a:pt x="23117" y="1346"/>
                      <a:pt x="28755" y="7918"/>
                      <a:pt x="28188" y="15390"/>
                    </a:cubicBezTo>
                    <a:cubicBezTo>
                      <a:pt x="27887" y="19026"/>
                      <a:pt x="26220" y="22328"/>
                      <a:pt x="23418" y="24696"/>
                    </a:cubicBezTo>
                    <a:cubicBezTo>
                      <a:pt x="20971" y="26815"/>
                      <a:pt x="17856" y="27946"/>
                      <a:pt x="14648" y="27946"/>
                    </a:cubicBezTo>
                    <a:cubicBezTo>
                      <a:pt x="14270" y="27946"/>
                      <a:pt x="13890" y="27930"/>
                      <a:pt x="13510" y="27899"/>
                    </a:cubicBezTo>
                    <a:cubicBezTo>
                      <a:pt x="9875" y="27598"/>
                      <a:pt x="6572" y="25930"/>
                      <a:pt x="4204" y="23162"/>
                    </a:cubicBezTo>
                    <a:cubicBezTo>
                      <a:pt x="1835" y="20393"/>
                      <a:pt x="701" y="16857"/>
                      <a:pt x="1002" y="13221"/>
                    </a:cubicBezTo>
                    <a:cubicBezTo>
                      <a:pt x="1268" y="9585"/>
                      <a:pt x="2936" y="6316"/>
                      <a:pt x="5738" y="3915"/>
                    </a:cubicBezTo>
                    <a:cubicBezTo>
                      <a:pt x="8240" y="1780"/>
                      <a:pt x="11342" y="679"/>
                      <a:pt x="14545" y="679"/>
                    </a:cubicBezTo>
                    <a:close/>
                    <a:moveTo>
                      <a:pt x="14578" y="1"/>
                    </a:moveTo>
                    <a:cubicBezTo>
                      <a:pt x="11146" y="1"/>
                      <a:pt x="7856" y="1220"/>
                      <a:pt x="5271" y="3414"/>
                    </a:cubicBezTo>
                    <a:cubicBezTo>
                      <a:pt x="2369" y="5916"/>
                      <a:pt x="601" y="9385"/>
                      <a:pt x="268" y="13221"/>
                    </a:cubicBezTo>
                    <a:cubicBezTo>
                      <a:pt x="1" y="17057"/>
                      <a:pt x="1202" y="20760"/>
                      <a:pt x="3670" y="23662"/>
                    </a:cubicBezTo>
                    <a:cubicBezTo>
                      <a:pt x="6172" y="26564"/>
                      <a:pt x="9608" y="28332"/>
                      <a:pt x="13444" y="28666"/>
                    </a:cubicBezTo>
                    <a:cubicBezTo>
                      <a:pt x="13844" y="28699"/>
                      <a:pt x="14244" y="28699"/>
                      <a:pt x="14611" y="28699"/>
                    </a:cubicBezTo>
                    <a:cubicBezTo>
                      <a:pt x="18047" y="28699"/>
                      <a:pt x="21283" y="27498"/>
                      <a:pt x="23918" y="25263"/>
                    </a:cubicBezTo>
                    <a:cubicBezTo>
                      <a:pt x="26853" y="22762"/>
                      <a:pt x="28588" y="19326"/>
                      <a:pt x="28921" y="15490"/>
                    </a:cubicBezTo>
                    <a:cubicBezTo>
                      <a:pt x="29522" y="7584"/>
                      <a:pt x="23584" y="679"/>
                      <a:pt x="15712" y="45"/>
                    </a:cubicBezTo>
                    <a:cubicBezTo>
                      <a:pt x="15333" y="16"/>
                      <a:pt x="14954" y="1"/>
                      <a:pt x="14578" y="1"/>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02" name="Google Shape;1502;p48"/>
              <p:cNvSpPr/>
              <p:nvPr/>
            </p:nvSpPr>
            <p:spPr>
              <a:xfrm>
                <a:off x="8559965" y="4044967"/>
                <a:ext cx="121075" cy="196067"/>
              </a:xfrm>
              <a:custGeom>
                <a:avLst/>
                <a:gdLst/>
                <a:ahLst/>
                <a:cxnLst/>
                <a:rect l="l" t="t" r="r" b="b"/>
                <a:pathLst>
                  <a:path w="10609" h="17180" extrusionOk="0">
                    <a:moveTo>
                      <a:pt x="4237" y="4437"/>
                    </a:moveTo>
                    <a:lnTo>
                      <a:pt x="4237" y="6939"/>
                    </a:lnTo>
                    <a:cubicBezTo>
                      <a:pt x="3436" y="6705"/>
                      <a:pt x="2903" y="6338"/>
                      <a:pt x="2903" y="5704"/>
                    </a:cubicBezTo>
                    <a:cubicBezTo>
                      <a:pt x="2903" y="5104"/>
                      <a:pt x="3336" y="4604"/>
                      <a:pt x="4237" y="4437"/>
                    </a:cubicBezTo>
                    <a:close/>
                    <a:moveTo>
                      <a:pt x="6072" y="10074"/>
                    </a:moveTo>
                    <a:cubicBezTo>
                      <a:pt x="6872" y="10374"/>
                      <a:pt x="7406" y="10708"/>
                      <a:pt x="7406" y="11342"/>
                    </a:cubicBezTo>
                    <a:cubicBezTo>
                      <a:pt x="7406" y="11909"/>
                      <a:pt x="7039" y="12442"/>
                      <a:pt x="6072" y="12676"/>
                    </a:cubicBezTo>
                    <a:lnTo>
                      <a:pt x="6072" y="10074"/>
                    </a:lnTo>
                    <a:close/>
                    <a:moveTo>
                      <a:pt x="4237" y="0"/>
                    </a:moveTo>
                    <a:lnTo>
                      <a:pt x="4237" y="2035"/>
                    </a:lnTo>
                    <a:cubicBezTo>
                      <a:pt x="1368" y="2369"/>
                      <a:pt x="1" y="4036"/>
                      <a:pt x="1" y="5938"/>
                    </a:cubicBezTo>
                    <a:cubicBezTo>
                      <a:pt x="1" y="8506"/>
                      <a:pt x="2202" y="9207"/>
                      <a:pt x="4237" y="9674"/>
                    </a:cubicBezTo>
                    <a:lnTo>
                      <a:pt x="4237" y="12743"/>
                    </a:lnTo>
                    <a:cubicBezTo>
                      <a:pt x="3336" y="12609"/>
                      <a:pt x="2369" y="12342"/>
                      <a:pt x="1435" y="11775"/>
                    </a:cubicBezTo>
                    <a:lnTo>
                      <a:pt x="534" y="14044"/>
                    </a:lnTo>
                    <a:cubicBezTo>
                      <a:pt x="1535" y="14711"/>
                      <a:pt x="2869" y="15044"/>
                      <a:pt x="4237" y="15178"/>
                    </a:cubicBezTo>
                    <a:lnTo>
                      <a:pt x="4237" y="17179"/>
                    </a:lnTo>
                    <a:lnTo>
                      <a:pt x="6072" y="17179"/>
                    </a:lnTo>
                    <a:lnTo>
                      <a:pt x="6072" y="15111"/>
                    </a:lnTo>
                    <a:cubicBezTo>
                      <a:pt x="8940" y="14777"/>
                      <a:pt x="10375" y="13110"/>
                      <a:pt x="10375" y="11208"/>
                    </a:cubicBezTo>
                    <a:cubicBezTo>
                      <a:pt x="10375" y="8573"/>
                      <a:pt x="8106" y="7906"/>
                      <a:pt x="6072" y="7406"/>
                    </a:cubicBezTo>
                    <a:lnTo>
                      <a:pt x="6072" y="4370"/>
                    </a:lnTo>
                    <a:cubicBezTo>
                      <a:pt x="7406" y="4503"/>
                      <a:pt x="8707" y="5004"/>
                      <a:pt x="9607" y="5671"/>
                    </a:cubicBezTo>
                    <a:lnTo>
                      <a:pt x="10608" y="3436"/>
                    </a:lnTo>
                    <a:cubicBezTo>
                      <a:pt x="9607" y="2669"/>
                      <a:pt x="7873" y="2102"/>
                      <a:pt x="6072" y="2002"/>
                    </a:cubicBezTo>
                    <a:lnTo>
                      <a:pt x="6072"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03" name="Google Shape;1503;p48"/>
              <p:cNvSpPr/>
              <p:nvPr/>
            </p:nvSpPr>
            <p:spPr>
              <a:xfrm>
                <a:off x="8476227" y="3995361"/>
                <a:ext cx="240986" cy="240347"/>
              </a:xfrm>
              <a:custGeom>
                <a:avLst/>
                <a:gdLst/>
                <a:ahLst/>
                <a:cxnLst/>
                <a:rect l="l" t="t" r="r" b="b"/>
                <a:pathLst>
                  <a:path w="21116" h="21060" extrusionOk="0">
                    <a:moveTo>
                      <a:pt x="12342" y="1"/>
                    </a:moveTo>
                    <a:cubicBezTo>
                      <a:pt x="6047" y="1"/>
                      <a:pt x="741" y="4859"/>
                      <a:pt x="267" y="11219"/>
                    </a:cubicBezTo>
                    <a:cubicBezTo>
                      <a:pt x="0" y="15055"/>
                      <a:pt x="1468" y="18591"/>
                      <a:pt x="4070" y="21059"/>
                    </a:cubicBezTo>
                    <a:cubicBezTo>
                      <a:pt x="1701" y="18624"/>
                      <a:pt x="367" y="15255"/>
                      <a:pt x="667" y="11619"/>
                    </a:cubicBezTo>
                    <a:cubicBezTo>
                      <a:pt x="1175" y="5243"/>
                      <a:pt x="6509" y="405"/>
                      <a:pt x="12768" y="405"/>
                    </a:cubicBezTo>
                    <a:cubicBezTo>
                      <a:pt x="13091" y="405"/>
                      <a:pt x="13416" y="418"/>
                      <a:pt x="13743" y="444"/>
                    </a:cubicBezTo>
                    <a:cubicBezTo>
                      <a:pt x="16612" y="678"/>
                      <a:pt x="19180" y="1879"/>
                      <a:pt x="21115" y="3713"/>
                    </a:cubicBezTo>
                    <a:cubicBezTo>
                      <a:pt x="19114" y="1679"/>
                      <a:pt x="16412" y="278"/>
                      <a:pt x="13376" y="44"/>
                    </a:cubicBezTo>
                    <a:cubicBezTo>
                      <a:pt x="13029" y="15"/>
                      <a:pt x="12684" y="1"/>
                      <a:pt x="12342"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sp>
        <p:nvSpPr>
          <p:cNvPr id="6" name="Google Shape;604;p32">
            <a:extLst>
              <a:ext uri="{FF2B5EF4-FFF2-40B4-BE49-F238E27FC236}">
                <a16:creationId xmlns:a16="http://schemas.microsoft.com/office/drawing/2014/main" id="{770AAD1E-3B82-F7E9-FABA-C1EC6837D9ED}"/>
              </a:ext>
            </a:extLst>
          </p:cNvPr>
          <p:cNvSpPr txBox="1">
            <a:spLocks noGrp="1"/>
          </p:cNvSpPr>
          <p:nvPr>
            <p:ph type="title"/>
          </p:nvPr>
        </p:nvSpPr>
        <p:spPr>
          <a:xfrm>
            <a:off x="81492" y="2785332"/>
            <a:ext cx="7389166" cy="495200"/>
          </a:xfrm>
          <a:prstGeom prst="rect">
            <a:avLst/>
          </a:prstGeom>
        </p:spPr>
        <p:txBody>
          <a:bodyPr spcFirstLastPara="1" vert="horz" wrap="square" lIns="121900" tIns="121900" rIns="121900" bIns="121900" rtlCol="0" anchor="ctr" anchorCtr="0">
            <a:noAutofit/>
          </a:bodyPr>
          <a:lstStyle/>
          <a:p>
            <a:pPr algn="ctr">
              <a:spcBef>
                <a:spcPts val="0"/>
              </a:spcBef>
            </a:pPr>
            <a:r>
              <a:rPr lang="en" sz="4600" b="1" dirty="0">
                <a:solidFill>
                  <a:schemeClr val="tx1"/>
                </a:solidFill>
                <a:latin typeface="Calibri" panose="020F0502020204030204" pitchFamily="34" charset="0"/>
                <a:cs typeface="Calibri" panose="020F0502020204030204" pitchFamily="34" charset="0"/>
              </a:rPr>
              <a:t>Copiers’ Low-Sales Regions Analysis</a:t>
            </a:r>
            <a:endParaRPr sz="4600" b="1" dirty="0">
              <a:solidFill>
                <a:schemeClr val="tx1"/>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A46A7D86-250C-6680-1981-71360AC247B1}"/>
              </a:ext>
            </a:extLst>
          </p:cNvPr>
          <p:cNvSpPr txBox="1"/>
          <p:nvPr/>
        </p:nvSpPr>
        <p:spPr>
          <a:xfrm>
            <a:off x="5647482" y="6421938"/>
            <a:ext cx="6097712" cy="307777"/>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51CB68-6F21-AF43-B057-CC91713153E9}" type="slidenum">
              <a:rPr kumimoji="0" lang="en-VN" sz="1400" b="1" i="0" u="none" strike="noStrike" kern="1200" cap="none" spc="0" normalizeH="0" baseline="0" noProof="0" smtClean="0">
                <a:ln>
                  <a:noFill/>
                </a:ln>
                <a:solidFill>
                  <a:schemeClr val="bg1"/>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VN" sz="14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3">
          <a:extLst>
            <a:ext uri="{FF2B5EF4-FFF2-40B4-BE49-F238E27FC236}">
              <a16:creationId xmlns:a16="http://schemas.microsoft.com/office/drawing/2014/main" id="{32143E70-9417-16F1-9FD2-255D78B6EDCF}"/>
            </a:ext>
          </a:extLst>
        </p:cNvPr>
        <p:cNvGrpSpPr/>
        <p:nvPr/>
      </p:nvGrpSpPr>
      <p:grpSpPr>
        <a:xfrm>
          <a:off x="0" y="0"/>
          <a:ext cx="0" cy="0"/>
          <a:chOff x="0" y="0"/>
          <a:chExt cx="0" cy="0"/>
        </a:xfrm>
      </p:grpSpPr>
      <p:sp>
        <p:nvSpPr>
          <p:cNvPr id="610" name="Google Shape;610;p32">
            <a:extLst>
              <a:ext uri="{FF2B5EF4-FFF2-40B4-BE49-F238E27FC236}">
                <a16:creationId xmlns:a16="http://schemas.microsoft.com/office/drawing/2014/main" id="{E3DCF586-FD26-DB2D-7C54-49FB1720D9BA}"/>
              </a:ext>
            </a:extLst>
          </p:cNvPr>
          <p:cNvSpPr/>
          <p:nvPr/>
        </p:nvSpPr>
        <p:spPr>
          <a:xfrm>
            <a:off x="9373800" y="2591217"/>
            <a:ext cx="454000" cy="454000"/>
          </a:xfrm>
          <a:prstGeom prst="upArrow">
            <a:avLst>
              <a:gd name="adj1" fmla="val 50000"/>
              <a:gd name="adj2" fmla="val 50000"/>
            </a:avLst>
          </a:pr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6" name="Google Shape;616;p32">
            <a:extLst>
              <a:ext uri="{FF2B5EF4-FFF2-40B4-BE49-F238E27FC236}">
                <a16:creationId xmlns:a16="http://schemas.microsoft.com/office/drawing/2014/main" id="{8A7199A7-FE5F-106B-B75E-6D87C037246C}"/>
              </a:ext>
            </a:extLst>
          </p:cNvPr>
          <p:cNvSpPr/>
          <p:nvPr/>
        </p:nvSpPr>
        <p:spPr>
          <a:xfrm>
            <a:off x="9373800" y="4725351"/>
            <a:ext cx="454000" cy="454000"/>
          </a:xfrm>
          <a:prstGeom prst="upArrow">
            <a:avLst>
              <a:gd name="adj1" fmla="val 50000"/>
              <a:gd name="adj2" fmla="val 50000"/>
            </a:avLst>
          </a:pr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4" name="Google Shape;10975;p93">
            <a:extLst>
              <a:ext uri="{FF2B5EF4-FFF2-40B4-BE49-F238E27FC236}">
                <a16:creationId xmlns:a16="http://schemas.microsoft.com/office/drawing/2014/main" id="{4890F0B8-280D-1B61-38E6-5E192415163B}"/>
              </a:ext>
            </a:extLst>
          </p:cNvPr>
          <p:cNvGrpSpPr/>
          <p:nvPr/>
        </p:nvGrpSpPr>
        <p:grpSpPr>
          <a:xfrm>
            <a:off x="1053180" y="5216941"/>
            <a:ext cx="509154" cy="495201"/>
            <a:chOff x="-1183550" y="3586525"/>
            <a:chExt cx="296175" cy="290550"/>
          </a:xfrm>
        </p:grpSpPr>
        <p:sp>
          <p:nvSpPr>
            <p:cNvPr id="15" name="Google Shape;10976;p93">
              <a:extLst>
                <a:ext uri="{FF2B5EF4-FFF2-40B4-BE49-F238E27FC236}">
                  <a16:creationId xmlns:a16="http://schemas.microsoft.com/office/drawing/2014/main" id="{6B6AA56B-2C19-FB8E-5BF4-AD90FC5ABD4C}"/>
                </a:ext>
              </a:extLst>
            </p:cNvPr>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Google Shape;10977;p93">
              <a:extLst>
                <a:ext uri="{FF2B5EF4-FFF2-40B4-BE49-F238E27FC236}">
                  <a16:creationId xmlns:a16="http://schemas.microsoft.com/office/drawing/2014/main" id="{0A25E66C-1F3D-2D2F-FD47-3F9EF0EFA1E8}"/>
                </a:ext>
              </a:extLst>
            </p:cNvPr>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Google Shape;10978;p93">
              <a:extLst>
                <a:ext uri="{FF2B5EF4-FFF2-40B4-BE49-F238E27FC236}">
                  <a16:creationId xmlns:a16="http://schemas.microsoft.com/office/drawing/2014/main" id="{3D89197A-45BD-615F-4F13-2F95CDAE5370}"/>
                </a:ext>
              </a:extLst>
            </p:cNvPr>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Google Shape;10979;p93">
              <a:extLst>
                <a:ext uri="{FF2B5EF4-FFF2-40B4-BE49-F238E27FC236}">
                  <a16:creationId xmlns:a16="http://schemas.microsoft.com/office/drawing/2014/main" id="{EFAC1666-B5B7-12A3-D353-3CD5E2DA8F5C}"/>
                </a:ext>
              </a:extLst>
            </p:cNvPr>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Google Shape;10980;p93">
              <a:extLst>
                <a:ext uri="{FF2B5EF4-FFF2-40B4-BE49-F238E27FC236}">
                  <a16:creationId xmlns:a16="http://schemas.microsoft.com/office/drawing/2014/main" id="{94275EAA-4C8B-0DEC-45CE-4132474730CD}"/>
                </a:ext>
              </a:extLst>
            </p:cNvPr>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Google Shape;10981;p93">
              <a:extLst>
                <a:ext uri="{FF2B5EF4-FFF2-40B4-BE49-F238E27FC236}">
                  <a16:creationId xmlns:a16="http://schemas.microsoft.com/office/drawing/2014/main" id="{DB2D4872-3A86-B2E6-F91E-ADA3695664ED}"/>
                </a:ext>
              </a:extLst>
            </p:cNvPr>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Google Shape;10982;p93">
              <a:extLst>
                <a:ext uri="{FF2B5EF4-FFF2-40B4-BE49-F238E27FC236}">
                  <a16:creationId xmlns:a16="http://schemas.microsoft.com/office/drawing/2014/main" id="{5DD34574-9FEC-3EC8-9B69-DA842FAC7851}"/>
                </a:ext>
              </a:extLst>
            </p:cNvPr>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Google Shape;10983;p93">
              <a:extLst>
                <a:ext uri="{FF2B5EF4-FFF2-40B4-BE49-F238E27FC236}">
                  <a16:creationId xmlns:a16="http://schemas.microsoft.com/office/drawing/2014/main" id="{C86270CB-6409-E698-D013-31C61FB02A12}"/>
                </a:ext>
              </a:extLst>
            </p:cNvPr>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Google Shape;10984;p93">
              <a:extLst>
                <a:ext uri="{FF2B5EF4-FFF2-40B4-BE49-F238E27FC236}">
                  <a16:creationId xmlns:a16="http://schemas.microsoft.com/office/drawing/2014/main" id="{654328FF-D29C-2536-1F5D-96C332213F68}"/>
                </a:ext>
              </a:extLst>
            </p:cNvPr>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6" name="Google Shape;606;p32">
            <a:extLst>
              <a:ext uri="{FF2B5EF4-FFF2-40B4-BE49-F238E27FC236}">
                <a16:creationId xmlns:a16="http://schemas.microsoft.com/office/drawing/2014/main" id="{BA138544-430C-E870-4C32-06105B1DED91}"/>
              </a:ext>
            </a:extLst>
          </p:cNvPr>
          <p:cNvSpPr txBox="1"/>
          <p:nvPr/>
        </p:nvSpPr>
        <p:spPr>
          <a:xfrm>
            <a:off x="1501685" y="4846708"/>
            <a:ext cx="9539610" cy="2042343"/>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lvl="0"/>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Corporate: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dirty="0"/>
              <a:t>consistently had the highest copier sales compared to the Consumer and Home Office segments. This indicates a strong demand for copiers in corporate environments. However, sales saw a slight decline in 2017.</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Corporate is the main customer segments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that generate high revenue in low-sales regions.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 name="Right Arrow 5">
            <a:extLst>
              <a:ext uri="{FF2B5EF4-FFF2-40B4-BE49-F238E27FC236}">
                <a16:creationId xmlns:a16="http://schemas.microsoft.com/office/drawing/2014/main" id="{C9C343E4-7204-B262-E97C-BA76CB869E87}"/>
              </a:ext>
            </a:extLst>
          </p:cNvPr>
          <p:cNvSpPr/>
          <p:nvPr/>
        </p:nvSpPr>
        <p:spPr>
          <a:xfrm>
            <a:off x="1634193" y="6040739"/>
            <a:ext cx="384421" cy="194919"/>
          </a:xfrm>
          <a:prstGeom prst="right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V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graph of a bar chart&#10;&#10;Description automatically generated with medium confidence">
            <a:extLst>
              <a:ext uri="{FF2B5EF4-FFF2-40B4-BE49-F238E27FC236}">
                <a16:creationId xmlns:a16="http://schemas.microsoft.com/office/drawing/2014/main" id="{209C3CD0-046C-7828-34DA-AC81753D9389}"/>
              </a:ext>
            </a:extLst>
          </p:cNvPr>
          <p:cNvPicPr>
            <a:picLocks noChangeAspect="1"/>
          </p:cNvPicPr>
          <p:nvPr/>
        </p:nvPicPr>
        <p:blipFill>
          <a:blip r:embed="rId3"/>
          <a:stretch>
            <a:fillRect/>
          </a:stretch>
        </p:blipFill>
        <p:spPr>
          <a:xfrm>
            <a:off x="1366459" y="406438"/>
            <a:ext cx="8332342" cy="4628929"/>
          </a:xfrm>
          <a:prstGeom prst="rect">
            <a:avLst/>
          </a:prstGeom>
        </p:spPr>
      </p:pic>
      <p:sp>
        <p:nvSpPr>
          <p:cNvPr id="8" name="TextBox 7">
            <a:extLst>
              <a:ext uri="{FF2B5EF4-FFF2-40B4-BE49-F238E27FC236}">
                <a16:creationId xmlns:a16="http://schemas.microsoft.com/office/drawing/2014/main" id="{4437FA76-105C-BBE8-A5E3-85C569D456F7}"/>
              </a:ext>
            </a:extLst>
          </p:cNvPr>
          <p:cNvSpPr txBox="1"/>
          <p:nvPr/>
        </p:nvSpPr>
        <p:spPr>
          <a:xfrm>
            <a:off x="5624624" y="6451562"/>
            <a:ext cx="6097712" cy="307777"/>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51CB68-6F21-AF43-B057-CC91713153E9}" type="slidenum">
              <a:rPr kumimoji="0" lang="en-VN" sz="1400" b="1"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VN" sz="1400" b="1"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0852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grpSp>
        <p:nvGrpSpPr>
          <p:cNvPr id="48" name="Google Shape;48;p15"/>
          <p:cNvGrpSpPr/>
          <p:nvPr/>
        </p:nvGrpSpPr>
        <p:grpSpPr>
          <a:xfrm>
            <a:off x="7789767" y="1403074"/>
            <a:ext cx="3318208" cy="4051869"/>
            <a:chOff x="5279816" y="1052305"/>
            <a:chExt cx="2488656" cy="3038902"/>
          </a:xfrm>
        </p:grpSpPr>
        <p:grpSp>
          <p:nvGrpSpPr>
            <p:cNvPr id="49" name="Google Shape;49;p15"/>
            <p:cNvGrpSpPr/>
            <p:nvPr/>
          </p:nvGrpSpPr>
          <p:grpSpPr>
            <a:xfrm>
              <a:off x="5279820" y="1052305"/>
              <a:ext cx="2488515" cy="1636841"/>
              <a:chOff x="235800" y="830650"/>
              <a:chExt cx="6978450" cy="4588844"/>
            </a:xfrm>
          </p:grpSpPr>
          <p:sp>
            <p:nvSpPr>
              <p:cNvPr id="50" name="Google Shape;50;p15"/>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1" name="Google Shape;51;p15"/>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2" name="Google Shape;52;p15"/>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3" name="Google Shape;53;p15"/>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4" name="Google Shape;54;p15"/>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 name="Google Shape;55;p15"/>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56" name="Google Shape;56;p15"/>
            <p:cNvGrpSpPr/>
            <p:nvPr/>
          </p:nvGrpSpPr>
          <p:grpSpPr>
            <a:xfrm>
              <a:off x="7038034" y="2841536"/>
              <a:ext cx="730438" cy="730430"/>
              <a:chOff x="783588" y="2074225"/>
              <a:chExt cx="1171513" cy="1171500"/>
            </a:xfrm>
          </p:grpSpPr>
          <p:sp>
            <p:nvSpPr>
              <p:cNvPr id="57" name="Google Shape;57;p15"/>
              <p:cNvSpPr/>
              <p:nvPr/>
            </p:nvSpPr>
            <p:spPr>
              <a:xfrm>
                <a:off x="783588" y="2074225"/>
                <a:ext cx="1171500" cy="1171500"/>
              </a:xfrm>
              <a:prstGeom prst="ellipse">
                <a:avLst/>
              </a:prstGeom>
              <a:solidFill>
                <a:srgbClr val="3D87F2">
                  <a:alpha val="25099"/>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 name="Google Shape;58;p15"/>
              <p:cNvSpPr/>
              <p:nvPr/>
            </p:nvSpPr>
            <p:spPr>
              <a:xfrm>
                <a:off x="783600" y="2074225"/>
                <a:ext cx="1171500" cy="1171500"/>
              </a:xfrm>
              <a:prstGeom prst="pie">
                <a:avLst>
                  <a:gd name="adj1" fmla="val 16261269"/>
                  <a:gd name="adj2" fmla="val 20747040"/>
                </a:avLst>
              </a:pr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59" name="Google Shape;59;p15"/>
            <p:cNvGrpSpPr/>
            <p:nvPr/>
          </p:nvGrpSpPr>
          <p:grpSpPr>
            <a:xfrm>
              <a:off x="5279816" y="2841532"/>
              <a:ext cx="730438" cy="730430"/>
              <a:chOff x="783588" y="2074225"/>
              <a:chExt cx="1171513" cy="1171500"/>
            </a:xfrm>
          </p:grpSpPr>
          <p:sp>
            <p:nvSpPr>
              <p:cNvPr id="60" name="Google Shape;60;p15"/>
              <p:cNvSpPr/>
              <p:nvPr/>
            </p:nvSpPr>
            <p:spPr>
              <a:xfrm>
                <a:off x="783588" y="2074225"/>
                <a:ext cx="1171500" cy="1171500"/>
              </a:xfrm>
              <a:prstGeom prst="ellipse">
                <a:avLst/>
              </a:prstGeom>
              <a:solidFill>
                <a:srgbClr val="0363EB">
                  <a:alpha val="25099"/>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1" name="Google Shape;61;p15"/>
              <p:cNvSpPr/>
              <p:nvPr/>
            </p:nvSpPr>
            <p:spPr>
              <a:xfrm>
                <a:off x="783600" y="2074225"/>
                <a:ext cx="1171500" cy="1171500"/>
              </a:xfrm>
              <a:prstGeom prst="pie">
                <a:avLst>
                  <a:gd name="adj1" fmla="val 16261269"/>
                  <a:gd name="adj2" fmla="val 2704090"/>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62" name="Google Shape;62;p15"/>
            <p:cNvGrpSpPr/>
            <p:nvPr/>
          </p:nvGrpSpPr>
          <p:grpSpPr>
            <a:xfrm>
              <a:off x="6158925" y="2841526"/>
              <a:ext cx="730438" cy="730430"/>
              <a:chOff x="783588" y="2074225"/>
              <a:chExt cx="1171513" cy="1171500"/>
            </a:xfrm>
          </p:grpSpPr>
          <p:sp>
            <p:nvSpPr>
              <p:cNvPr id="63" name="Google Shape;63;p15"/>
              <p:cNvSpPr/>
              <p:nvPr/>
            </p:nvSpPr>
            <p:spPr>
              <a:xfrm>
                <a:off x="783588" y="2074225"/>
                <a:ext cx="1171500" cy="1171500"/>
              </a:xfrm>
              <a:prstGeom prst="ellipse">
                <a:avLst/>
              </a:prstGeom>
              <a:solidFill>
                <a:srgbClr val="2075EE">
                  <a:alpha val="25099"/>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4" name="Google Shape;64;p15"/>
              <p:cNvSpPr/>
              <p:nvPr/>
            </p:nvSpPr>
            <p:spPr>
              <a:xfrm>
                <a:off x="783600" y="2074225"/>
                <a:ext cx="1171500" cy="1171500"/>
              </a:xfrm>
              <a:prstGeom prst="pie">
                <a:avLst>
                  <a:gd name="adj1" fmla="val 16261269"/>
                  <a:gd name="adj2" fmla="val 21555700"/>
                </a:avLst>
              </a:pr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65" name="Google Shape;65;p15"/>
            <p:cNvGrpSpPr/>
            <p:nvPr/>
          </p:nvGrpSpPr>
          <p:grpSpPr>
            <a:xfrm>
              <a:off x="6339544" y="3724352"/>
              <a:ext cx="369200" cy="366838"/>
              <a:chOff x="3996306" y="3462223"/>
              <a:chExt cx="369200" cy="366838"/>
            </a:xfrm>
          </p:grpSpPr>
          <p:sp>
            <p:nvSpPr>
              <p:cNvPr id="66" name="Google Shape;66;p15"/>
              <p:cNvSpPr/>
              <p:nvPr/>
            </p:nvSpPr>
            <p:spPr>
              <a:xfrm>
                <a:off x="4129148" y="3759663"/>
                <a:ext cx="101873" cy="69330"/>
              </a:xfrm>
              <a:custGeom>
                <a:avLst/>
                <a:gdLst/>
                <a:ahLst/>
                <a:cxnLst/>
                <a:rect l="l" t="t" r="r" b="b"/>
                <a:pathLst>
                  <a:path w="2977" h="2026" extrusionOk="0">
                    <a:moveTo>
                      <a:pt x="1477" y="1"/>
                    </a:moveTo>
                    <a:cubicBezTo>
                      <a:pt x="667" y="1"/>
                      <a:pt x="0" y="668"/>
                      <a:pt x="0" y="1477"/>
                    </a:cubicBezTo>
                    <a:lnTo>
                      <a:pt x="0" y="1716"/>
                    </a:lnTo>
                    <a:cubicBezTo>
                      <a:pt x="0" y="1882"/>
                      <a:pt x="143" y="2025"/>
                      <a:pt x="310" y="2025"/>
                    </a:cubicBezTo>
                    <a:lnTo>
                      <a:pt x="2667" y="2025"/>
                    </a:lnTo>
                    <a:cubicBezTo>
                      <a:pt x="2834" y="2025"/>
                      <a:pt x="2977" y="1882"/>
                      <a:pt x="2977" y="1692"/>
                    </a:cubicBezTo>
                    <a:lnTo>
                      <a:pt x="2977" y="1477"/>
                    </a:lnTo>
                    <a:cubicBezTo>
                      <a:pt x="2977" y="668"/>
                      <a:pt x="2310" y="1"/>
                      <a:pt x="1500"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7" name="Google Shape;67;p15"/>
              <p:cNvSpPr/>
              <p:nvPr/>
            </p:nvSpPr>
            <p:spPr>
              <a:xfrm>
                <a:off x="4140543" y="3680615"/>
                <a:ext cx="92120" cy="78980"/>
              </a:xfrm>
              <a:custGeom>
                <a:avLst/>
                <a:gdLst/>
                <a:ahLst/>
                <a:cxnLst/>
                <a:rect l="l" t="t" r="r" b="b"/>
                <a:pathLst>
                  <a:path w="2692" h="2308" extrusionOk="0">
                    <a:moveTo>
                      <a:pt x="1144" y="1"/>
                    </a:moveTo>
                    <a:cubicBezTo>
                      <a:pt x="524" y="1"/>
                      <a:pt x="1" y="501"/>
                      <a:pt x="1" y="1144"/>
                    </a:cubicBezTo>
                    <a:cubicBezTo>
                      <a:pt x="1" y="1842"/>
                      <a:pt x="575" y="2307"/>
                      <a:pt x="1175" y="2307"/>
                    </a:cubicBezTo>
                    <a:cubicBezTo>
                      <a:pt x="1456" y="2307"/>
                      <a:pt x="1742" y="2205"/>
                      <a:pt x="1977" y="1978"/>
                    </a:cubicBezTo>
                    <a:cubicBezTo>
                      <a:pt x="2692" y="1239"/>
                      <a:pt x="2191" y="1"/>
                      <a:pt x="1144"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 name="Google Shape;68;p15"/>
              <p:cNvSpPr/>
              <p:nvPr/>
            </p:nvSpPr>
            <p:spPr>
              <a:xfrm>
                <a:off x="3996306" y="3759663"/>
                <a:ext cx="102694" cy="69330"/>
              </a:xfrm>
              <a:custGeom>
                <a:avLst/>
                <a:gdLst/>
                <a:ahLst/>
                <a:cxnLst/>
                <a:rect l="l" t="t" r="r" b="b"/>
                <a:pathLst>
                  <a:path w="3001" h="2026" extrusionOk="0">
                    <a:moveTo>
                      <a:pt x="1501" y="1"/>
                    </a:moveTo>
                    <a:cubicBezTo>
                      <a:pt x="667" y="1"/>
                      <a:pt x="24" y="668"/>
                      <a:pt x="24" y="1477"/>
                    </a:cubicBezTo>
                    <a:lnTo>
                      <a:pt x="24" y="1716"/>
                    </a:lnTo>
                    <a:cubicBezTo>
                      <a:pt x="0" y="1882"/>
                      <a:pt x="143" y="2025"/>
                      <a:pt x="334" y="2025"/>
                    </a:cubicBezTo>
                    <a:lnTo>
                      <a:pt x="2668" y="2025"/>
                    </a:lnTo>
                    <a:cubicBezTo>
                      <a:pt x="2858" y="2025"/>
                      <a:pt x="3001" y="1882"/>
                      <a:pt x="3001" y="1692"/>
                    </a:cubicBezTo>
                    <a:lnTo>
                      <a:pt x="3001" y="1477"/>
                    </a:lnTo>
                    <a:cubicBezTo>
                      <a:pt x="3001" y="668"/>
                      <a:pt x="2334" y="1"/>
                      <a:pt x="1501"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 name="Google Shape;69;p15"/>
              <p:cNvSpPr/>
              <p:nvPr/>
            </p:nvSpPr>
            <p:spPr>
              <a:xfrm>
                <a:off x="4008523" y="3680615"/>
                <a:ext cx="92120" cy="78980"/>
              </a:xfrm>
              <a:custGeom>
                <a:avLst/>
                <a:gdLst/>
                <a:ahLst/>
                <a:cxnLst/>
                <a:rect l="l" t="t" r="r" b="b"/>
                <a:pathLst>
                  <a:path w="2692" h="2308" extrusionOk="0">
                    <a:moveTo>
                      <a:pt x="1144" y="1"/>
                    </a:moveTo>
                    <a:cubicBezTo>
                      <a:pt x="501" y="1"/>
                      <a:pt x="1" y="501"/>
                      <a:pt x="1" y="1144"/>
                    </a:cubicBezTo>
                    <a:cubicBezTo>
                      <a:pt x="1" y="1842"/>
                      <a:pt x="575" y="2307"/>
                      <a:pt x="1168" y="2307"/>
                    </a:cubicBezTo>
                    <a:cubicBezTo>
                      <a:pt x="1445" y="2307"/>
                      <a:pt x="1726" y="2205"/>
                      <a:pt x="1953" y="1978"/>
                    </a:cubicBezTo>
                    <a:cubicBezTo>
                      <a:pt x="2692" y="1239"/>
                      <a:pt x="2168" y="1"/>
                      <a:pt x="1144"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0" name="Google Shape;70;p15"/>
              <p:cNvSpPr/>
              <p:nvPr/>
            </p:nvSpPr>
            <p:spPr>
              <a:xfrm>
                <a:off x="4261169" y="3759663"/>
                <a:ext cx="102694" cy="69398"/>
              </a:xfrm>
              <a:custGeom>
                <a:avLst/>
                <a:gdLst/>
                <a:ahLst/>
                <a:cxnLst/>
                <a:rect l="l" t="t" r="r" b="b"/>
                <a:pathLst>
                  <a:path w="3001" h="2028" extrusionOk="0">
                    <a:moveTo>
                      <a:pt x="1500" y="1"/>
                    </a:moveTo>
                    <a:cubicBezTo>
                      <a:pt x="667" y="1"/>
                      <a:pt x="0" y="668"/>
                      <a:pt x="0" y="1477"/>
                    </a:cubicBezTo>
                    <a:lnTo>
                      <a:pt x="0" y="1716"/>
                    </a:lnTo>
                    <a:cubicBezTo>
                      <a:pt x="0" y="1882"/>
                      <a:pt x="143" y="2025"/>
                      <a:pt x="333" y="2025"/>
                    </a:cubicBezTo>
                    <a:lnTo>
                      <a:pt x="2667" y="2025"/>
                    </a:lnTo>
                    <a:cubicBezTo>
                      <a:pt x="2680" y="2027"/>
                      <a:pt x="2692" y="2027"/>
                      <a:pt x="2704" y="2027"/>
                    </a:cubicBezTo>
                    <a:cubicBezTo>
                      <a:pt x="2876" y="2027"/>
                      <a:pt x="3001" y="1871"/>
                      <a:pt x="3001" y="1716"/>
                    </a:cubicBezTo>
                    <a:lnTo>
                      <a:pt x="3001" y="1501"/>
                    </a:lnTo>
                    <a:cubicBezTo>
                      <a:pt x="3001" y="668"/>
                      <a:pt x="2334" y="25"/>
                      <a:pt x="1500" y="25"/>
                    </a:cubicBezTo>
                    <a:lnTo>
                      <a:pt x="1500"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1" name="Google Shape;71;p15"/>
              <p:cNvSpPr/>
              <p:nvPr/>
            </p:nvSpPr>
            <p:spPr>
              <a:xfrm>
                <a:off x="4272564" y="3680615"/>
                <a:ext cx="92942" cy="78980"/>
              </a:xfrm>
              <a:custGeom>
                <a:avLst/>
                <a:gdLst/>
                <a:ahLst/>
                <a:cxnLst/>
                <a:rect l="l" t="t" r="r" b="b"/>
                <a:pathLst>
                  <a:path w="2716" h="2308" extrusionOk="0">
                    <a:moveTo>
                      <a:pt x="1167" y="1"/>
                    </a:moveTo>
                    <a:cubicBezTo>
                      <a:pt x="524" y="1"/>
                      <a:pt x="0" y="501"/>
                      <a:pt x="0" y="1144"/>
                    </a:cubicBezTo>
                    <a:cubicBezTo>
                      <a:pt x="0" y="1842"/>
                      <a:pt x="575" y="2307"/>
                      <a:pt x="1175" y="2307"/>
                    </a:cubicBezTo>
                    <a:cubicBezTo>
                      <a:pt x="1456" y="2307"/>
                      <a:pt x="1742" y="2205"/>
                      <a:pt x="1977" y="1978"/>
                    </a:cubicBezTo>
                    <a:cubicBezTo>
                      <a:pt x="2715" y="1239"/>
                      <a:pt x="2191" y="1"/>
                      <a:pt x="1167"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2" name="Google Shape;72;p15"/>
              <p:cNvSpPr/>
              <p:nvPr/>
            </p:nvSpPr>
            <p:spPr>
              <a:xfrm>
                <a:off x="4031347" y="3462223"/>
                <a:ext cx="298296" cy="193993"/>
              </a:xfrm>
              <a:custGeom>
                <a:avLst/>
                <a:gdLst/>
                <a:ahLst/>
                <a:cxnLst/>
                <a:rect l="l" t="t" r="r" b="b"/>
                <a:pathLst>
                  <a:path w="8717" h="5669" extrusionOk="0">
                    <a:moveTo>
                      <a:pt x="3711" y="1332"/>
                    </a:moveTo>
                    <a:cubicBezTo>
                      <a:pt x="4130" y="1332"/>
                      <a:pt x="4130" y="1979"/>
                      <a:pt x="3711" y="1979"/>
                    </a:cubicBezTo>
                    <a:cubicBezTo>
                      <a:pt x="3697" y="1979"/>
                      <a:pt x="3683" y="1979"/>
                      <a:pt x="3668" y="1977"/>
                    </a:cubicBezTo>
                    <a:lnTo>
                      <a:pt x="1644" y="1977"/>
                    </a:lnTo>
                    <a:cubicBezTo>
                      <a:pt x="1263" y="1930"/>
                      <a:pt x="1263" y="1382"/>
                      <a:pt x="1644" y="1334"/>
                    </a:cubicBezTo>
                    <a:lnTo>
                      <a:pt x="3668" y="1334"/>
                    </a:lnTo>
                    <a:cubicBezTo>
                      <a:pt x="3683" y="1333"/>
                      <a:pt x="3697" y="1332"/>
                      <a:pt x="3711" y="1332"/>
                    </a:cubicBezTo>
                    <a:close/>
                    <a:moveTo>
                      <a:pt x="7029" y="1340"/>
                    </a:moveTo>
                    <a:cubicBezTo>
                      <a:pt x="7109" y="1340"/>
                      <a:pt x="7192" y="1370"/>
                      <a:pt x="7264" y="1430"/>
                    </a:cubicBezTo>
                    <a:cubicBezTo>
                      <a:pt x="7383" y="1549"/>
                      <a:pt x="7383" y="1763"/>
                      <a:pt x="7264" y="1882"/>
                    </a:cubicBezTo>
                    <a:lnTo>
                      <a:pt x="5906" y="3216"/>
                    </a:lnTo>
                    <a:cubicBezTo>
                      <a:pt x="5859" y="3287"/>
                      <a:pt x="5764" y="3311"/>
                      <a:pt x="5692" y="3311"/>
                    </a:cubicBezTo>
                    <a:lnTo>
                      <a:pt x="2787" y="3311"/>
                    </a:lnTo>
                    <a:lnTo>
                      <a:pt x="1882" y="4216"/>
                    </a:lnTo>
                    <a:cubicBezTo>
                      <a:pt x="1810" y="4287"/>
                      <a:pt x="1739" y="4311"/>
                      <a:pt x="1644" y="4311"/>
                    </a:cubicBezTo>
                    <a:cubicBezTo>
                      <a:pt x="1572" y="4311"/>
                      <a:pt x="1477" y="4287"/>
                      <a:pt x="1429" y="4216"/>
                    </a:cubicBezTo>
                    <a:cubicBezTo>
                      <a:pt x="1286" y="4097"/>
                      <a:pt x="1286" y="3906"/>
                      <a:pt x="1429" y="3787"/>
                    </a:cubicBezTo>
                    <a:lnTo>
                      <a:pt x="2429" y="2763"/>
                    </a:lnTo>
                    <a:cubicBezTo>
                      <a:pt x="2488" y="2724"/>
                      <a:pt x="2546" y="2685"/>
                      <a:pt x="2617" y="2685"/>
                    </a:cubicBezTo>
                    <a:cubicBezTo>
                      <a:pt x="2633" y="2685"/>
                      <a:pt x="2650" y="2687"/>
                      <a:pt x="2668" y="2692"/>
                    </a:cubicBezTo>
                    <a:lnTo>
                      <a:pt x="5549" y="2692"/>
                    </a:lnTo>
                    <a:lnTo>
                      <a:pt x="6811" y="1430"/>
                    </a:lnTo>
                    <a:cubicBezTo>
                      <a:pt x="6871" y="1370"/>
                      <a:pt x="6948" y="1340"/>
                      <a:pt x="7029" y="1340"/>
                    </a:cubicBezTo>
                    <a:close/>
                    <a:moveTo>
                      <a:pt x="977" y="1"/>
                    </a:moveTo>
                    <a:cubicBezTo>
                      <a:pt x="429" y="1"/>
                      <a:pt x="0" y="429"/>
                      <a:pt x="0" y="977"/>
                    </a:cubicBezTo>
                    <a:lnTo>
                      <a:pt x="0" y="4668"/>
                    </a:lnTo>
                    <a:cubicBezTo>
                      <a:pt x="0" y="4930"/>
                      <a:pt x="96" y="5192"/>
                      <a:pt x="286" y="5383"/>
                    </a:cubicBezTo>
                    <a:cubicBezTo>
                      <a:pt x="477" y="5549"/>
                      <a:pt x="715" y="5668"/>
                      <a:pt x="977" y="5668"/>
                    </a:cubicBezTo>
                    <a:lnTo>
                      <a:pt x="7716" y="5668"/>
                    </a:lnTo>
                    <a:cubicBezTo>
                      <a:pt x="7978" y="5668"/>
                      <a:pt x="8240" y="5549"/>
                      <a:pt x="8407" y="5383"/>
                    </a:cubicBezTo>
                    <a:cubicBezTo>
                      <a:pt x="8597" y="5192"/>
                      <a:pt x="8717" y="4930"/>
                      <a:pt x="8717" y="4668"/>
                    </a:cubicBezTo>
                    <a:lnTo>
                      <a:pt x="8717" y="977"/>
                    </a:lnTo>
                    <a:cubicBezTo>
                      <a:pt x="8717" y="715"/>
                      <a:pt x="8597" y="453"/>
                      <a:pt x="8407" y="286"/>
                    </a:cubicBezTo>
                    <a:cubicBezTo>
                      <a:pt x="8216" y="96"/>
                      <a:pt x="7978" y="1"/>
                      <a:pt x="7716"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73" name="Google Shape;73;p15"/>
            <p:cNvGrpSpPr/>
            <p:nvPr/>
          </p:nvGrpSpPr>
          <p:grpSpPr>
            <a:xfrm>
              <a:off x="7222714" y="3727240"/>
              <a:ext cx="361055" cy="361055"/>
              <a:chOff x="2419414" y="4045708"/>
              <a:chExt cx="361055" cy="361055"/>
            </a:xfrm>
          </p:grpSpPr>
          <p:sp>
            <p:nvSpPr>
              <p:cNvPr id="74" name="Google Shape;74;p15"/>
              <p:cNvSpPr/>
              <p:nvPr/>
            </p:nvSpPr>
            <p:spPr>
              <a:xfrm>
                <a:off x="2658167" y="4203291"/>
                <a:ext cx="76653" cy="72273"/>
              </a:xfrm>
              <a:custGeom>
                <a:avLst/>
                <a:gdLst/>
                <a:ahLst/>
                <a:cxnLst/>
                <a:rect l="l" t="t" r="r" b="b"/>
                <a:pathLst>
                  <a:path w="2240" h="2112" extrusionOk="0">
                    <a:moveTo>
                      <a:pt x="1150" y="0"/>
                    </a:moveTo>
                    <a:cubicBezTo>
                      <a:pt x="576" y="0"/>
                      <a:pt x="1" y="402"/>
                      <a:pt x="1" y="1135"/>
                    </a:cubicBezTo>
                    <a:lnTo>
                      <a:pt x="1" y="2111"/>
                    </a:lnTo>
                    <a:lnTo>
                      <a:pt x="835" y="1373"/>
                    </a:lnTo>
                    <a:cubicBezTo>
                      <a:pt x="1216" y="1040"/>
                      <a:pt x="1716" y="849"/>
                      <a:pt x="2240" y="849"/>
                    </a:cubicBezTo>
                    <a:cubicBezTo>
                      <a:pt x="2089" y="270"/>
                      <a:pt x="1620" y="0"/>
                      <a:pt x="1150"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 name="Google Shape;75;p15"/>
              <p:cNvSpPr/>
              <p:nvPr/>
            </p:nvSpPr>
            <p:spPr>
              <a:xfrm>
                <a:off x="2465030" y="4203805"/>
                <a:ext cx="315440" cy="202959"/>
              </a:xfrm>
              <a:custGeom>
                <a:avLst/>
                <a:gdLst/>
                <a:ahLst/>
                <a:cxnLst/>
                <a:rect l="l" t="t" r="r" b="b"/>
                <a:pathLst>
                  <a:path w="9218" h="5931" extrusionOk="0">
                    <a:moveTo>
                      <a:pt x="977" y="1"/>
                    </a:moveTo>
                    <a:cubicBezTo>
                      <a:pt x="715" y="1"/>
                      <a:pt x="477" y="120"/>
                      <a:pt x="287" y="310"/>
                    </a:cubicBezTo>
                    <a:cubicBezTo>
                      <a:pt x="96" y="477"/>
                      <a:pt x="1" y="739"/>
                      <a:pt x="1" y="1001"/>
                    </a:cubicBezTo>
                    <a:lnTo>
                      <a:pt x="1" y="5621"/>
                    </a:lnTo>
                    <a:cubicBezTo>
                      <a:pt x="1" y="5788"/>
                      <a:pt x="120" y="5931"/>
                      <a:pt x="287" y="5931"/>
                    </a:cubicBezTo>
                    <a:lnTo>
                      <a:pt x="5169" y="5931"/>
                    </a:lnTo>
                    <a:cubicBezTo>
                      <a:pt x="5716" y="5931"/>
                      <a:pt x="6264" y="5716"/>
                      <a:pt x="6693" y="5335"/>
                    </a:cubicBezTo>
                    <a:lnTo>
                      <a:pt x="8884" y="3359"/>
                    </a:lnTo>
                    <a:cubicBezTo>
                      <a:pt x="9098" y="3168"/>
                      <a:pt x="9217" y="2906"/>
                      <a:pt x="9217" y="2620"/>
                    </a:cubicBezTo>
                    <a:cubicBezTo>
                      <a:pt x="9217" y="2335"/>
                      <a:pt x="9122" y="2073"/>
                      <a:pt x="8908" y="1882"/>
                    </a:cubicBezTo>
                    <a:lnTo>
                      <a:pt x="8908" y="1882"/>
                    </a:lnTo>
                    <a:lnTo>
                      <a:pt x="8955" y="1906"/>
                    </a:lnTo>
                    <a:cubicBezTo>
                      <a:pt x="8657" y="1608"/>
                      <a:pt x="8268" y="1459"/>
                      <a:pt x="7880" y="1459"/>
                    </a:cubicBezTo>
                    <a:cubicBezTo>
                      <a:pt x="7524" y="1459"/>
                      <a:pt x="7168" y="1584"/>
                      <a:pt x="6883" y="1834"/>
                    </a:cubicBezTo>
                    <a:lnTo>
                      <a:pt x="5169" y="3311"/>
                    </a:lnTo>
                    <a:lnTo>
                      <a:pt x="3287" y="3311"/>
                    </a:lnTo>
                    <a:cubicBezTo>
                      <a:pt x="2740" y="3311"/>
                      <a:pt x="2287" y="2858"/>
                      <a:pt x="2287" y="2311"/>
                    </a:cubicBezTo>
                    <a:lnTo>
                      <a:pt x="2287" y="1311"/>
                    </a:lnTo>
                    <a:cubicBezTo>
                      <a:pt x="2287" y="596"/>
                      <a:pt x="1692" y="1"/>
                      <a:pt x="977"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6" name="Google Shape;76;p15"/>
              <p:cNvSpPr/>
              <p:nvPr/>
            </p:nvSpPr>
            <p:spPr>
              <a:xfrm>
                <a:off x="2419414" y="4280355"/>
                <a:ext cx="24467" cy="126409"/>
              </a:xfrm>
              <a:custGeom>
                <a:avLst/>
                <a:gdLst/>
                <a:ahLst/>
                <a:cxnLst/>
                <a:rect l="l" t="t" r="r" b="b"/>
                <a:pathLst>
                  <a:path w="715" h="3694" extrusionOk="0">
                    <a:moveTo>
                      <a:pt x="321" y="0"/>
                    </a:moveTo>
                    <a:cubicBezTo>
                      <a:pt x="146" y="0"/>
                      <a:pt x="0" y="159"/>
                      <a:pt x="0" y="360"/>
                    </a:cubicBezTo>
                    <a:lnTo>
                      <a:pt x="0" y="3336"/>
                    </a:lnTo>
                    <a:cubicBezTo>
                      <a:pt x="0" y="3574"/>
                      <a:pt x="179" y="3694"/>
                      <a:pt x="358" y="3694"/>
                    </a:cubicBezTo>
                    <a:cubicBezTo>
                      <a:pt x="536" y="3694"/>
                      <a:pt x="715" y="3574"/>
                      <a:pt x="715" y="3336"/>
                    </a:cubicBezTo>
                    <a:lnTo>
                      <a:pt x="715" y="360"/>
                    </a:lnTo>
                    <a:cubicBezTo>
                      <a:pt x="715" y="145"/>
                      <a:pt x="548" y="2"/>
                      <a:pt x="358" y="2"/>
                    </a:cubicBezTo>
                    <a:cubicBezTo>
                      <a:pt x="345" y="1"/>
                      <a:pt x="333" y="0"/>
                      <a:pt x="321"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7" name="Google Shape;77;p15"/>
              <p:cNvSpPr/>
              <p:nvPr/>
            </p:nvSpPr>
            <p:spPr>
              <a:xfrm>
                <a:off x="2538397" y="4045708"/>
                <a:ext cx="124698" cy="36718"/>
              </a:xfrm>
              <a:custGeom>
                <a:avLst/>
                <a:gdLst/>
                <a:ahLst/>
                <a:cxnLst/>
                <a:rect l="l" t="t" r="r" b="b"/>
                <a:pathLst>
                  <a:path w="3644" h="1073" extrusionOk="0">
                    <a:moveTo>
                      <a:pt x="715" y="1"/>
                    </a:moveTo>
                    <a:cubicBezTo>
                      <a:pt x="0" y="1"/>
                      <a:pt x="0" y="1072"/>
                      <a:pt x="715" y="1072"/>
                    </a:cubicBezTo>
                    <a:lnTo>
                      <a:pt x="2929" y="1072"/>
                    </a:lnTo>
                    <a:cubicBezTo>
                      <a:pt x="3644" y="1049"/>
                      <a:pt x="3644" y="1"/>
                      <a:pt x="2929"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8" name="Google Shape;78;p15"/>
              <p:cNvSpPr/>
              <p:nvPr/>
            </p:nvSpPr>
            <p:spPr>
              <a:xfrm>
                <a:off x="2538397" y="4106038"/>
                <a:ext cx="124698" cy="36684"/>
              </a:xfrm>
              <a:custGeom>
                <a:avLst/>
                <a:gdLst/>
                <a:ahLst/>
                <a:cxnLst/>
                <a:rect l="l" t="t" r="r" b="b"/>
                <a:pathLst>
                  <a:path w="3644" h="1072" extrusionOk="0">
                    <a:moveTo>
                      <a:pt x="715" y="0"/>
                    </a:moveTo>
                    <a:cubicBezTo>
                      <a:pt x="0" y="0"/>
                      <a:pt x="0" y="1072"/>
                      <a:pt x="715" y="1072"/>
                    </a:cubicBezTo>
                    <a:lnTo>
                      <a:pt x="2929" y="1072"/>
                    </a:lnTo>
                    <a:cubicBezTo>
                      <a:pt x="3644" y="1072"/>
                      <a:pt x="3644" y="0"/>
                      <a:pt x="2929"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9" name="Google Shape;79;p15"/>
              <p:cNvSpPr/>
              <p:nvPr/>
            </p:nvSpPr>
            <p:spPr>
              <a:xfrm>
                <a:off x="2540006" y="4166334"/>
                <a:ext cx="120660" cy="36684"/>
              </a:xfrm>
              <a:custGeom>
                <a:avLst/>
                <a:gdLst/>
                <a:ahLst/>
                <a:cxnLst/>
                <a:rect l="l" t="t" r="r" b="b"/>
                <a:pathLst>
                  <a:path w="3526" h="1072" extrusionOk="0">
                    <a:moveTo>
                      <a:pt x="668" y="0"/>
                    </a:moveTo>
                    <a:cubicBezTo>
                      <a:pt x="1" y="48"/>
                      <a:pt x="1" y="1024"/>
                      <a:pt x="668" y="1072"/>
                    </a:cubicBezTo>
                    <a:lnTo>
                      <a:pt x="2882" y="1072"/>
                    </a:lnTo>
                    <a:cubicBezTo>
                      <a:pt x="3525" y="1024"/>
                      <a:pt x="3525" y="48"/>
                      <a:pt x="2882"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80" name="Google Shape;80;p15"/>
            <p:cNvSpPr/>
            <p:nvPr/>
          </p:nvSpPr>
          <p:spPr>
            <a:xfrm>
              <a:off x="5453088" y="3724438"/>
              <a:ext cx="383880" cy="366770"/>
            </a:xfrm>
            <a:custGeom>
              <a:avLst/>
              <a:gdLst/>
              <a:ahLst/>
              <a:cxnLst/>
              <a:rect l="l" t="t" r="r" b="b"/>
              <a:pathLst>
                <a:path w="11218" h="10718" extrusionOk="0">
                  <a:moveTo>
                    <a:pt x="4418" y="1721"/>
                  </a:moveTo>
                  <a:cubicBezTo>
                    <a:pt x="4567" y="1721"/>
                    <a:pt x="4716" y="1817"/>
                    <a:pt x="4740" y="2007"/>
                  </a:cubicBezTo>
                  <a:lnTo>
                    <a:pt x="4740" y="2364"/>
                  </a:lnTo>
                  <a:lnTo>
                    <a:pt x="5169" y="2364"/>
                  </a:lnTo>
                  <a:cubicBezTo>
                    <a:pt x="5184" y="2363"/>
                    <a:pt x="5198" y="2362"/>
                    <a:pt x="5212" y="2362"/>
                  </a:cubicBezTo>
                  <a:cubicBezTo>
                    <a:pt x="5630" y="2362"/>
                    <a:pt x="5630" y="3010"/>
                    <a:pt x="5212" y="3010"/>
                  </a:cubicBezTo>
                  <a:cubicBezTo>
                    <a:pt x="5198" y="3010"/>
                    <a:pt x="5184" y="3009"/>
                    <a:pt x="5169" y="3007"/>
                  </a:cubicBezTo>
                  <a:lnTo>
                    <a:pt x="4073" y="3007"/>
                  </a:lnTo>
                  <a:cubicBezTo>
                    <a:pt x="3883" y="3007"/>
                    <a:pt x="3716" y="3150"/>
                    <a:pt x="3716" y="3365"/>
                  </a:cubicBezTo>
                  <a:cubicBezTo>
                    <a:pt x="3716" y="3460"/>
                    <a:pt x="3764" y="3555"/>
                    <a:pt x="3835" y="3603"/>
                  </a:cubicBezTo>
                  <a:cubicBezTo>
                    <a:pt x="3883" y="3674"/>
                    <a:pt x="3978" y="3722"/>
                    <a:pt x="4073" y="3722"/>
                  </a:cubicBezTo>
                  <a:lnTo>
                    <a:pt x="4764" y="3722"/>
                  </a:lnTo>
                  <a:cubicBezTo>
                    <a:pt x="5645" y="3722"/>
                    <a:pt x="6074" y="4794"/>
                    <a:pt x="5454" y="5413"/>
                  </a:cubicBezTo>
                  <a:cubicBezTo>
                    <a:pt x="5288" y="5603"/>
                    <a:pt x="5026" y="5698"/>
                    <a:pt x="4764" y="5698"/>
                  </a:cubicBezTo>
                  <a:lnTo>
                    <a:pt x="4740" y="5698"/>
                  </a:lnTo>
                  <a:lnTo>
                    <a:pt x="4740" y="6080"/>
                  </a:lnTo>
                  <a:cubicBezTo>
                    <a:pt x="4728" y="6258"/>
                    <a:pt x="4579" y="6347"/>
                    <a:pt x="4430" y="6347"/>
                  </a:cubicBezTo>
                  <a:cubicBezTo>
                    <a:pt x="4282" y="6347"/>
                    <a:pt x="4133" y="6258"/>
                    <a:pt x="4121" y="6080"/>
                  </a:cubicBezTo>
                  <a:lnTo>
                    <a:pt x="4121" y="5698"/>
                  </a:lnTo>
                  <a:lnTo>
                    <a:pt x="3668" y="5698"/>
                  </a:lnTo>
                  <a:cubicBezTo>
                    <a:pt x="3263" y="5698"/>
                    <a:pt x="3263" y="5079"/>
                    <a:pt x="3668" y="5079"/>
                  </a:cubicBezTo>
                  <a:lnTo>
                    <a:pt x="4764" y="5079"/>
                  </a:lnTo>
                  <a:cubicBezTo>
                    <a:pt x="4859" y="5079"/>
                    <a:pt x="4954" y="5056"/>
                    <a:pt x="5026" y="4984"/>
                  </a:cubicBezTo>
                  <a:cubicBezTo>
                    <a:pt x="5169" y="4841"/>
                    <a:pt x="5169" y="4603"/>
                    <a:pt x="5026" y="4460"/>
                  </a:cubicBezTo>
                  <a:cubicBezTo>
                    <a:pt x="4954" y="4413"/>
                    <a:pt x="4859" y="4365"/>
                    <a:pt x="4764" y="4365"/>
                  </a:cubicBezTo>
                  <a:lnTo>
                    <a:pt x="4073" y="4365"/>
                  </a:lnTo>
                  <a:cubicBezTo>
                    <a:pt x="3525" y="4365"/>
                    <a:pt x="3097" y="3912"/>
                    <a:pt x="3097" y="3388"/>
                  </a:cubicBezTo>
                  <a:cubicBezTo>
                    <a:pt x="3097" y="2841"/>
                    <a:pt x="3525" y="2388"/>
                    <a:pt x="4073" y="2388"/>
                  </a:cubicBezTo>
                  <a:lnTo>
                    <a:pt x="4097" y="2388"/>
                  </a:lnTo>
                  <a:lnTo>
                    <a:pt x="4097" y="2007"/>
                  </a:lnTo>
                  <a:cubicBezTo>
                    <a:pt x="4121" y="1817"/>
                    <a:pt x="4270" y="1721"/>
                    <a:pt x="4418" y="1721"/>
                  </a:cubicBezTo>
                  <a:close/>
                  <a:moveTo>
                    <a:pt x="4413" y="0"/>
                  </a:moveTo>
                  <a:cubicBezTo>
                    <a:pt x="3383" y="0"/>
                    <a:pt x="2353" y="394"/>
                    <a:pt x="1573" y="1174"/>
                  </a:cubicBezTo>
                  <a:cubicBezTo>
                    <a:pt x="49" y="2698"/>
                    <a:pt x="1" y="5175"/>
                    <a:pt x="1477" y="6746"/>
                  </a:cubicBezTo>
                  <a:cubicBezTo>
                    <a:pt x="2265" y="7598"/>
                    <a:pt x="3346" y="8037"/>
                    <a:pt x="4432" y="8037"/>
                  </a:cubicBezTo>
                  <a:cubicBezTo>
                    <a:pt x="5351" y="8037"/>
                    <a:pt x="6273" y="7723"/>
                    <a:pt x="7026" y="7080"/>
                  </a:cubicBezTo>
                  <a:lnTo>
                    <a:pt x="7383" y="7413"/>
                  </a:lnTo>
                  <a:cubicBezTo>
                    <a:pt x="7169" y="7818"/>
                    <a:pt x="7240" y="8294"/>
                    <a:pt x="7574" y="8604"/>
                  </a:cubicBezTo>
                  <a:lnTo>
                    <a:pt x="9384" y="10414"/>
                  </a:lnTo>
                  <a:cubicBezTo>
                    <a:pt x="9574" y="10616"/>
                    <a:pt x="9836" y="10717"/>
                    <a:pt x="10098" y="10717"/>
                  </a:cubicBezTo>
                  <a:cubicBezTo>
                    <a:pt x="10360" y="10717"/>
                    <a:pt x="10622" y="10616"/>
                    <a:pt x="10813" y="10414"/>
                  </a:cubicBezTo>
                  <a:cubicBezTo>
                    <a:pt x="11217" y="10009"/>
                    <a:pt x="11217" y="9366"/>
                    <a:pt x="10813" y="8961"/>
                  </a:cubicBezTo>
                  <a:lnTo>
                    <a:pt x="10813" y="8985"/>
                  </a:lnTo>
                  <a:lnTo>
                    <a:pt x="9003" y="7175"/>
                  </a:lnTo>
                  <a:cubicBezTo>
                    <a:pt x="8811" y="6969"/>
                    <a:pt x="8556" y="6863"/>
                    <a:pt x="8293" y="6863"/>
                  </a:cubicBezTo>
                  <a:cubicBezTo>
                    <a:pt x="8131" y="6863"/>
                    <a:pt x="7966" y="6903"/>
                    <a:pt x="7812" y="6984"/>
                  </a:cubicBezTo>
                  <a:lnTo>
                    <a:pt x="7479" y="6627"/>
                  </a:lnTo>
                  <a:cubicBezTo>
                    <a:pt x="8884" y="4984"/>
                    <a:pt x="8717" y="2531"/>
                    <a:pt x="7145" y="1079"/>
                  </a:cubicBezTo>
                  <a:cubicBezTo>
                    <a:pt x="6378" y="358"/>
                    <a:pt x="5395" y="0"/>
                    <a:pt x="4413"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4" name="Google Shape;862;p44">
            <a:extLst>
              <a:ext uri="{FF2B5EF4-FFF2-40B4-BE49-F238E27FC236}">
                <a16:creationId xmlns:a16="http://schemas.microsoft.com/office/drawing/2014/main" id="{7FDDBCEB-9F8B-D93F-83BF-972D6A99E103}"/>
              </a:ext>
            </a:extLst>
          </p:cNvPr>
          <p:cNvSpPr txBox="1">
            <a:spLocks/>
          </p:cNvSpPr>
          <p:nvPr/>
        </p:nvSpPr>
        <p:spPr>
          <a:xfrm>
            <a:off x="407454" y="693496"/>
            <a:ext cx="6979003" cy="896000"/>
          </a:xfrm>
          <a:prstGeom prst="rect">
            <a:avLst/>
          </a:prstGeom>
        </p:spPr>
        <p:txBody>
          <a:bodyPr spcFirstLastPara="1" vert="horz" wrap="square" lIns="121900" tIns="121900" rIns="121900" bIns="121900" rtlCol="0" anchor="t" anchorCtr="0">
            <a:noAutofit/>
          </a:bodyPr>
          <a:lstStyle>
            <a:lvl1pPr lvl="0" algn="l" defTabSz="914400" rtl="0" eaLnBrk="1" latinLnBrk="0" hangingPunct="1">
              <a:lnSpc>
                <a:spcPct val="90000"/>
              </a:lnSpc>
              <a:spcBef>
                <a:spcPts val="0"/>
              </a:spcBef>
              <a:spcAft>
                <a:spcPts val="0"/>
              </a:spcAft>
              <a:buSzPts val="2500"/>
              <a:buNone/>
              <a:defRPr sz="4400" kern="1200">
                <a:solidFill>
                  <a:schemeClr val="tx1"/>
                </a:solidFill>
                <a:latin typeface="+mj-lt"/>
                <a:ea typeface="+mj-ea"/>
                <a:cs typeface="+mj-c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pPr marL="0" marR="0" lvl="0" indent="0" algn="l" defTabSz="914400" rtl="0" eaLnBrk="1" fontAlgn="auto" latinLnBrk="0" hangingPunct="1">
              <a:lnSpc>
                <a:spcPct val="90000"/>
              </a:lnSpc>
              <a:spcBef>
                <a:spcPts val="0"/>
              </a:spcBef>
              <a:spcAft>
                <a:spcPts val="0"/>
              </a:spcAft>
              <a:buClrTx/>
              <a:buSzPts val="2500"/>
              <a:buFontTx/>
              <a:buNone/>
              <a:tabLst/>
              <a:defRPr/>
            </a:pPr>
            <a:r>
              <a:rPr lang="en-US" sz="4800" b="1" dirty="0">
                <a:solidFill>
                  <a:sysClr val="windowText" lastClr="000000"/>
                </a:solidFill>
                <a:latin typeface="Calibri Light" panose="020F0302020204030204"/>
              </a:rPr>
              <a:t>Data Scenario</a:t>
            </a:r>
            <a:endParaRPr kumimoji="0" lang="en-US" sz="4800" b="1" i="0" u="none" strike="noStrike" kern="1200" cap="none" spc="0" normalizeH="0" baseline="0" noProof="0" dirty="0">
              <a:ln>
                <a:noFill/>
              </a:ln>
              <a:solidFill>
                <a:sysClr val="windowText" lastClr="000000"/>
              </a:solidFill>
              <a:effectLst/>
              <a:uLnTx/>
              <a:uFillTx/>
              <a:latin typeface="Calibri Light" panose="020F0302020204030204"/>
              <a:ea typeface="+mj-ea"/>
              <a:cs typeface="+mj-cs"/>
            </a:endParaRPr>
          </a:p>
        </p:txBody>
      </p:sp>
      <p:sp>
        <p:nvSpPr>
          <p:cNvPr id="5" name="Google Shape;863;p44">
            <a:extLst>
              <a:ext uri="{FF2B5EF4-FFF2-40B4-BE49-F238E27FC236}">
                <a16:creationId xmlns:a16="http://schemas.microsoft.com/office/drawing/2014/main" id="{AD84B945-1725-7AD3-2FA7-32511D281A55}"/>
              </a:ext>
            </a:extLst>
          </p:cNvPr>
          <p:cNvSpPr txBox="1">
            <a:spLocks/>
          </p:cNvSpPr>
          <p:nvPr/>
        </p:nvSpPr>
        <p:spPr>
          <a:xfrm>
            <a:off x="554392" y="1808252"/>
            <a:ext cx="6467511" cy="3241842"/>
          </a:xfrm>
          <a:prstGeom prst="rect">
            <a:avLst/>
          </a:prstGeom>
        </p:spPr>
        <p:txBody>
          <a:bodyPr spcFirstLastPara="1" vert="horz" wrap="square" lIns="121900" tIns="121900" rIns="121900" bIns="121900" rtlCol="0" anchor="t" anchorCtr="0">
            <a:noAutofit/>
          </a:bodyPr>
          <a:lstStyle>
            <a:lvl1pPr marL="228600" lvl="0" indent="-228600" algn="l" defTabSz="914400" rtl="0" eaLnBrk="1" latinLnBrk="0" hangingPunct="1">
              <a:lnSpc>
                <a:spcPct val="100000"/>
              </a:lnSpc>
              <a:spcBef>
                <a:spcPts val="0"/>
              </a:spcBef>
              <a:spcAft>
                <a:spcPts val="0"/>
              </a:spcAft>
              <a:buSzPts val="1400"/>
              <a:buFont typeface="Arial" panose="020B0604020202020204" pitchFamily="34" charset="0"/>
              <a:buNone/>
              <a:defRPr sz="2133" kern="1200">
                <a:solidFill>
                  <a:schemeClr val="tx1"/>
                </a:solidFill>
                <a:latin typeface="+mn-lt"/>
                <a:ea typeface="+mn-ea"/>
                <a:cs typeface="+mn-cs"/>
              </a:defRPr>
            </a:lvl1pPr>
            <a:lvl2pPr marL="685800" lvl="1" indent="-228600" algn="ctr" defTabSz="914400" rtl="0" eaLnBrk="1" latinLnBrk="0" hangingPunct="1">
              <a:lnSpc>
                <a:spcPct val="100000"/>
              </a:lnSpc>
              <a:spcBef>
                <a:spcPts val="0"/>
              </a:spcBef>
              <a:spcAft>
                <a:spcPts val="0"/>
              </a:spcAft>
              <a:buSzPts val="1400"/>
              <a:buFont typeface="Arial" panose="020B0604020202020204" pitchFamily="34" charset="0"/>
              <a:buNone/>
              <a:defRPr sz="2400" kern="1200">
                <a:solidFill>
                  <a:schemeClr val="tx1"/>
                </a:solidFill>
                <a:latin typeface="+mn-lt"/>
                <a:ea typeface="+mn-ea"/>
                <a:cs typeface="+mn-cs"/>
              </a:defRPr>
            </a:lvl2pPr>
            <a:lvl3pPr marL="1143000" lvl="2" indent="-228600" algn="ctr" defTabSz="914400" rtl="0" eaLnBrk="1" latinLnBrk="0" hangingPunct="1">
              <a:lnSpc>
                <a:spcPct val="100000"/>
              </a:lnSpc>
              <a:spcBef>
                <a:spcPts val="0"/>
              </a:spcBef>
              <a:spcAft>
                <a:spcPts val="0"/>
              </a:spcAft>
              <a:buSzPts val="1400"/>
              <a:buFont typeface="Arial" panose="020B0604020202020204" pitchFamily="34" charset="0"/>
              <a:buNone/>
              <a:defRPr sz="2000" kern="1200">
                <a:solidFill>
                  <a:schemeClr val="tx1"/>
                </a:solidFill>
                <a:latin typeface="+mn-lt"/>
                <a:ea typeface="+mn-ea"/>
                <a:cs typeface="+mn-cs"/>
              </a:defRPr>
            </a:lvl3pPr>
            <a:lvl4pPr marL="1600200" lvl="3" indent="-228600" algn="ctr"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4pPr>
            <a:lvl5pPr marL="2057400" lvl="4" indent="-228600" algn="ctr"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5pPr>
            <a:lvl6pPr marL="2514600" lvl="5" indent="-228600" algn="ctr"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6pPr>
            <a:lvl7pPr marL="2971800" lvl="6" indent="-228600" algn="ctr"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7pPr>
            <a:lvl8pPr marL="3429000" lvl="7" indent="-228600" algn="ctr"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8pPr>
            <a:lvl9pPr marL="3886200" lvl="8" indent="-228600" algn="ctr"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50000"/>
              </a:lnSpc>
              <a:spcBef>
                <a:spcPts val="0"/>
              </a:spcBef>
              <a:spcAft>
                <a:spcPts val="0"/>
              </a:spcAft>
              <a:buClrTx/>
              <a:buSzPts val="1400"/>
              <a:buFont typeface="Arial" panose="020B0604020202020204" pitchFamily="34" charset="0"/>
              <a:buChar char="•"/>
              <a:tabLst/>
              <a:defRPr/>
            </a:pPr>
            <a:endParaRPr kumimoji="0" lang="vi-VN" sz="2133"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mn-cs"/>
            </a:endParaRPr>
          </a:p>
        </p:txBody>
      </p:sp>
      <p:sp>
        <p:nvSpPr>
          <p:cNvPr id="7" name="TextBox 6">
            <a:extLst>
              <a:ext uri="{FF2B5EF4-FFF2-40B4-BE49-F238E27FC236}">
                <a16:creationId xmlns:a16="http://schemas.microsoft.com/office/drawing/2014/main" id="{95DB4DF5-2085-FADB-D1D6-E992BF597557}"/>
              </a:ext>
            </a:extLst>
          </p:cNvPr>
          <p:cNvSpPr txBox="1"/>
          <p:nvPr/>
        </p:nvSpPr>
        <p:spPr>
          <a:xfrm>
            <a:off x="5613991" y="6443365"/>
            <a:ext cx="6097712" cy="307777"/>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51CB68-6F21-AF43-B057-CC91713153E9}" type="slidenum">
              <a:rPr kumimoji="0" lang="en-VN" sz="1400" b="1"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VN" sz="1400" b="1"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9" name="Google Shape;863;p44">
            <a:extLst>
              <a:ext uri="{FF2B5EF4-FFF2-40B4-BE49-F238E27FC236}">
                <a16:creationId xmlns:a16="http://schemas.microsoft.com/office/drawing/2014/main" id="{B72DA650-872E-C550-A9AF-F8F21D8AA4A5}"/>
              </a:ext>
            </a:extLst>
          </p:cNvPr>
          <p:cNvSpPr txBox="1">
            <a:spLocks/>
          </p:cNvSpPr>
          <p:nvPr/>
        </p:nvSpPr>
        <p:spPr>
          <a:xfrm>
            <a:off x="554392" y="1829790"/>
            <a:ext cx="6467511" cy="2358400"/>
          </a:xfrm>
          <a:prstGeom prst="rect">
            <a:avLst/>
          </a:prstGeom>
        </p:spPr>
        <p:txBody>
          <a:bodyPr spcFirstLastPara="1" vert="horz" wrap="square" lIns="121900" tIns="121900" rIns="121900" bIns="121900" rtlCol="0" anchor="t" anchorCtr="0">
            <a:noAutofit/>
          </a:bodyPr>
          <a:lstStyle>
            <a:lvl1pPr marL="228600" lvl="0" indent="-228600" algn="l" defTabSz="914400" rtl="0" eaLnBrk="1" latinLnBrk="0" hangingPunct="1">
              <a:lnSpc>
                <a:spcPct val="100000"/>
              </a:lnSpc>
              <a:spcBef>
                <a:spcPts val="0"/>
              </a:spcBef>
              <a:spcAft>
                <a:spcPts val="0"/>
              </a:spcAft>
              <a:buSzPts val="1400"/>
              <a:buFont typeface="Arial" panose="020B0604020202020204" pitchFamily="34" charset="0"/>
              <a:buNone/>
              <a:defRPr sz="2133" kern="1200">
                <a:solidFill>
                  <a:schemeClr val="tx1"/>
                </a:solidFill>
                <a:latin typeface="+mn-lt"/>
                <a:ea typeface="+mn-ea"/>
                <a:cs typeface="+mn-cs"/>
              </a:defRPr>
            </a:lvl1pPr>
            <a:lvl2pPr marL="685800" lvl="1" indent="-228600" algn="ctr" defTabSz="914400" rtl="0" eaLnBrk="1" latinLnBrk="0" hangingPunct="1">
              <a:lnSpc>
                <a:spcPct val="100000"/>
              </a:lnSpc>
              <a:spcBef>
                <a:spcPts val="0"/>
              </a:spcBef>
              <a:spcAft>
                <a:spcPts val="0"/>
              </a:spcAft>
              <a:buSzPts val="1400"/>
              <a:buFont typeface="Arial" panose="020B0604020202020204" pitchFamily="34" charset="0"/>
              <a:buNone/>
              <a:defRPr sz="2400" kern="1200">
                <a:solidFill>
                  <a:schemeClr val="tx1"/>
                </a:solidFill>
                <a:latin typeface="+mn-lt"/>
                <a:ea typeface="+mn-ea"/>
                <a:cs typeface="+mn-cs"/>
              </a:defRPr>
            </a:lvl2pPr>
            <a:lvl3pPr marL="1143000" lvl="2" indent="-228600" algn="ctr" defTabSz="914400" rtl="0" eaLnBrk="1" latinLnBrk="0" hangingPunct="1">
              <a:lnSpc>
                <a:spcPct val="100000"/>
              </a:lnSpc>
              <a:spcBef>
                <a:spcPts val="0"/>
              </a:spcBef>
              <a:spcAft>
                <a:spcPts val="0"/>
              </a:spcAft>
              <a:buSzPts val="1400"/>
              <a:buFont typeface="Arial" panose="020B0604020202020204" pitchFamily="34" charset="0"/>
              <a:buNone/>
              <a:defRPr sz="2000" kern="1200">
                <a:solidFill>
                  <a:schemeClr val="tx1"/>
                </a:solidFill>
                <a:latin typeface="+mn-lt"/>
                <a:ea typeface="+mn-ea"/>
                <a:cs typeface="+mn-cs"/>
              </a:defRPr>
            </a:lvl3pPr>
            <a:lvl4pPr marL="1600200" lvl="3" indent="-228600" algn="ctr"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4pPr>
            <a:lvl5pPr marL="2057400" lvl="4" indent="-228600" algn="ctr"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5pPr>
            <a:lvl6pPr marL="2514600" lvl="5" indent="-228600" algn="ctr"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6pPr>
            <a:lvl7pPr marL="2971800" lvl="6" indent="-228600" algn="ctr"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7pPr>
            <a:lvl8pPr marL="3429000" lvl="7" indent="-228600" algn="ctr"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8pPr>
            <a:lvl9pPr marL="3886200" lvl="8" indent="-228600" algn="ctr"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50000"/>
              </a:lnSpc>
              <a:spcBef>
                <a:spcPts val="0"/>
              </a:spcBef>
              <a:spcAft>
                <a:spcPts val="0"/>
              </a:spcAft>
              <a:buClrTx/>
              <a:buSzPts val="1400"/>
              <a:buFont typeface="Arial" panose="020B0604020202020204" pitchFamily="34" charset="0"/>
              <a:buChar char="•"/>
              <a:tabLst/>
              <a:defRPr/>
            </a:pPr>
            <a:endParaRPr kumimoji="0" lang="vi-VN" sz="2133"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mn-cs"/>
            </a:endParaRPr>
          </a:p>
        </p:txBody>
      </p:sp>
      <p:sp>
        <p:nvSpPr>
          <p:cNvPr id="10" name="Google Shape;863;p44">
            <a:extLst>
              <a:ext uri="{FF2B5EF4-FFF2-40B4-BE49-F238E27FC236}">
                <a16:creationId xmlns:a16="http://schemas.microsoft.com/office/drawing/2014/main" id="{0692CA9D-2C87-1D92-52C4-92A7D0C4343C}"/>
              </a:ext>
            </a:extLst>
          </p:cNvPr>
          <p:cNvSpPr txBox="1">
            <a:spLocks/>
          </p:cNvSpPr>
          <p:nvPr/>
        </p:nvSpPr>
        <p:spPr>
          <a:xfrm>
            <a:off x="572239" y="1917255"/>
            <a:ext cx="6467511" cy="2358400"/>
          </a:xfrm>
          <a:prstGeom prst="rect">
            <a:avLst/>
          </a:prstGeom>
        </p:spPr>
        <p:txBody>
          <a:bodyPr spcFirstLastPara="1" vert="horz" wrap="square" lIns="121900" tIns="121900" rIns="121900" bIns="121900" rtlCol="0" anchor="t" anchorCtr="0">
            <a:noAutofit/>
          </a:bodyPr>
          <a:lstStyle>
            <a:lvl1pPr marL="228600" lvl="0" indent="-228600" algn="l" defTabSz="914400" rtl="0" eaLnBrk="1" latinLnBrk="0" hangingPunct="1">
              <a:lnSpc>
                <a:spcPct val="100000"/>
              </a:lnSpc>
              <a:spcBef>
                <a:spcPts val="0"/>
              </a:spcBef>
              <a:spcAft>
                <a:spcPts val="0"/>
              </a:spcAft>
              <a:buSzPts val="1400"/>
              <a:buFont typeface="Arial" panose="020B0604020202020204" pitchFamily="34" charset="0"/>
              <a:buNone/>
              <a:defRPr sz="2133" kern="1200">
                <a:solidFill>
                  <a:schemeClr val="tx1"/>
                </a:solidFill>
                <a:latin typeface="+mn-lt"/>
                <a:ea typeface="+mn-ea"/>
                <a:cs typeface="+mn-cs"/>
              </a:defRPr>
            </a:lvl1pPr>
            <a:lvl2pPr marL="685800" lvl="1" indent="-228600" algn="ctr" defTabSz="914400" rtl="0" eaLnBrk="1" latinLnBrk="0" hangingPunct="1">
              <a:lnSpc>
                <a:spcPct val="100000"/>
              </a:lnSpc>
              <a:spcBef>
                <a:spcPts val="0"/>
              </a:spcBef>
              <a:spcAft>
                <a:spcPts val="0"/>
              </a:spcAft>
              <a:buSzPts val="1400"/>
              <a:buFont typeface="Arial" panose="020B0604020202020204" pitchFamily="34" charset="0"/>
              <a:buNone/>
              <a:defRPr sz="2400" kern="1200">
                <a:solidFill>
                  <a:schemeClr val="tx1"/>
                </a:solidFill>
                <a:latin typeface="+mn-lt"/>
                <a:ea typeface="+mn-ea"/>
                <a:cs typeface="+mn-cs"/>
              </a:defRPr>
            </a:lvl2pPr>
            <a:lvl3pPr marL="1143000" lvl="2" indent="-228600" algn="ctr" defTabSz="914400" rtl="0" eaLnBrk="1" latinLnBrk="0" hangingPunct="1">
              <a:lnSpc>
                <a:spcPct val="100000"/>
              </a:lnSpc>
              <a:spcBef>
                <a:spcPts val="0"/>
              </a:spcBef>
              <a:spcAft>
                <a:spcPts val="0"/>
              </a:spcAft>
              <a:buSzPts val="1400"/>
              <a:buFont typeface="Arial" panose="020B0604020202020204" pitchFamily="34" charset="0"/>
              <a:buNone/>
              <a:defRPr sz="2000" kern="1200">
                <a:solidFill>
                  <a:schemeClr val="tx1"/>
                </a:solidFill>
                <a:latin typeface="+mn-lt"/>
                <a:ea typeface="+mn-ea"/>
                <a:cs typeface="+mn-cs"/>
              </a:defRPr>
            </a:lvl3pPr>
            <a:lvl4pPr marL="1600200" lvl="3" indent="-228600" algn="ctr"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4pPr>
            <a:lvl5pPr marL="2057400" lvl="4" indent="-228600" algn="ctr"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5pPr>
            <a:lvl6pPr marL="2514600" lvl="5" indent="-228600" algn="ctr"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6pPr>
            <a:lvl7pPr marL="2971800" lvl="6" indent="-228600" algn="ctr"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7pPr>
            <a:lvl8pPr marL="3429000" lvl="7" indent="-228600" algn="ctr"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8pPr>
            <a:lvl9pPr marL="3886200" lvl="8" indent="-228600" algn="ctr"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50000"/>
              </a:lnSpc>
              <a:spcBef>
                <a:spcPts val="0"/>
              </a:spcBef>
              <a:spcAft>
                <a:spcPts val="0"/>
              </a:spcAft>
              <a:buClrTx/>
              <a:buSzPts val="1400"/>
              <a:buFont typeface="Arial" panose="020B0604020202020204" pitchFamily="34" charset="0"/>
              <a:buChar char="•"/>
              <a:tabLst/>
              <a:defRPr/>
            </a:pPr>
            <a:endParaRPr kumimoji="0" lang="vi-VN" sz="2133"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mn-cs"/>
            </a:endParaRPr>
          </a:p>
        </p:txBody>
      </p:sp>
      <p:sp>
        <p:nvSpPr>
          <p:cNvPr id="11" name="Google Shape;863;p44">
            <a:extLst>
              <a:ext uri="{FF2B5EF4-FFF2-40B4-BE49-F238E27FC236}">
                <a16:creationId xmlns:a16="http://schemas.microsoft.com/office/drawing/2014/main" id="{D1A4C7C9-2749-DF1F-7489-033AC158D661}"/>
              </a:ext>
            </a:extLst>
          </p:cNvPr>
          <p:cNvSpPr txBox="1">
            <a:spLocks/>
          </p:cNvSpPr>
          <p:nvPr/>
        </p:nvSpPr>
        <p:spPr>
          <a:xfrm>
            <a:off x="407454" y="1576220"/>
            <a:ext cx="6467511" cy="2358400"/>
          </a:xfrm>
          <a:prstGeom prst="rect">
            <a:avLst/>
          </a:prstGeom>
        </p:spPr>
        <p:txBody>
          <a:bodyPr spcFirstLastPara="1" vert="horz" wrap="square" lIns="121900" tIns="121900" rIns="121900" bIns="121900" rtlCol="0" anchor="t" anchorCtr="0">
            <a:noAutofit/>
          </a:bodyPr>
          <a:lstStyle>
            <a:lvl1pPr marL="228600" lvl="0" indent="-228600" algn="l" defTabSz="914400" rtl="0" eaLnBrk="1" latinLnBrk="0" hangingPunct="1">
              <a:lnSpc>
                <a:spcPct val="100000"/>
              </a:lnSpc>
              <a:spcBef>
                <a:spcPts val="0"/>
              </a:spcBef>
              <a:spcAft>
                <a:spcPts val="0"/>
              </a:spcAft>
              <a:buSzPts val="1400"/>
              <a:buFont typeface="Arial" panose="020B0604020202020204" pitchFamily="34" charset="0"/>
              <a:buNone/>
              <a:defRPr sz="2133" kern="1200">
                <a:solidFill>
                  <a:schemeClr val="tx1"/>
                </a:solidFill>
                <a:latin typeface="+mn-lt"/>
                <a:ea typeface="+mn-ea"/>
                <a:cs typeface="+mn-cs"/>
              </a:defRPr>
            </a:lvl1pPr>
            <a:lvl2pPr marL="685800" lvl="1" indent="-228600" algn="ctr" defTabSz="914400" rtl="0" eaLnBrk="1" latinLnBrk="0" hangingPunct="1">
              <a:lnSpc>
                <a:spcPct val="100000"/>
              </a:lnSpc>
              <a:spcBef>
                <a:spcPts val="0"/>
              </a:spcBef>
              <a:spcAft>
                <a:spcPts val="0"/>
              </a:spcAft>
              <a:buSzPts val="1400"/>
              <a:buFont typeface="Arial" panose="020B0604020202020204" pitchFamily="34" charset="0"/>
              <a:buNone/>
              <a:defRPr sz="2400" kern="1200">
                <a:solidFill>
                  <a:schemeClr val="tx1"/>
                </a:solidFill>
                <a:latin typeface="+mn-lt"/>
                <a:ea typeface="+mn-ea"/>
                <a:cs typeface="+mn-cs"/>
              </a:defRPr>
            </a:lvl2pPr>
            <a:lvl3pPr marL="1143000" lvl="2" indent="-228600" algn="ctr" defTabSz="914400" rtl="0" eaLnBrk="1" latinLnBrk="0" hangingPunct="1">
              <a:lnSpc>
                <a:spcPct val="100000"/>
              </a:lnSpc>
              <a:spcBef>
                <a:spcPts val="0"/>
              </a:spcBef>
              <a:spcAft>
                <a:spcPts val="0"/>
              </a:spcAft>
              <a:buSzPts val="1400"/>
              <a:buFont typeface="Arial" panose="020B0604020202020204" pitchFamily="34" charset="0"/>
              <a:buNone/>
              <a:defRPr sz="2000" kern="1200">
                <a:solidFill>
                  <a:schemeClr val="tx1"/>
                </a:solidFill>
                <a:latin typeface="+mn-lt"/>
                <a:ea typeface="+mn-ea"/>
                <a:cs typeface="+mn-cs"/>
              </a:defRPr>
            </a:lvl3pPr>
            <a:lvl4pPr marL="1600200" lvl="3" indent="-228600" algn="ctr"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4pPr>
            <a:lvl5pPr marL="2057400" lvl="4" indent="-228600" algn="ctr"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5pPr>
            <a:lvl6pPr marL="2514600" lvl="5" indent="-228600" algn="ctr"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6pPr>
            <a:lvl7pPr marL="2971800" lvl="6" indent="-228600" algn="ctr"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7pPr>
            <a:lvl8pPr marL="3429000" lvl="7" indent="-228600" algn="ctr"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8pPr>
            <a:lvl9pPr marL="3886200" lvl="8" indent="-228600" algn="ctr"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Pts val="1400"/>
              <a:tabLst/>
              <a:defRPr/>
            </a:pPr>
            <a:r>
              <a:rPr kumimoji="0" lang="vi-VN" sz="1600" b="1"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mn-cs"/>
              </a:rPr>
              <a:t>Company Background: </a:t>
            </a:r>
            <a:r>
              <a:rPr kumimoji="0" lang="vi-VN" sz="16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mn-cs"/>
              </a:rPr>
              <a:t>A retail chain, SuperStore, sells various consumer products across multiple states in the U.S. </a:t>
            </a:r>
          </a:p>
          <a:p>
            <a:pPr marL="0" marR="0" lvl="0" indent="0" algn="l" defTabSz="914400" rtl="0" eaLnBrk="1" fontAlgn="auto" latinLnBrk="0" hangingPunct="1">
              <a:lnSpc>
                <a:spcPct val="150000"/>
              </a:lnSpc>
              <a:spcBef>
                <a:spcPts val="0"/>
              </a:spcBef>
              <a:spcAft>
                <a:spcPts val="0"/>
              </a:spcAft>
              <a:buClrTx/>
              <a:buSzPts val="1400"/>
              <a:tabLst/>
              <a:defRPr/>
            </a:pPr>
            <a:r>
              <a:rPr kumimoji="0" lang="vi-VN" sz="1600" b="1"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mn-cs"/>
              </a:rPr>
              <a:t>Dataset Overview: </a:t>
            </a:r>
            <a:r>
              <a:rPr kumimoji="0" lang="vi-VN" sz="16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mn-cs"/>
              </a:rPr>
              <a:t>The dataset contains detailed transaction records from SuperStore from 2014 - 2017. The columns in the dataset include:</a:t>
            </a:r>
          </a:p>
          <a:p>
            <a:pPr marL="342900" marR="0" lvl="0" indent="-342900" algn="l" defTabSz="914400" rtl="0" eaLnBrk="1" fontAlgn="auto" latinLnBrk="0" hangingPunct="1">
              <a:lnSpc>
                <a:spcPct val="150000"/>
              </a:lnSpc>
              <a:spcBef>
                <a:spcPts val="0"/>
              </a:spcBef>
              <a:spcAft>
                <a:spcPts val="0"/>
              </a:spcAft>
              <a:buClrTx/>
              <a:buSzPts val="1400"/>
              <a:buFont typeface="Arial" panose="020B0604020202020204" pitchFamily="34" charset="0"/>
              <a:buChar char="•"/>
              <a:tabLst/>
              <a:defRPr/>
            </a:pPr>
            <a:r>
              <a:rPr kumimoji="0" lang="vi-VN" sz="1600" b="1"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mn-cs"/>
              </a:rPr>
              <a:t>Order Date: </a:t>
            </a:r>
            <a:r>
              <a:rPr kumimoji="0" lang="vi-VN" sz="16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mn-cs"/>
              </a:rPr>
              <a:t>Date of each order.</a:t>
            </a:r>
          </a:p>
          <a:p>
            <a:pPr marL="342900" marR="0" lvl="0" indent="-342900" algn="l" defTabSz="914400" rtl="0" eaLnBrk="1" fontAlgn="auto" latinLnBrk="0" hangingPunct="1">
              <a:lnSpc>
                <a:spcPct val="150000"/>
              </a:lnSpc>
              <a:spcBef>
                <a:spcPts val="0"/>
              </a:spcBef>
              <a:spcAft>
                <a:spcPts val="0"/>
              </a:spcAft>
              <a:buClrTx/>
              <a:buSzPts val="1400"/>
              <a:buFont typeface="Arial" panose="020B0604020202020204" pitchFamily="34" charset="0"/>
              <a:buChar char="•"/>
              <a:tabLst/>
              <a:defRPr/>
            </a:pPr>
            <a:r>
              <a:rPr kumimoji="0" lang="vi-VN" sz="1600" b="1"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mn-cs"/>
              </a:rPr>
              <a:t>Customer Information: </a:t>
            </a:r>
            <a:r>
              <a:rPr kumimoji="0" lang="vi-VN" sz="16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mn-cs"/>
              </a:rPr>
              <a:t>Customer ID, customer name, segment, and region.</a:t>
            </a:r>
          </a:p>
          <a:p>
            <a:pPr marL="342900" marR="0" lvl="0" indent="-342900" algn="l" defTabSz="914400" rtl="0" eaLnBrk="1" fontAlgn="auto" latinLnBrk="0" hangingPunct="1">
              <a:lnSpc>
                <a:spcPct val="150000"/>
              </a:lnSpc>
              <a:spcBef>
                <a:spcPts val="0"/>
              </a:spcBef>
              <a:spcAft>
                <a:spcPts val="0"/>
              </a:spcAft>
              <a:buClrTx/>
              <a:buSzPts val="1400"/>
              <a:buFont typeface="Arial" panose="020B0604020202020204" pitchFamily="34" charset="0"/>
              <a:buChar char="•"/>
              <a:tabLst/>
              <a:defRPr/>
            </a:pPr>
            <a:r>
              <a:rPr kumimoji="0" lang="vi-VN" sz="1600" b="1"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mn-cs"/>
              </a:rPr>
              <a:t>Product Information: </a:t>
            </a:r>
            <a:r>
              <a:rPr kumimoji="0" lang="vi-VN" sz="16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mn-cs"/>
              </a:rPr>
              <a:t>Product category (Technology, Furniture, Office Supplies), sub-category, product ID, and product name.</a:t>
            </a:r>
          </a:p>
          <a:p>
            <a:pPr marL="342900" marR="0" lvl="0" indent="-342900" algn="l" defTabSz="914400" rtl="0" eaLnBrk="1" fontAlgn="auto" latinLnBrk="0" hangingPunct="1">
              <a:lnSpc>
                <a:spcPct val="150000"/>
              </a:lnSpc>
              <a:spcBef>
                <a:spcPts val="0"/>
              </a:spcBef>
              <a:spcAft>
                <a:spcPts val="0"/>
              </a:spcAft>
              <a:buClrTx/>
              <a:buSzPts val="1400"/>
              <a:buFont typeface="Arial" panose="020B0604020202020204" pitchFamily="34" charset="0"/>
              <a:buChar char="•"/>
              <a:tabLst/>
              <a:defRPr/>
            </a:pPr>
            <a:r>
              <a:rPr kumimoji="0" lang="vi-VN" sz="1600" b="1"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mn-cs"/>
              </a:rPr>
              <a:t>Sales and Financials: </a:t>
            </a:r>
            <a:r>
              <a:rPr kumimoji="0" lang="vi-VN" sz="16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mn-cs"/>
              </a:rPr>
              <a:t>Sales amount, profit, discount applied, and quantity ordered.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3">
          <a:extLst>
            <a:ext uri="{FF2B5EF4-FFF2-40B4-BE49-F238E27FC236}">
              <a16:creationId xmlns:a16="http://schemas.microsoft.com/office/drawing/2014/main" id="{DDB28DD3-6053-F74A-750E-8A5B8014BDB1}"/>
            </a:ext>
          </a:extLst>
        </p:cNvPr>
        <p:cNvGrpSpPr/>
        <p:nvPr/>
      </p:nvGrpSpPr>
      <p:grpSpPr>
        <a:xfrm>
          <a:off x="0" y="0"/>
          <a:ext cx="0" cy="0"/>
          <a:chOff x="0" y="0"/>
          <a:chExt cx="0" cy="0"/>
        </a:xfrm>
      </p:grpSpPr>
      <p:sp>
        <p:nvSpPr>
          <p:cNvPr id="610" name="Google Shape;610;p32">
            <a:extLst>
              <a:ext uri="{FF2B5EF4-FFF2-40B4-BE49-F238E27FC236}">
                <a16:creationId xmlns:a16="http://schemas.microsoft.com/office/drawing/2014/main" id="{9F6DFEC9-B047-533F-C4A8-53C54368D102}"/>
              </a:ext>
            </a:extLst>
          </p:cNvPr>
          <p:cNvSpPr/>
          <p:nvPr/>
        </p:nvSpPr>
        <p:spPr>
          <a:xfrm>
            <a:off x="9373800" y="2591217"/>
            <a:ext cx="454000" cy="454000"/>
          </a:xfrm>
          <a:prstGeom prst="upArrow">
            <a:avLst>
              <a:gd name="adj1" fmla="val 50000"/>
              <a:gd name="adj2" fmla="val 50000"/>
            </a:avLst>
          </a:pr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6" name="Google Shape;616;p32">
            <a:extLst>
              <a:ext uri="{FF2B5EF4-FFF2-40B4-BE49-F238E27FC236}">
                <a16:creationId xmlns:a16="http://schemas.microsoft.com/office/drawing/2014/main" id="{85067422-30E0-B38B-0401-F5D75862725A}"/>
              </a:ext>
            </a:extLst>
          </p:cNvPr>
          <p:cNvSpPr/>
          <p:nvPr/>
        </p:nvSpPr>
        <p:spPr>
          <a:xfrm>
            <a:off x="9373800" y="4725351"/>
            <a:ext cx="454000" cy="454000"/>
          </a:xfrm>
          <a:prstGeom prst="upArrow">
            <a:avLst>
              <a:gd name="adj1" fmla="val 50000"/>
              <a:gd name="adj2" fmla="val 50000"/>
            </a:avLst>
          </a:pr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4" name="Google Shape;10975;p93">
            <a:extLst>
              <a:ext uri="{FF2B5EF4-FFF2-40B4-BE49-F238E27FC236}">
                <a16:creationId xmlns:a16="http://schemas.microsoft.com/office/drawing/2014/main" id="{9B0C42BC-019F-7C3A-9596-DCF9865A7718}"/>
              </a:ext>
            </a:extLst>
          </p:cNvPr>
          <p:cNvGrpSpPr/>
          <p:nvPr/>
        </p:nvGrpSpPr>
        <p:grpSpPr>
          <a:xfrm>
            <a:off x="683920" y="5557078"/>
            <a:ext cx="509154" cy="495201"/>
            <a:chOff x="-1183550" y="3586525"/>
            <a:chExt cx="296175" cy="290550"/>
          </a:xfrm>
        </p:grpSpPr>
        <p:sp>
          <p:nvSpPr>
            <p:cNvPr id="15" name="Google Shape;10976;p93">
              <a:extLst>
                <a:ext uri="{FF2B5EF4-FFF2-40B4-BE49-F238E27FC236}">
                  <a16:creationId xmlns:a16="http://schemas.microsoft.com/office/drawing/2014/main" id="{DF5C4F97-FA6E-B539-F18F-260BA85B7371}"/>
                </a:ext>
              </a:extLst>
            </p:cNvPr>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Google Shape;10977;p93">
              <a:extLst>
                <a:ext uri="{FF2B5EF4-FFF2-40B4-BE49-F238E27FC236}">
                  <a16:creationId xmlns:a16="http://schemas.microsoft.com/office/drawing/2014/main" id="{B354EEBB-DFD5-6FB4-9B6C-579611E020F1}"/>
                </a:ext>
              </a:extLst>
            </p:cNvPr>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Google Shape;10978;p93">
              <a:extLst>
                <a:ext uri="{FF2B5EF4-FFF2-40B4-BE49-F238E27FC236}">
                  <a16:creationId xmlns:a16="http://schemas.microsoft.com/office/drawing/2014/main" id="{914D4099-7CC3-D121-9D62-6EDD2BDD611B}"/>
                </a:ext>
              </a:extLst>
            </p:cNvPr>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Google Shape;10979;p93">
              <a:extLst>
                <a:ext uri="{FF2B5EF4-FFF2-40B4-BE49-F238E27FC236}">
                  <a16:creationId xmlns:a16="http://schemas.microsoft.com/office/drawing/2014/main" id="{467685C3-32EA-7CE2-38E4-06CEC9816A02}"/>
                </a:ext>
              </a:extLst>
            </p:cNvPr>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Google Shape;10980;p93">
              <a:extLst>
                <a:ext uri="{FF2B5EF4-FFF2-40B4-BE49-F238E27FC236}">
                  <a16:creationId xmlns:a16="http://schemas.microsoft.com/office/drawing/2014/main" id="{C5315C4E-3119-3264-21B8-A2FDEADC8003}"/>
                </a:ext>
              </a:extLst>
            </p:cNvPr>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Google Shape;10981;p93">
              <a:extLst>
                <a:ext uri="{FF2B5EF4-FFF2-40B4-BE49-F238E27FC236}">
                  <a16:creationId xmlns:a16="http://schemas.microsoft.com/office/drawing/2014/main" id="{0030B23B-4CAA-6A20-2240-53B376984A50}"/>
                </a:ext>
              </a:extLst>
            </p:cNvPr>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Google Shape;10982;p93">
              <a:extLst>
                <a:ext uri="{FF2B5EF4-FFF2-40B4-BE49-F238E27FC236}">
                  <a16:creationId xmlns:a16="http://schemas.microsoft.com/office/drawing/2014/main" id="{4FEE1BD3-FB18-49ED-F1B1-68FAA6EDFAAB}"/>
                </a:ext>
              </a:extLst>
            </p:cNvPr>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Google Shape;10983;p93">
              <a:extLst>
                <a:ext uri="{FF2B5EF4-FFF2-40B4-BE49-F238E27FC236}">
                  <a16:creationId xmlns:a16="http://schemas.microsoft.com/office/drawing/2014/main" id="{BBEE1F00-EFE9-DB27-490A-7A7610611C57}"/>
                </a:ext>
              </a:extLst>
            </p:cNvPr>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Google Shape;10984;p93">
              <a:extLst>
                <a:ext uri="{FF2B5EF4-FFF2-40B4-BE49-F238E27FC236}">
                  <a16:creationId xmlns:a16="http://schemas.microsoft.com/office/drawing/2014/main" id="{CF87525F-F90F-813B-C0F5-AB624BBD225B}"/>
                </a:ext>
              </a:extLst>
            </p:cNvPr>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6" name="Google Shape;606;p32">
            <a:extLst>
              <a:ext uri="{FF2B5EF4-FFF2-40B4-BE49-F238E27FC236}">
                <a16:creationId xmlns:a16="http://schemas.microsoft.com/office/drawing/2014/main" id="{0178B0C1-F0C2-3542-1B4A-9F2F1E025B88}"/>
              </a:ext>
            </a:extLst>
          </p:cNvPr>
          <p:cNvSpPr txBox="1"/>
          <p:nvPr/>
        </p:nvSpPr>
        <p:spPr>
          <a:xfrm>
            <a:off x="1193075" y="5522788"/>
            <a:ext cx="10396413" cy="1609152"/>
          </a:xfrm>
          <a:prstGeom prst="rect">
            <a:avLst/>
          </a:prstGeom>
          <a:noFill/>
          <a:ln>
            <a:noFill/>
          </a:ln>
        </p:spPr>
        <p:txBody>
          <a:bodyPr spcFirstLastPara="1" wrap="square" lIns="121900" tIns="121900" rIns="121900" bIns="121900" anchor="ctr" anchorCtr="0">
            <a:noAutofit/>
          </a:bodyPr>
          <a:lstStyle/>
          <a:p>
            <a:pPr lvl="0"/>
            <a:r>
              <a:rPr lang="en-US" b="1" dirty="0"/>
              <a:t>Canon remained the best-selling copier brand</a:t>
            </a:r>
            <a:r>
              <a:rPr lang="en-US" dirty="0"/>
              <a:t> in the low-sales regions from 2015 to 2017, especially in 2016, with outstanding sales. Additionally, </a:t>
            </a:r>
            <a:r>
              <a:rPr lang="en-US" b="1" dirty="0"/>
              <a:t>Hewlett-Packard (HP) showed strong growth from 2016 to 2017</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Besides, </a:t>
            </a:r>
            <a:r>
              <a:rPr lang="en-US" b="1" dirty="0"/>
              <a:t>Sharp and Brother have withdrawn from the market since 2016</a:t>
            </a:r>
            <a:r>
              <a:rPr lang="en-US" dirty="0"/>
              <a:t>, indicating the </a:t>
            </a:r>
            <a:r>
              <a:rPr lang="en-US" b="1" dirty="0"/>
              <a:t>fierce competition</a:t>
            </a:r>
            <a:r>
              <a:rPr lang="en-US" dirty="0"/>
              <a:t> within the industry in low-sales regions.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715FD833-20A7-BA78-C0AB-9CAE2E4ABB36}"/>
              </a:ext>
            </a:extLst>
          </p:cNvPr>
          <p:cNvPicPr>
            <a:picLocks noChangeAspect="1"/>
          </p:cNvPicPr>
          <p:nvPr/>
        </p:nvPicPr>
        <p:blipFill>
          <a:blip r:embed="rId3"/>
          <a:stretch>
            <a:fillRect/>
          </a:stretch>
        </p:blipFill>
        <p:spPr>
          <a:xfrm>
            <a:off x="683920" y="279190"/>
            <a:ext cx="5851416" cy="5162342"/>
          </a:xfrm>
          <a:prstGeom prst="rect">
            <a:avLst/>
          </a:prstGeom>
        </p:spPr>
      </p:pic>
      <p:pic>
        <p:nvPicPr>
          <p:cNvPr id="11" name="Picture 10">
            <a:extLst>
              <a:ext uri="{FF2B5EF4-FFF2-40B4-BE49-F238E27FC236}">
                <a16:creationId xmlns:a16="http://schemas.microsoft.com/office/drawing/2014/main" id="{605C86FC-4DD5-CF00-664B-7F9FE7517DBD}"/>
              </a:ext>
            </a:extLst>
          </p:cNvPr>
          <p:cNvPicPr>
            <a:picLocks noChangeAspect="1"/>
          </p:cNvPicPr>
          <p:nvPr/>
        </p:nvPicPr>
        <p:blipFill>
          <a:blip r:embed="rId4"/>
          <a:stretch>
            <a:fillRect/>
          </a:stretch>
        </p:blipFill>
        <p:spPr>
          <a:xfrm>
            <a:off x="6446520" y="279190"/>
            <a:ext cx="4930317" cy="5162342"/>
          </a:xfrm>
          <a:prstGeom prst="rect">
            <a:avLst/>
          </a:prstGeom>
        </p:spPr>
      </p:pic>
      <p:sp>
        <p:nvSpPr>
          <p:cNvPr id="6" name="TextBox 5">
            <a:extLst>
              <a:ext uri="{FF2B5EF4-FFF2-40B4-BE49-F238E27FC236}">
                <a16:creationId xmlns:a16="http://schemas.microsoft.com/office/drawing/2014/main" id="{C1755C1F-9545-05DF-0F0F-68201A388B23}"/>
              </a:ext>
            </a:extLst>
          </p:cNvPr>
          <p:cNvSpPr txBox="1"/>
          <p:nvPr/>
        </p:nvSpPr>
        <p:spPr>
          <a:xfrm>
            <a:off x="5585210" y="6424921"/>
            <a:ext cx="6097712" cy="307777"/>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51CB68-6F21-AF43-B057-CC91713153E9}" type="slidenum">
              <a:rPr kumimoji="0" lang="en-VN" sz="1400" b="1"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VN" sz="1400" b="1"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8186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3">
          <a:extLst>
            <a:ext uri="{FF2B5EF4-FFF2-40B4-BE49-F238E27FC236}">
              <a16:creationId xmlns:a16="http://schemas.microsoft.com/office/drawing/2014/main" id="{87D0BF60-0AF3-2CB7-ABAC-562CB8E47AD9}"/>
            </a:ext>
          </a:extLst>
        </p:cNvPr>
        <p:cNvGrpSpPr/>
        <p:nvPr/>
      </p:nvGrpSpPr>
      <p:grpSpPr>
        <a:xfrm>
          <a:off x="0" y="0"/>
          <a:ext cx="0" cy="0"/>
          <a:chOff x="0" y="0"/>
          <a:chExt cx="0" cy="0"/>
        </a:xfrm>
      </p:grpSpPr>
      <p:sp>
        <p:nvSpPr>
          <p:cNvPr id="610" name="Google Shape;610;p32">
            <a:extLst>
              <a:ext uri="{FF2B5EF4-FFF2-40B4-BE49-F238E27FC236}">
                <a16:creationId xmlns:a16="http://schemas.microsoft.com/office/drawing/2014/main" id="{38F61719-D156-7D03-71A7-1620540F69A9}"/>
              </a:ext>
            </a:extLst>
          </p:cNvPr>
          <p:cNvSpPr/>
          <p:nvPr/>
        </p:nvSpPr>
        <p:spPr>
          <a:xfrm>
            <a:off x="9373800" y="2591217"/>
            <a:ext cx="454000" cy="454000"/>
          </a:xfrm>
          <a:prstGeom prst="upArrow">
            <a:avLst>
              <a:gd name="adj1" fmla="val 50000"/>
              <a:gd name="adj2" fmla="val 50000"/>
            </a:avLst>
          </a:pr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6" name="Google Shape;616;p32">
            <a:extLst>
              <a:ext uri="{FF2B5EF4-FFF2-40B4-BE49-F238E27FC236}">
                <a16:creationId xmlns:a16="http://schemas.microsoft.com/office/drawing/2014/main" id="{A37C84D6-CAD1-202E-85AA-9323F3FEFD39}"/>
              </a:ext>
            </a:extLst>
          </p:cNvPr>
          <p:cNvSpPr/>
          <p:nvPr/>
        </p:nvSpPr>
        <p:spPr>
          <a:xfrm>
            <a:off x="9373800" y="4725351"/>
            <a:ext cx="454000" cy="454000"/>
          </a:xfrm>
          <a:prstGeom prst="upArrow">
            <a:avLst>
              <a:gd name="adj1" fmla="val 50000"/>
              <a:gd name="adj2" fmla="val 50000"/>
            </a:avLst>
          </a:pr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4" name="Google Shape;10975;p93">
            <a:extLst>
              <a:ext uri="{FF2B5EF4-FFF2-40B4-BE49-F238E27FC236}">
                <a16:creationId xmlns:a16="http://schemas.microsoft.com/office/drawing/2014/main" id="{66693E8C-8356-A09D-C9E4-1E3943CB5FB0}"/>
              </a:ext>
            </a:extLst>
          </p:cNvPr>
          <p:cNvGrpSpPr/>
          <p:nvPr/>
        </p:nvGrpSpPr>
        <p:grpSpPr>
          <a:xfrm>
            <a:off x="1095400" y="5775274"/>
            <a:ext cx="509154" cy="495201"/>
            <a:chOff x="-1183550" y="3586525"/>
            <a:chExt cx="296175" cy="290550"/>
          </a:xfrm>
        </p:grpSpPr>
        <p:sp>
          <p:nvSpPr>
            <p:cNvPr id="15" name="Google Shape;10976;p93">
              <a:extLst>
                <a:ext uri="{FF2B5EF4-FFF2-40B4-BE49-F238E27FC236}">
                  <a16:creationId xmlns:a16="http://schemas.microsoft.com/office/drawing/2014/main" id="{6FCD09B1-861D-959F-C080-49CC4C554E9F}"/>
                </a:ext>
              </a:extLst>
            </p:cNvPr>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Google Shape;10977;p93">
              <a:extLst>
                <a:ext uri="{FF2B5EF4-FFF2-40B4-BE49-F238E27FC236}">
                  <a16:creationId xmlns:a16="http://schemas.microsoft.com/office/drawing/2014/main" id="{BEA431A7-2782-6E1A-CFEF-37E6491490A9}"/>
                </a:ext>
              </a:extLst>
            </p:cNvPr>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Google Shape;10978;p93">
              <a:extLst>
                <a:ext uri="{FF2B5EF4-FFF2-40B4-BE49-F238E27FC236}">
                  <a16:creationId xmlns:a16="http://schemas.microsoft.com/office/drawing/2014/main" id="{761F8CA2-CA18-37F1-9359-E1DF444B72E4}"/>
                </a:ext>
              </a:extLst>
            </p:cNvPr>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Google Shape;10979;p93">
              <a:extLst>
                <a:ext uri="{FF2B5EF4-FFF2-40B4-BE49-F238E27FC236}">
                  <a16:creationId xmlns:a16="http://schemas.microsoft.com/office/drawing/2014/main" id="{7B24F734-5A96-DDDD-B948-4146B7D20BAB}"/>
                </a:ext>
              </a:extLst>
            </p:cNvPr>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Google Shape;10980;p93">
              <a:extLst>
                <a:ext uri="{FF2B5EF4-FFF2-40B4-BE49-F238E27FC236}">
                  <a16:creationId xmlns:a16="http://schemas.microsoft.com/office/drawing/2014/main" id="{8CB1B49B-3748-6359-EB61-237F35586BE7}"/>
                </a:ext>
              </a:extLst>
            </p:cNvPr>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Google Shape;10981;p93">
              <a:extLst>
                <a:ext uri="{FF2B5EF4-FFF2-40B4-BE49-F238E27FC236}">
                  <a16:creationId xmlns:a16="http://schemas.microsoft.com/office/drawing/2014/main" id="{2C7574BF-436E-BFF3-62C9-53177688200A}"/>
                </a:ext>
              </a:extLst>
            </p:cNvPr>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Google Shape;10982;p93">
              <a:extLst>
                <a:ext uri="{FF2B5EF4-FFF2-40B4-BE49-F238E27FC236}">
                  <a16:creationId xmlns:a16="http://schemas.microsoft.com/office/drawing/2014/main" id="{0B3CAFE1-D1B6-71B5-5501-242D88697059}"/>
                </a:ext>
              </a:extLst>
            </p:cNvPr>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Google Shape;10983;p93">
              <a:extLst>
                <a:ext uri="{FF2B5EF4-FFF2-40B4-BE49-F238E27FC236}">
                  <a16:creationId xmlns:a16="http://schemas.microsoft.com/office/drawing/2014/main" id="{B2D19047-C8AE-7FF5-855A-E54137A9A939}"/>
                </a:ext>
              </a:extLst>
            </p:cNvPr>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Google Shape;10984;p93">
              <a:extLst>
                <a:ext uri="{FF2B5EF4-FFF2-40B4-BE49-F238E27FC236}">
                  <a16:creationId xmlns:a16="http://schemas.microsoft.com/office/drawing/2014/main" id="{1BCD07D4-D981-6920-FCAC-9E22FEE09780}"/>
                </a:ext>
              </a:extLst>
            </p:cNvPr>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6" name="Google Shape;606;p32">
            <a:extLst>
              <a:ext uri="{FF2B5EF4-FFF2-40B4-BE49-F238E27FC236}">
                <a16:creationId xmlns:a16="http://schemas.microsoft.com/office/drawing/2014/main" id="{C9684507-7C96-8158-7C98-056AFF1CBBA6}"/>
              </a:ext>
            </a:extLst>
          </p:cNvPr>
          <p:cNvSpPr txBox="1"/>
          <p:nvPr/>
        </p:nvSpPr>
        <p:spPr>
          <a:xfrm>
            <a:off x="1553176" y="5640469"/>
            <a:ext cx="10684525" cy="1377551"/>
          </a:xfrm>
          <a:prstGeom prst="rect">
            <a:avLst/>
          </a:prstGeom>
          <a:noFill/>
          <a:ln>
            <a:noFill/>
          </a:ln>
        </p:spPr>
        <p:txBody>
          <a:bodyPr spcFirstLastPara="1" wrap="square" lIns="121900" tIns="121900" rIns="121900" bIns="121900" anchor="ctr" anchorCtr="0">
            <a:noAutofit/>
          </a:bodyPr>
          <a:lstStyle/>
          <a:p>
            <a:pPr lvl="0"/>
            <a:r>
              <a:rPr lang="en-US" dirty="0"/>
              <a:t>Although both Canon and HP </a:t>
            </a:r>
            <a:r>
              <a:rPr lang="en-US" b="1" dirty="0"/>
              <a:t>raised prices</a:t>
            </a:r>
            <a:r>
              <a:rPr lang="en-US" dirty="0"/>
              <a:t> in 2016 and 2017, respectively, this did not impact the sales. Even </a:t>
            </a:r>
            <a:r>
              <a:rPr lang="en-US" b="1" dirty="0"/>
              <a:t>discount is not the reason impacting the sales and profit</a:t>
            </a:r>
            <a:r>
              <a:rPr lang="en-US" dirty="0"/>
              <a:t> in low-sales regions.</a:t>
            </a:r>
          </a:p>
          <a:p>
            <a:pPr lvl="0"/>
            <a:endPar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lvl="0"/>
            <a:endPar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7D004DB-1B42-AF19-3C72-268BC414D8CA}"/>
              </a:ext>
            </a:extLst>
          </p:cNvPr>
          <p:cNvPicPr>
            <a:picLocks noChangeAspect="1"/>
          </p:cNvPicPr>
          <p:nvPr/>
        </p:nvPicPr>
        <p:blipFill>
          <a:blip r:embed="rId3"/>
          <a:stretch>
            <a:fillRect/>
          </a:stretch>
        </p:blipFill>
        <p:spPr>
          <a:xfrm>
            <a:off x="639703" y="617324"/>
            <a:ext cx="5291602" cy="4936371"/>
          </a:xfrm>
          <a:prstGeom prst="rect">
            <a:avLst/>
          </a:prstGeom>
        </p:spPr>
      </p:pic>
      <p:sp>
        <p:nvSpPr>
          <p:cNvPr id="6" name="TextBox 5">
            <a:extLst>
              <a:ext uri="{FF2B5EF4-FFF2-40B4-BE49-F238E27FC236}">
                <a16:creationId xmlns:a16="http://schemas.microsoft.com/office/drawing/2014/main" id="{07004F59-37F1-C76B-2A19-F03D0A15AA1B}"/>
              </a:ext>
            </a:extLst>
          </p:cNvPr>
          <p:cNvSpPr txBox="1"/>
          <p:nvPr/>
        </p:nvSpPr>
        <p:spPr>
          <a:xfrm>
            <a:off x="5768457" y="6408701"/>
            <a:ext cx="6097712" cy="307777"/>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51CB68-6F21-AF43-B057-CC91713153E9}" type="slidenum">
              <a:rPr kumimoji="0" lang="en-VN" sz="1400" b="1"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VN" sz="1400" b="1"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5" name="Picture 4" descr="A graph of blue and grey bars&#10;&#10;Description automatically generated">
            <a:extLst>
              <a:ext uri="{FF2B5EF4-FFF2-40B4-BE49-F238E27FC236}">
                <a16:creationId xmlns:a16="http://schemas.microsoft.com/office/drawing/2014/main" id="{285C632B-FD41-D819-4379-26EDA4953E4B}"/>
              </a:ext>
            </a:extLst>
          </p:cNvPr>
          <p:cNvPicPr>
            <a:picLocks noChangeAspect="1"/>
          </p:cNvPicPr>
          <p:nvPr/>
        </p:nvPicPr>
        <p:blipFill>
          <a:blip r:embed="rId4"/>
          <a:stretch>
            <a:fillRect/>
          </a:stretch>
        </p:blipFill>
        <p:spPr>
          <a:xfrm>
            <a:off x="6000413" y="617324"/>
            <a:ext cx="5732675" cy="4926947"/>
          </a:xfrm>
          <a:prstGeom prst="rect">
            <a:avLst/>
          </a:prstGeom>
        </p:spPr>
      </p:pic>
    </p:spTree>
    <p:extLst>
      <p:ext uri="{BB962C8B-B14F-4D97-AF65-F5344CB8AC3E}">
        <p14:creationId xmlns:p14="http://schemas.microsoft.com/office/powerpoint/2010/main" val="3993084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04"/>
        <p:cNvGrpSpPr/>
        <p:nvPr/>
      </p:nvGrpSpPr>
      <p:grpSpPr>
        <a:xfrm>
          <a:off x="0" y="0"/>
          <a:ext cx="0" cy="0"/>
          <a:chOff x="0" y="0"/>
          <a:chExt cx="0" cy="0"/>
        </a:xfrm>
      </p:grpSpPr>
      <p:sp>
        <p:nvSpPr>
          <p:cNvPr id="2105" name="Google Shape;2105;p54"/>
          <p:cNvSpPr/>
          <p:nvPr/>
        </p:nvSpPr>
        <p:spPr>
          <a:xfrm>
            <a:off x="0" y="5208233"/>
            <a:ext cx="12192000" cy="1649600"/>
          </a:xfrm>
          <a:prstGeom prst="rect">
            <a:avLst/>
          </a:pr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06" name="Google Shape;2106;p54"/>
          <p:cNvSpPr txBox="1">
            <a:spLocks noGrp="1"/>
          </p:cNvSpPr>
          <p:nvPr>
            <p:ph type="title"/>
          </p:nvPr>
        </p:nvSpPr>
        <p:spPr>
          <a:xfrm>
            <a:off x="913009" y="5476631"/>
            <a:ext cx="10272000" cy="662400"/>
          </a:xfrm>
          <a:prstGeom prst="rect">
            <a:avLst/>
          </a:prstGeom>
        </p:spPr>
        <p:txBody>
          <a:bodyPr spcFirstLastPara="1" wrap="square" lIns="121900" tIns="121900" rIns="121900" bIns="121900" anchor="t" anchorCtr="0">
            <a:noAutofit/>
          </a:bodyPr>
          <a:lstStyle/>
          <a:p>
            <a:r>
              <a:rPr lang="vi-VN" sz="4600" dirty="0">
                <a:latin typeface="Calibri" panose="020F0502020204030204" pitchFamily="34" charset="0"/>
                <a:cs typeface="Calibri" panose="020F0502020204030204" pitchFamily="34" charset="0"/>
              </a:rPr>
              <a:t>RECOMMENDATIONS</a:t>
            </a:r>
            <a:endParaRPr sz="4600" dirty="0">
              <a:latin typeface="Calibri" panose="020F0502020204030204" pitchFamily="34" charset="0"/>
              <a:cs typeface="Calibri" panose="020F0502020204030204" pitchFamily="34" charset="0"/>
            </a:endParaRPr>
          </a:p>
        </p:txBody>
      </p:sp>
      <p:grpSp>
        <p:nvGrpSpPr>
          <p:cNvPr id="2107" name="Google Shape;2107;p54"/>
          <p:cNvGrpSpPr/>
          <p:nvPr/>
        </p:nvGrpSpPr>
        <p:grpSpPr>
          <a:xfrm>
            <a:off x="11097660" y="5400847"/>
            <a:ext cx="827317" cy="690987"/>
            <a:chOff x="1428800" y="3101325"/>
            <a:chExt cx="961550" cy="803100"/>
          </a:xfrm>
        </p:grpSpPr>
        <p:sp>
          <p:nvSpPr>
            <p:cNvPr id="2108" name="Google Shape;2108;p54"/>
            <p:cNvSpPr/>
            <p:nvPr/>
          </p:nvSpPr>
          <p:spPr>
            <a:xfrm>
              <a:off x="1428800" y="3204725"/>
              <a:ext cx="522900" cy="522075"/>
            </a:xfrm>
            <a:custGeom>
              <a:avLst/>
              <a:gdLst/>
              <a:ahLst/>
              <a:cxnLst/>
              <a:rect l="l" t="t" r="r" b="b"/>
              <a:pathLst>
                <a:path w="20916" h="20883" extrusionOk="0">
                  <a:moveTo>
                    <a:pt x="10475" y="6205"/>
                  </a:moveTo>
                  <a:cubicBezTo>
                    <a:pt x="11009" y="6205"/>
                    <a:pt x="11576" y="6338"/>
                    <a:pt x="12076" y="6505"/>
                  </a:cubicBezTo>
                  <a:lnTo>
                    <a:pt x="12143" y="6438"/>
                  </a:lnTo>
                  <a:lnTo>
                    <a:pt x="12143" y="6505"/>
                  </a:lnTo>
                  <a:cubicBezTo>
                    <a:pt x="13144" y="6939"/>
                    <a:pt x="13944" y="7706"/>
                    <a:pt x="14344" y="8773"/>
                  </a:cubicBezTo>
                  <a:lnTo>
                    <a:pt x="14445" y="8773"/>
                  </a:lnTo>
                  <a:lnTo>
                    <a:pt x="14344" y="8840"/>
                  </a:lnTo>
                  <a:cubicBezTo>
                    <a:pt x="14578" y="9340"/>
                    <a:pt x="14645" y="9841"/>
                    <a:pt x="14645" y="10441"/>
                  </a:cubicBezTo>
                  <a:cubicBezTo>
                    <a:pt x="14645" y="10975"/>
                    <a:pt x="14511" y="11509"/>
                    <a:pt x="14344" y="12009"/>
                  </a:cubicBezTo>
                  <a:lnTo>
                    <a:pt x="14445" y="12109"/>
                  </a:lnTo>
                  <a:lnTo>
                    <a:pt x="14344" y="12109"/>
                  </a:lnTo>
                  <a:cubicBezTo>
                    <a:pt x="13944" y="13110"/>
                    <a:pt x="13144" y="13910"/>
                    <a:pt x="12143" y="14344"/>
                  </a:cubicBezTo>
                  <a:lnTo>
                    <a:pt x="12143" y="14444"/>
                  </a:lnTo>
                  <a:lnTo>
                    <a:pt x="12076" y="14344"/>
                  </a:lnTo>
                  <a:cubicBezTo>
                    <a:pt x="11576" y="14578"/>
                    <a:pt x="11075" y="14644"/>
                    <a:pt x="10475" y="14644"/>
                  </a:cubicBezTo>
                  <a:cubicBezTo>
                    <a:pt x="9941" y="14644"/>
                    <a:pt x="9408" y="14511"/>
                    <a:pt x="8907" y="14344"/>
                  </a:cubicBezTo>
                  <a:lnTo>
                    <a:pt x="8807" y="14444"/>
                  </a:lnTo>
                  <a:lnTo>
                    <a:pt x="8807" y="14344"/>
                  </a:lnTo>
                  <a:cubicBezTo>
                    <a:pt x="7806" y="13944"/>
                    <a:pt x="7006" y="13143"/>
                    <a:pt x="6572" y="12109"/>
                  </a:cubicBezTo>
                  <a:lnTo>
                    <a:pt x="6472" y="12109"/>
                  </a:lnTo>
                  <a:lnTo>
                    <a:pt x="6572" y="12009"/>
                  </a:lnTo>
                  <a:cubicBezTo>
                    <a:pt x="6339" y="11509"/>
                    <a:pt x="6272" y="11008"/>
                    <a:pt x="6272" y="10441"/>
                  </a:cubicBezTo>
                  <a:cubicBezTo>
                    <a:pt x="6272" y="9907"/>
                    <a:pt x="6405" y="9340"/>
                    <a:pt x="6572" y="8840"/>
                  </a:cubicBezTo>
                  <a:lnTo>
                    <a:pt x="6472" y="8773"/>
                  </a:lnTo>
                  <a:lnTo>
                    <a:pt x="6572" y="8773"/>
                  </a:lnTo>
                  <a:cubicBezTo>
                    <a:pt x="6973" y="7773"/>
                    <a:pt x="7773" y="6972"/>
                    <a:pt x="8807" y="6505"/>
                  </a:cubicBezTo>
                  <a:lnTo>
                    <a:pt x="8807" y="6438"/>
                  </a:lnTo>
                  <a:lnTo>
                    <a:pt x="8874" y="6505"/>
                  </a:lnTo>
                  <a:cubicBezTo>
                    <a:pt x="9374" y="6305"/>
                    <a:pt x="9875" y="6205"/>
                    <a:pt x="10475" y="6205"/>
                  </a:cubicBezTo>
                  <a:close/>
                  <a:moveTo>
                    <a:pt x="8807" y="0"/>
                  </a:moveTo>
                  <a:lnTo>
                    <a:pt x="8807" y="2636"/>
                  </a:lnTo>
                  <a:cubicBezTo>
                    <a:pt x="7840" y="2836"/>
                    <a:pt x="6939" y="3203"/>
                    <a:pt x="6105" y="3770"/>
                  </a:cubicBezTo>
                  <a:lnTo>
                    <a:pt x="4237" y="1868"/>
                  </a:lnTo>
                  <a:lnTo>
                    <a:pt x="1902" y="4203"/>
                  </a:lnTo>
                  <a:lnTo>
                    <a:pt x="3770" y="6105"/>
                  </a:lnTo>
                  <a:cubicBezTo>
                    <a:pt x="3237" y="6872"/>
                    <a:pt x="2836" y="7806"/>
                    <a:pt x="2636" y="8807"/>
                  </a:cubicBezTo>
                  <a:lnTo>
                    <a:pt x="1" y="8807"/>
                  </a:lnTo>
                  <a:lnTo>
                    <a:pt x="1" y="12109"/>
                  </a:lnTo>
                  <a:lnTo>
                    <a:pt x="2636" y="12109"/>
                  </a:lnTo>
                  <a:cubicBezTo>
                    <a:pt x="2836" y="13076"/>
                    <a:pt x="3237" y="13977"/>
                    <a:pt x="3770" y="14811"/>
                  </a:cubicBezTo>
                  <a:lnTo>
                    <a:pt x="1902" y="16679"/>
                  </a:lnTo>
                  <a:lnTo>
                    <a:pt x="4237" y="19014"/>
                  </a:lnTo>
                  <a:lnTo>
                    <a:pt x="6105" y="17146"/>
                  </a:lnTo>
                  <a:cubicBezTo>
                    <a:pt x="6906" y="17680"/>
                    <a:pt x="7806" y="18080"/>
                    <a:pt x="8807" y="18280"/>
                  </a:cubicBezTo>
                  <a:lnTo>
                    <a:pt x="8807" y="20882"/>
                  </a:lnTo>
                  <a:lnTo>
                    <a:pt x="12110" y="20882"/>
                  </a:lnTo>
                  <a:lnTo>
                    <a:pt x="12110" y="18280"/>
                  </a:lnTo>
                  <a:cubicBezTo>
                    <a:pt x="13077" y="18080"/>
                    <a:pt x="13978" y="17680"/>
                    <a:pt x="14811" y="17146"/>
                  </a:cubicBezTo>
                  <a:lnTo>
                    <a:pt x="16679" y="19014"/>
                  </a:lnTo>
                  <a:lnTo>
                    <a:pt x="19014" y="16679"/>
                  </a:lnTo>
                  <a:lnTo>
                    <a:pt x="17146" y="14811"/>
                  </a:lnTo>
                  <a:cubicBezTo>
                    <a:pt x="17680" y="14010"/>
                    <a:pt x="18080" y="13110"/>
                    <a:pt x="18281" y="12109"/>
                  </a:cubicBezTo>
                  <a:lnTo>
                    <a:pt x="20916" y="12109"/>
                  </a:lnTo>
                  <a:lnTo>
                    <a:pt x="20916" y="8807"/>
                  </a:lnTo>
                  <a:lnTo>
                    <a:pt x="18281" y="8807"/>
                  </a:lnTo>
                  <a:cubicBezTo>
                    <a:pt x="18080" y="7839"/>
                    <a:pt x="17680" y="6939"/>
                    <a:pt x="17146" y="6105"/>
                  </a:cubicBezTo>
                  <a:lnTo>
                    <a:pt x="19014" y="4203"/>
                  </a:lnTo>
                  <a:lnTo>
                    <a:pt x="16679" y="1868"/>
                  </a:lnTo>
                  <a:lnTo>
                    <a:pt x="14811" y="3770"/>
                  </a:lnTo>
                  <a:cubicBezTo>
                    <a:pt x="14011" y="3236"/>
                    <a:pt x="13110" y="2836"/>
                    <a:pt x="12110" y="2636"/>
                  </a:cubicBezTo>
                  <a:lnTo>
                    <a:pt x="12110" y="0"/>
                  </a:lnTo>
                  <a:close/>
                </a:path>
              </a:pathLst>
            </a:custGeom>
            <a:solidFill>
              <a:srgbClr val="6E9BD3">
                <a:alpha val="434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09" name="Google Shape;2109;p54"/>
            <p:cNvSpPr/>
            <p:nvPr/>
          </p:nvSpPr>
          <p:spPr>
            <a:xfrm>
              <a:off x="1953350" y="3101325"/>
              <a:ext cx="298575" cy="301075"/>
            </a:xfrm>
            <a:custGeom>
              <a:avLst/>
              <a:gdLst/>
              <a:ahLst/>
              <a:cxnLst/>
              <a:rect l="l" t="t" r="r" b="b"/>
              <a:pathLst>
                <a:path w="11943" h="12043" extrusionOk="0">
                  <a:moveTo>
                    <a:pt x="5905" y="3569"/>
                  </a:moveTo>
                  <a:cubicBezTo>
                    <a:pt x="6238" y="3569"/>
                    <a:pt x="6539" y="3636"/>
                    <a:pt x="6839" y="3736"/>
                  </a:cubicBezTo>
                  <a:lnTo>
                    <a:pt x="6872" y="3703"/>
                  </a:lnTo>
                  <a:lnTo>
                    <a:pt x="6872" y="3736"/>
                  </a:lnTo>
                  <a:cubicBezTo>
                    <a:pt x="7473" y="3970"/>
                    <a:pt x="7906" y="4437"/>
                    <a:pt x="8173" y="5037"/>
                  </a:cubicBezTo>
                  <a:lnTo>
                    <a:pt x="8206" y="5037"/>
                  </a:lnTo>
                  <a:lnTo>
                    <a:pt x="8173" y="5070"/>
                  </a:lnTo>
                  <a:cubicBezTo>
                    <a:pt x="8306" y="5371"/>
                    <a:pt x="8340" y="5637"/>
                    <a:pt x="8340" y="5971"/>
                  </a:cubicBezTo>
                  <a:cubicBezTo>
                    <a:pt x="8340" y="6305"/>
                    <a:pt x="8306" y="6605"/>
                    <a:pt x="8206" y="6938"/>
                  </a:cubicBezTo>
                  <a:lnTo>
                    <a:pt x="8173" y="6938"/>
                  </a:lnTo>
                  <a:cubicBezTo>
                    <a:pt x="7906" y="7539"/>
                    <a:pt x="7473" y="7972"/>
                    <a:pt x="6872" y="8239"/>
                  </a:cubicBezTo>
                  <a:lnTo>
                    <a:pt x="6872" y="8273"/>
                  </a:lnTo>
                  <a:lnTo>
                    <a:pt x="6839" y="8239"/>
                  </a:lnTo>
                  <a:cubicBezTo>
                    <a:pt x="6539" y="8373"/>
                    <a:pt x="6238" y="8406"/>
                    <a:pt x="5905" y="8406"/>
                  </a:cubicBezTo>
                  <a:cubicBezTo>
                    <a:pt x="5571" y="8406"/>
                    <a:pt x="5304" y="8306"/>
                    <a:pt x="5004" y="8239"/>
                  </a:cubicBezTo>
                  <a:lnTo>
                    <a:pt x="4971" y="8273"/>
                  </a:lnTo>
                  <a:lnTo>
                    <a:pt x="4971" y="8239"/>
                  </a:lnTo>
                  <a:cubicBezTo>
                    <a:pt x="4370" y="7972"/>
                    <a:pt x="3903" y="7539"/>
                    <a:pt x="3670" y="6938"/>
                  </a:cubicBezTo>
                  <a:lnTo>
                    <a:pt x="3636" y="6938"/>
                  </a:lnTo>
                  <a:lnTo>
                    <a:pt x="3670" y="6905"/>
                  </a:lnTo>
                  <a:cubicBezTo>
                    <a:pt x="3536" y="6605"/>
                    <a:pt x="3503" y="6305"/>
                    <a:pt x="3503" y="5971"/>
                  </a:cubicBezTo>
                  <a:cubicBezTo>
                    <a:pt x="3503" y="5637"/>
                    <a:pt x="3536" y="5371"/>
                    <a:pt x="3670" y="5070"/>
                  </a:cubicBezTo>
                  <a:lnTo>
                    <a:pt x="3636" y="5037"/>
                  </a:lnTo>
                  <a:lnTo>
                    <a:pt x="3670" y="5037"/>
                  </a:lnTo>
                  <a:cubicBezTo>
                    <a:pt x="3903" y="4437"/>
                    <a:pt x="4370" y="3970"/>
                    <a:pt x="4971" y="3736"/>
                  </a:cubicBezTo>
                  <a:lnTo>
                    <a:pt x="4971" y="3703"/>
                  </a:lnTo>
                  <a:lnTo>
                    <a:pt x="5004" y="3736"/>
                  </a:lnTo>
                  <a:cubicBezTo>
                    <a:pt x="5304" y="3603"/>
                    <a:pt x="5571" y="3569"/>
                    <a:pt x="5905" y="3569"/>
                  </a:cubicBezTo>
                  <a:close/>
                  <a:moveTo>
                    <a:pt x="5004" y="0"/>
                  </a:moveTo>
                  <a:lnTo>
                    <a:pt x="5004" y="1501"/>
                  </a:lnTo>
                  <a:cubicBezTo>
                    <a:pt x="4437" y="1635"/>
                    <a:pt x="3903" y="1835"/>
                    <a:pt x="3470" y="2135"/>
                  </a:cubicBezTo>
                  <a:lnTo>
                    <a:pt x="2369" y="1068"/>
                  </a:lnTo>
                  <a:lnTo>
                    <a:pt x="1035" y="2402"/>
                  </a:lnTo>
                  <a:lnTo>
                    <a:pt x="2135" y="3469"/>
                  </a:lnTo>
                  <a:cubicBezTo>
                    <a:pt x="1835" y="3936"/>
                    <a:pt x="1602" y="4470"/>
                    <a:pt x="1502" y="5037"/>
                  </a:cubicBezTo>
                  <a:lnTo>
                    <a:pt x="1" y="5037"/>
                  </a:lnTo>
                  <a:lnTo>
                    <a:pt x="1" y="6938"/>
                  </a:lnTo>
                  <a:lnTo>
                    <a:pt x="1502" y="6938"/>
                  </a:lnTo>
                  <a:cubicBezTo>
                    <a:pt x="1635" y="7539"/>
                    <a:pt x="1835" y="8006"/>
                    <a:pt x="2135" y="8473"/>
                  </a:cubicBezTo>
                  <a:lnTo>
                    <a:pt x="1035" y="9574"/>
                  </a:lnTo>
                  <a:lnTo>
                    <a:pt x="2369" y="10908"/>
                  </a:lnTo>
                  <a:lnTo>
                    <a:pt x="3470" y="9807"/>
                  </a:lnTo>
                  <a:cubicBezTo>
                    <a:pt x="3937" y="10107"/>
                    <a:pt x="4470" y="10374"/>
                    <a:pt x="5004" y="10441"/>
                  </a:cubicBezTo>
                  <a:lnTo>
                    <a:pt x="5004" y="12042"/>
                  </a:lnTo>
                  <a:lnTo>
                    <a:pt x="6939" y="12042"/>
                  </a:lnTo>
                  <a:lnTo>
                    <a:pt x="6939" y="10541"/>
                  </a:lnTo>
                  <a:cubicBezTo>
                    <a:pt x="7506" y="10408"/>
                    <a:pt x="8006" y="10207"/>
                    <a:pt x="8473" y="9907"/>
                  </a:cubicBezTo>
                  <a:lnTo>
                    <a:pt x="9541" y="10975"/>
                  </a:lnTo>
                  <a:lnTo>
                    <a:pt x="10875" y="9640"/>
                  </a:lnTo>
                  <a:lnTo>
                    <a:pt x="9808" y="8573"/>
                  </a:lnTo>
                  <a:cubicBezTo>
                    <a:pt x="10074" y="8106"/>
                    <a:pt x="10341" y="7572"/>
                    <a:pt x="10408" y="7038"/>
                  </a:cubicBezTo>
                  <a:lnTo>
                    <a:pt x="11942" y="7038"/>
                  </a:lnTo>
                  <a:lnTo>
                    <a:pt x="11942" y="6938"/>
                  </a:lnTo>
                  <a:lnTo>
                    <a:pt x="11942" y="5037"/>
                  </a:lnTo>
                  <a:lnTo>
                    <a:pt x="10408" y="5037"/>
                  </a:lnTo>
                  <a:cubicBezTo>
                    <a:pt x="10308" y="4437"/>
                    <a:pt x="10074" y="3936"/>
                    <a:pt x="9808" y="3469"/>
                  </a:cubicBezTo>
                  <a:lnTo>
                    <a:pt x="10875" y="2402"/>
                  </a:lnTo>
                  <a:lnTo>
                    <a:pt x="9541" y="1068"/>
                  </a:lnTo>
                  <a:lnTo>
                    <a:pt x="8473" y="2135"/>
                  </a:lnTo>
                  <a:cubicBezTo>
                    <a:pt x="8006" y="1835"/>
                    <a:pt x="7473" y="1601"/>
                    <a:pt x="6939" y="1501"/>
                  </a:cubicBezTo>
                  <a:lnTo>
                    <a:pt x="6939" y="0"/>
                  </a:lnTo>
                  <a:close/>
                </a:path>
              </a:pathLst>
            </a:custGeom>
            <a:solidFill>
              <a:srgbClr val="6E9BD3">
                <a:alpha val="434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10" name="Google Shape;2110;p54"/>
            <p:cNvSpPr/>
            <p:nvPr/>
          </p:nvSpPr>
          <p:spPr>
            <a:xfrm>
              <a:off x="1952525" y="3466575"/>
              <a:ext cx="437825" cy="437850"/>
            </a:xfrm>
            <a:custGeom>
              <a:avLst/>
              <a:gdLst/>
              <a:ahLst/>
              <a:cxnLst/>
              <a:rect l="l" t="t" r="r" b="b"/>
              <a:pathLst>
                <a:path w="17513" h="17514" extrusionOk="0">
                  <a:moveTo>
                    <a:pt x="8740" y="5204"/>
                  </a:moveTo>
                  <a:cubicBezTo>
                    <a:pt x="9207" y="5204"/>
                    <a:pt x="9674" y="5304"/>
                    <a:pt x="10074" y="5471"/>
                  </a:cubicBezTo>
                  <a:lnTo>
                    <a:pt x="10141" y="5438"/>
                  </a:lnTo>
                  <a:lnTo>
                    <a:pt x="10141" y="5505"/>
                  </a:lnTo>
                  <a:cubicBezTo>
                    <a:pt x="10975" y="5871"/>
                    <a:pt x="11642" y="6539"/>
                    <a:pt x="12009" y="7373"/>
                  </a:cubicBezTo>
                  <a:lnTo>
                    <a:pt x="12075" y="7373"/>
                  </a:lnTo>
                  <a:lnTo>
                    <a:pt x="12042" y="7439"/>
                  </a:lnTo>
                  <a:cubicBezTo>
                    <a:pt x="12209" y="7840"/>
                    <a:pt x="12309" y="8307"/>
                    <a:pt x="12309" y="8774"/>
                  </a:cubicBezTo>
                  <a:cubicBezTo>
                    <a:pt x="12309" y="9207"/>
                    <a:pt x="12209" y="9674"/>
                    <a:pt x="12042" y="10108"/>
                  </a:cubicBezTo>
                  <a:lnTo>
                    <a:pt x="12075" y="10141"/>
                  </a:lnTo>
                  <a:lnTo>
                    <a:pt x="12009" y="10141"/>
                  </a:lnTo>
                  <a:cubicBezTo>
                    <a:pt x="11642" y="10975"/>
                    <a:pt x="10975" y="11642"/>
                    <a:pt x="10141" y="12009"/>
                  </a:cubicBezTo>
                  <a:lnTo>
                    <a:pt x="10141" y="12109"/>
                  </a:lnTo>
                  <a:lnTo>
                    <a:pt x="10074" y="12043"/>
                  </a:lnTo>
                  <a:cubicBezTo>
                    <a:pt x="9674" y="12209"/>
                    <a:pt x="9207" y="12309"/>
                    <a:pt x="8740" y="12309"/>
                  </a:cubicBezTo>
                  <a:cubicBezTo>
                    <a:pt x="8306" y="12309"/>
                    <a:pt x="7839" y="12209"/>
                    <a:pt x="7405" y="12043"/>
                  </a:cubicBezTo>
                  <a:lnTo>
                    <a:pt x="7372" y="12109"/>
                  </a:lnTo>
                  <a:lnTo>
                    <a:pt x="7372" y="12009"/>
                  </a:lnTo>
                  <a:cubicBezTo>
                    <a:pt x="6538" y="11642"/>
                    <a:pt x="5871" y="10975"/>
                    <a:pt x="5504" y="10141"/>
                  </a:cubicBezTo>
                  <a:lnTo>
                    <a:pt x="5404" y="10141"/>
                  </a:lnTo>
                  <a:lnTo>
                    <a:pt x="5471" y="10108"/>
                  </a:lnTo>
                  <a:cubicBezTo>
                    <a:pt x="5304" y="9674"/>
                    <a:pt x="5204" y="9207"/>
                    <a:pt x="5204" y="8774"/>
                  </a:cubicBezTo>
                  <a:cubicBezTo>
                    <a:pt x="5204" y="8307"/>
                    <a:pt x="5304" y="7840"/>
                    <a:pt x="5471" y="7439"/>
                  </a:cubicBezTo>
                  <a:lnTo>
                    <a:pt x="5404" y="7373"/>
                  </a:lnTo>
                  <a:lnTo>
                    <a:pt x="5504" y="7373"/>
                  </a:lnTo>
                  <a:cubicBezTo>
                    <a:pt x="5871" y="6539"/>
                    <a:pt x="6538" y="5871"/>
                    <a:pt x="7372" y="5505"/>
                  </a:cubicBezTo>
                  <a:lnTo>
                    <a:pt x="7372" y="5438"/>
                  </a:lnTo>
                  <a:lnTo>
                    <a:pt x="7405" y="5471"/>
                  </a:lnTo>
                  <a:cubicBezTo>
                    <a:pt x="7839" y="5304"/>
                    <a:pt x="8306" y="5204"/>
                    <a:pt x="8740" y="5204"/>
                  </a:cubicBezTo>
                  <a:close/>
                  <a:moveTo>
                    <a:pt x="7372" y="1"/>
                  </a:moveTo>
                  <a:lnTo>
                    <a:pt x="7372" y="2202"/>
                  </a:lnTo>
                  <a:cubicBezTo>
                    <a:pt x="6538" y="2369"/>
                    <a:pt x="5804" y="2703"/>
                    <a:pt x="5137" y="3170"/>
                  </a:cubicBezTo>
                  <a:lnTo>
                    <a:pt x="3536" y="1602"/>
                  </a:lnTo>
                  <a:lnTo>
                    <a:pt x="1568" y="3536"/>
                  </a:lnTo>
                  <a:lnTo>
                    <a:pt x="3169" y="5138"/>
                  </a:lnTo>
                  <a:cubicBezTo>
                    <a:pt x="2702" y="5805"/>
                    <a:pt x="2402" y="6605"/>
                    <a:pt x="2202" y="7373"/>
                  </a:cubicBezTo>
                  <a:lnTo>
                    <a:pt x="0" y="7373"/>
                  </a:lnTo>
                  <a:lnTo>
                    <a:pt x="0" y="10141"/>
                  </a:lnTo>
                  <a:lnTo>
                    <a:pt x="2202" y="10141"/>
                  </a:lnTo>
                  <a:cubicBezTo>
                    <a:pt x="2369" y="10975"/>
                    <a:pt x="2702" y="11709"/>
                    <a:pt x="3169" y="12376"/>
                  </a:cubicBezTo>
                  <a:lnTo>
                    <a:pt x="1568" y="13977"/>
                  </a:lnTo>
                  <a:lnTo>
                    <a:pt x="3536" y="15945"/>
                  </a:lnTo>
                  <a:lnTo>
                    <a:pt x="5137" y="14344"/>
                  </a:lnTo>
                  <a:cubicBezTo>
                    <a:pt x="5804" y="14811"/>
                    <a:pt x="6572" y="15111"/>
                    <a:pt x="7372" y="15312"/>
                  </a:cubicBezTo>
                  <a:lnTo>
                    <a:pt x="7372" y="17513"/>
                  </a:lnTo>
                  <a:lnTo>
                    <a:pt x="10141" y="17513"/>
                  </a:lnTo>
                  <a:lnTo>
                    <a:pt x="10141" y="15312"/>
                  </a:lnTo>
                  <a:cubicBezTo>
                    <a:pt x="10975" y="15145"/>
                    <a:pt x="11709" y="14811"/>
                    <a:pt x="12376" y="14344"/>
                  </a:cubicBezTo>
                  <a:lnTo>
                    <a:pt x="13977" y="15945"/>
                  </a:lnTo>
                  <a:lnTo>
                    <a:pt x="15912" y="13977"/>
                  </a:lnTo>
                  <a:lnTo>
                    <a:pt x="14344" y="12376"/>
                  </a:lnTo>
                  <a:cubicBezTo>
                    <a:pt x="14811" y="11709"/>
                    <a:pt x="15078" y="10942"/>
                    <a:pt x="15311" y="10141"/>
                  </a:cubicBezTo>
                  <a:lnTo>
                    <a:pt x="17513" y="10141"/>
                  </a:lnTo>
                  <a:lnTo>
                    <a:pt x="17513" y="7373"/>
                  </a:lnTo>
                  <a:lnTo>
                    <a:pt x="15311" y="7373"/>
                  </a:lnTo>
                  <a:cubicBezTo>
                    <a:pt x="15144" y="6539"/>
                    <a:pt x="14811" y="5805"/>
                    <a:pt x="14344" y="5138"/>
                  </a:cubicBezTo>
                  <a:lnTo>
                    <a:pt x="15912" y="3536"/>
                  </a:lnTo>
                  <a:lnTo>
                    <a:pt x="13977" y="1602"/>
                  </a:lnTo>
                  <a:lnTo>
                    <a:pt x="12376" y="3170"/>
                  </a:lnTo>
                  <a:cubicBezTo>
                    <a:pt x="11709" y="2703"/>
                    <a:pt x="10908" y="2436"/>
                    <a:pt x="10141" y="2202"/>
                  </a:cubicBezTo>
                  <a:lnTo>
                    <a:pt x="10141" y="1"/>
                  </a:lnTo>
                  <a:close/>
                </a:path>
              </a:pathLst>
            </a:custGeom>
            <a:solidFill>
              <a:srgbClr val="6E9BD3">
                <a:alpha val="434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2" name="TextBox 1">
            <a:extLst>
              <a:ext uri="{FF2B5EF4-FFF2-40B4-BE49-F238E27FC236}">
                <a16:creationId xmlns:a16="http://schemas.microsoft.com/office/drawing/2014/main" id="{790B4CC1-1697-1503-8A73-F11BD8310C65}"/>
              </a:ext>
            </a:extLst>
          </p:cNvPr>
          <p:cNvSpPr txBox="1"/>
          <p:nvPr/>
        </p:nvSpPr>
        <p:spPr>
          <a:xfrm>
            <a:off x="5638913" y="6364327"/>
            <a:ext cx="6097712" cy="307777"/>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51CB68-6F21-AF43-B057-CC91713153E9}" type="slidenum">
              <a:rPr kumimoji="0" lang="en-VN" sz="1400" b="1" i="0" u="none" strike="noStrike" kern="1200" cap="none" spc="0" normalizeH="0" baseline="0" noProof="0" smtClean="0">
                <a:ln>
                  <a:noFill/>
                </a:ln>
                <a:solidFill>
                  <a:schemeClr val="bg1"/>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VN" sz="14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40"/>
        <p:cNvGrpSpPr/>
        <p:nvPr/>
      </p:nvGrpSpPr>
      <p:grpSpPr>
        <a:xfrm>
          <a:off x="0" y="0"/>
          <a:ext cx="0" cy="0"/>
          <a:chOff x="0" y="0"/>
          <a:chExt cx="0" cy="0"/>
        </a:xfrm>
      </p:grpSpPr>
      <p:grpSp>
        <p:nvGrpSpPr>
          <p:cNvPr id="3051" name="Google Shape;3051;p66"/>
          <p:cNvGrpSpPr/>
          <p:nvPr/>
        </p:nvGrpSpPr>
        <p:grpSpPr>
          <a:xfrm>
            <a:off x="10530200" y="517967"/>
            <a:ext cx="1282067" cy="1070800"/>
            <a:chOff x="4781075" y="719300"/>
            <a:chExt cx="961550" cy="803100"/>
          </a:xfrm>
        </p:grpSpPr>
        <p:sp>
          <p:nvSpPr>
            <p:cNvPr id="3052" name="Google Shape;3052;p66"/>
            <p:cNvSpPr/>
            <p:nvPr/>
          </p:nvSpPr>
          <p:spPr>
            <a:xfrm>
              <a:off x="4781075" y="822700"/>
              <a:ext cx="522900" cy="522075"/>
            </a:xfrm>
            <a:custGeom>
              <a:avLst/>
              <a:gdLst/>
              <a:ahLst/>
              <a:cxnLst/>
              <a:rect l="l" t="t" r="r" b="b"/>
              <a:pathLst>
                <a:path w="20916" h="20883" extrusionOk="0">
                  <a:moveTo>
                    <a:pt x="10475" y="6205"/>
                  </a:moveTo>
                  <a:cubicBezTo>
                    <a:pt x="11009" y="6205"/>
                    <a:pt x="11576" y="6338"/>
                    <a:pt x="12076" y="6505"/>
                  </a:cubicBezTo>
                  <a:lnTo>
                    <a:pt x="12143" y="6438"/>
                  </a:lnTo>
                  <a:lnTo>
                    <a:pt x="12143" y="6505"/>
                  </a:lnTo>
                  <a:cubicBezTo>
                    <a:pt x="13144" y="6939"/>
                    <a:pt x="13944" y="7706"/>
                    <a:pt x="14344" y="8773"/>
                  </a:cubicBezTo>
                  <a:lnTo>
                    <a:pt x="14445" y="8773"/>
                  </a:lnTo>
                  <a:lnTo>
                    <a:pt x="14344" y="8840"/>
                  </a:lnTo>
                  <a:cubicBezTo>
                    <a:pt x="14578" y="9340"/>
                    <a:pt x="14645" y="9841"/>
                    <a:pt x="14645" y="10441"/>
                  </a:cubicBezTo>
                  <a:cubicBezTo>
                    <a:pt x="14645" y="10975"/>
                    <a:pt x="14511" y="11509"/>
                    <a:pt x="14344" y="12009"/>
                  </a:cubicBezTo>
                  <a:lnTo>
                    <a:pt x="14445" y="12109"/>
                  </a:lnTo>
                  <a:lnTo>
                    <a:pt x="14344" y="12109"/>
                  </a:lnTo>
                  <a:cubicBezTo>
                    <a:pt x="13944" y="13110"/>
                    <a:pt x="13144" y="13910"/>
                    <a:pt x="12143" y="14344"/>
                  </a:cubicBezTo>
                  <a:lnTo>
                    <a:pt x="12143" y="14444"/>
                  </a:lnTo>
                  <a:lnTo>
                    <a:pt x="12076" y="14344"/>
                  </a:lnTo>
                  <a:cubicBezTo>
                    <a:pt x="11576" y="14578"/>
                    <a:pt x="11075" y="14644"/>
                    <a:pt x="10475" y="14644"/>
                  </a:cubicBezTo>
                  <a:cubicBezTo>
                    <a:pt x="9941" y="14644"/>
                    <a:pt x="9408" y="14511"/>
                    <a:pt x="8907" y="14344"/>
                  </a:cubicBezTo>
                  <a:lnTo>
                    <a:pt x="8807" y="14444"/>
                  </a:lnTo>
                  <a:lnTo>
                    <a:pt x="8807" y="14344"/>
                  </a:lnTo>
                  <a:cubicBezTo>
                    <a:pt x="7806" y="13944"/>
                    <a:pt x="7006" y="13143"/>
                    <a:pt x="6572" y="12109"/>
                  </a:cubicBezTo>
                  <a:lnTo>
                    <a:pt x="6472" y="12109"/>
                  </a:lnTo>
                  <a:lnTo>
                    <a:pt x="6572" y="12009"/>
                  </a:lnTo>
                  <a:cubicBezTo>
                    <a:pt x="6339" y="11509"/>
                    <a:pt x="6272" y="11008"/>
                    <a:pt x="6272" y="10441"/>
                  </a:cubicBezTo>
                  <a:cubicBezTo>
                    <a:pt x="6272" y="9907"/>
                    <a:pt x="6405" y="9340"/>
                    <a:pt x="6572" y="8840"/>
                  </a:cubicBezTo>
                  <a:lnTo>
                    <a:pt x="6472" y="8773"/>
                  </a:lnTo>
                  <a:lnTo>
                    <a:pt x="6572" y="8773"/>
                  </a:lnTo>
                  <a:cubicBezTo>
                    <a:pt x="6973" y="7773"/>
                    <a:pt x="7773" y="6972"/>
                    <a:pt x="8807" y="6505"/>
                  </a:cubicBezTo>
                  <a:lnTo>
                    <a:pt x="8807" y="6438"/>
                  </a:lnTo>
                  <a:lnTo>
                    <a:pt x="8874" y="6505"/>
                  </a:lnTo>
                  <a:cubicBezTo>
                    <a:pt x="9374" y="6305"/>
                    <a:pt x="9875" y="6205"/>
                    <a:pt x="10475" y="6205"/>
                  </a:cubicBezTo>
                  <a:close/>
                  <a:moveTo>
                    <a:pt x="8807" y="0"/>
                  </a:moveTo>
                  <a:lnTo>
                    <a:pt x="8807" y="2636"/>
                  </a:lnTo>
                  <a:cubicBezTo>
                    <a:pt x="7840" y="2836"/>
                    <a:pt x="6939" y="3203"/>
                    <a:pt x="6105" y="3770"/>
                  </a:cubicBezTo>
                  <a:lnTo>
                    <a:pt x="4237" y="1868"/>
                  </a:lnTo>
                  <a:lnTo>
                    <a:pt x="1902" y="4203"/>
                  </a:lnTo>
                  <a:lnTo>
                    <a:pt x="3770" y="6105"/>
                  </a:lnTo>
                  <a:cubicBezTo>
                    <a:pt x="3237" y="6872"/>
                    <a:pt x="2836" y="7806"/>
                    <a:pt x="2636" y="8807"/>
                  </a:cubicBezTo>
                  <a:lnTo>
                    <a:pt x="1" y="8807"/>
                  </a:lnTo>
                  <a:lnTo>
                    <a:pt x="1" y="12109"/>
                  </a:lnTo>
                  <a:lnTo>
                    <a:pt x="2636" y="12109"/>
                  </a:lnTo>
                  <a:cubicBezTo>
                    <a:pt x="2836" y="13076"/>
                    <a:pt x="3237" y="13977"/>
                    <a:pt x="3770" y="14811"/>
                  </a:cubicBezTo>
                  <a:lnTo>
                    <a:pt x="1902" y="16679"/>
                  </a:lnTo>
                  <a:lnTo>
                    <a:pt x="4237" y="19014"/>
                  </a:lnTo>
                  <a:lnTo>
                    <a:pt x="6105" y="17146"/>
                  </a:lnTo>
                  <a:cubicBezTo>
                    <a:pt x="6906" y="17680"/>
                    <a:pt x="7806" y="18080"/>
                    <a:pt x="8807" y="18280"/>
                  </a:cubicBezTo>
                  <a:lnTo>
                    <a:pt x="8807" y="20882"/>
                  </a:lnTo>
                  <a:lnTo>
                    <a:pt x="12110" y="20882"/>
                  </a:lnTo>
                  <a:lnTo>
                    <a:pt x="12110" y="18280"/>
                  </a:lnTo>
                  <a:cubicBezTo>
                    <a:pt x="13077" y="18080"/>
                    <a:pt x="13978" y="17680"/>
                    <a:pt x="14811" y="17146"/>
                  </a:cubicBezTo>
                  <a:lnTo>
                    <a:pt x="16679" y="19014"/>
                  </a:lnTo>
                  <a:lnTo>
                    <a:pt x="19014" y="16679"/>
                  </a:lnTo>
                  <a:lnTo>
                    <a:pt x="17146" y="14811"/>
                  </a:lnTo>
                  <a:cubicBezTo>
                    <a:pt x="17680" y="14010"/>
                    <a:pt x="18080" y="13110"/>
                    <a:pt x="18281" y="12109"/>
                  </a:cubicBezTo>
                  <a:lnTo>
                    <a:pt x="20916" y="12109"/>
                  </a:lnTo>
                  <a:lnTo>
                    <a:pt x="20916" y="8807"/>
                  </a:lnTo>
                  <a:lnTo>
                    <a:pt x="18281" y="8807"/>
                  </a:lnTo>
                  <a:cubicBezTo>
                    <a:pt x="18080" y="7839"/>
                    <a:pt x="17680" y="6939"/>
                    <a:pt x="17146" y="6105"/>
                  </a:cubicBezTo>
                  <a:lnTo>
                    <a:pt x="19014" y="4203"/>
                  </a:lnTo>
                  <a:lnTo>
                    <a:pt x="16679" y="1868"/>
                  </a:lnTo>
                  <a:lnTo>
                    <a:pt x="14811" y="3770"/>
                  </a:lnTo>
                  <a:cubicBezTo>
                    <a:pt x="14011" y="3236"/>
                    <a:pt x="13110" y="2836"/>
                    <a:pt x="12110" y="2636"/>
                  </a:cubicBezTo>
                  <a:lnTo>
                    <a:pt x="12110" y="0"/>
                  </a:lnTo>
                  <a:close/>
                </a:path>
              </a:pathLst>
            </a:custGeom>
            <a:solidFill>
              <a:srgbClr val="6E9BD3">
                <a:alpha val="434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53" name="Google Shape;3053;p66"/>
            <p:cNvSpPr/>
            <p:nvPr/>
          </p:nvSpPr>
          <p:spPr>
            <a:xfrm>
              <a:off x="5305625" y="719300"/>
              <a:ext cx="298575" cy="301075"/>
            </a:xfrm>
            <a:custGeom>
              <a:avLst/>
              <a:gdLst/>
              <a:ahLst/>
              <a:cxnLst/>
              <a:rect l="l" t="t" r="r" b="b"/>
              <a:pathLst>
                <a:path w="11943" h="12043" extrusionOk="0">
                  <a:moveTo>
                    <a:pt x="5905" y="3569"/>
                  </a:moveTo>
                  <a:cubicBezTo>
                    <a:pt x="6238" y="3569"/>
                    <a:pt x="6539" y="3636"/>
                    <a:pt x="6839" y="3736"/>
                  </a:cubicBezTo>
                  <a:lnTo>
                    <a:pt x="6872" y="3703"/>
                  </a:lnTo>
                  <a:lnTo>
                    <a:pt x="6872" y="3736"/>
                  </a:lnTo>
                  <a:cubicBezTo>
                    <a:pt x="7473" y="3970"/>
                    <a:pt x="7906" y="4437"/>
                    <a:pt x="8173" y="5037"/>
                  </a:cubicBezTo>
                  <a:lnTo>
                    <a:pt x="8206" y="5037"/>
                  </a:lnTo>
                  <a:lnTo>
                    <a:pt x="8173" y="5070"/>
                  </a:lnTo>
                  <a:cubicBezTo>
                    <a:pt x="8306" y="5371"/>
                    <a:pt x="8340" y="5637"/>
                    <a:pt x="8340" y="5971"/>
                  </a:cubicBezTo>
                  <a:cubicBezTo>
                    <a:pt x="8340" y="6305"/>
                    <a:pt x="8306" y="6605"/>
                    <a:pt x="8206" y="6938"/>
                  </a:cubicBezTo>
                  <a:lnTo>
                    <a:pt x="8173" y="6938"/>
                  </a:lnTo>
                  <a:cubicBezTo>
                    <a:pt x="7906" y="7539"/>
                    <a:pt x="7473" y="7972"/>
                    <a:pt x="6872" y="8239"/>
                  </a:cubicBezTo>
                  <a:lnTo>
                    <a:pt x="6872" y="8273"/>
                  </a:lnTo>
                  <a:lnTo>
                    <a:pt x="6839" y="8239"/>
                  </a:lnTo>
                  <a:cubicBezTo>
                    <a:pt x="6539" y="8373"/>
                    <a:pt x="6238" y="8406"/>
                    <a:pt x="5905" y="8406"/>
                  </a:cubicBezTo>
                  <a:cubicBezTo>
                    <a:pt x="5571" y="8406"/>
                    <a:pt x="5304" y="8306"/>
                    <a:pt x="5004" y="8239"/>
                  </a:cubicBezTo>
                  <a:lnTo>
                    <a:pt x="4971" y="8273"/>
                  </a:lnTo>
                  <a:lnTo>
                    <a:pt x="4971" y="8239"/>
                  </a:lnTo>
                  <a:cubicBezTo>
                    <a:pt x="4370" y="7972"/>
                    <a:pt x="3903" y="7539"/>
                    <a:pt x="3670" y="6938"/>
                  </a:cubicBezTo>
                  <a:lnTo>
                    <a:pt x="3636" y="6938"/>
                  </a:lnTo>
                  <a:lnTo>
                    <a:pt x="3670" y="6905"/>
                  </a:lnTo>
                  <a:cubicBezTo>
                    <a:pt x="3536" y="6605"/>
                    <a:pt x="3503" y="6305"/>
                    <a:pt x="3503" y="5971"/>
                  </a:cubicBezTo>
                  <a:cubicBezTo>
                    <a:pt x="3503" y="5637"/>
                    <a:pt x="3536" y="5371"/>
                    <a:pt x="3670" y="5070"/>
                  </a:cubicBezTo>
                  <a:lnTo>
                    <a:pt x="3636" y="5037"/>
                  </a:lnTo>
                  <a:lnTo>
                    <a:pt x="3670" y="5037"/>
                  </a:lnTo>
                  <a:cubicBezTo>
                    <a:pt x="3903" y="4437"/>
                    <a:pt x="4370" y="3970"/>
                    <a:pt x="4971" y="3736"/>
                  </a:cubicBezTo>
                  <a:lnTo>
                    <a:pt x="4971" y="3703"/>
                  </a:lnTo>
                  <a:lnTo>
                    <a:pt x="5004" y="3736"/>
                  </a:lnTo>
                  <a:cubicBezTo>
                    <a:pt x="5304" y="3603"/>
                    <a:pt x="5571" y="3569"/>
                    <a:pt x="5905" y="3569"/>
                  </a:cubicBezTo>
                  <a:close/>
                  <a:moveTo>
                    <a:pt x="5004" y="0"/>
                  </a:moveTo>
                  <a:lnTo>
                    <a:pt x="5004" y="1501"/>
                  </a:lnTo>
                  <a:cubicBezTo>
                    <a:pt x="4437" y="1635"/>
                    <a:pt x="3903" y="1835"/>
                    <a:pt x="3470" y="2135"/>
                  </a:cubicBezTo>
                  <a:lnTo>
                    <a:pt x="2369" y="1068"/>
                  </a:lnTo>
                  <a:lnTo>
                    <a:pt x="1035" y="2402"/>
                  </a:lnTo>
                  <a:lnTo>
                    <a:pt x="2135" y="3469"/>
                  </a:lnTo>
                  <a:cubicBezTo>
                    <a:pt x="1835" y="3936"/>
                    <a:pt x="1602" y="4470"/>
                    <a:pt x="1502" y="5037"/>
                  </a:cubicBezTo>
                  <a:lnTo>
                    <a:pt x="1" y="5037"/>
                  </a:lnTo>
                  <a:lnTo>
                    <a:pt x="1" y="6938"/>
                  </a:lnTo>
                  <a:lnTo>
                    <a:pt x="1502" y="6938"/>
                  </a:lnTo>
                  <a:cubicBezTo>
                    <a:pt x="1635" y="7539"/>
                    <a:pt x="1835" y="8006"/>
                    <a:pt x="2135" y="8473"/>
                  </a:cubicBezTo>
                  <a:lnTo>
                    <a:pt x="1035" y="9574"/>
                  </a:lnTo>
                  <a:lnTo>
                    <a:pt x="2369" y="10908"/>
                  </a:lnTo>
                  <a:lnTo>
                    <a:pt x="3470" y="9807"/>
                  </a:lnTo>
                  <a:cubicBezTo>
                    <a:pt x="3937" y="10107"/>
                    <a:pt x="4470" y="10374"/>
                    <a:pt x="5004" y="10441"/>
                  </a:cubicBezTo>
                  <a:lnTo>
                    <a:pt x="5004" y="12042"/>
                  </a:lnTo>
                  <a:lnTo>
                    <a:pt x="6939" y="12042"/>
                  </a:lnTo>
                  <a:lnTo>
                    <a:pt x="6939" y="10541"/>
                  </a:lnTo>
                  <a:cubicBezTo>
                    <a:pt x="7506" y="10408"/>
                    <a:pt x="8006" y="10207"/>
                    <a:pt x="8473" y="9907"/>
                  </a:cubicBezTo>
                  <a:lnTo>
                    <a:pt x="9541" y="10975"/>
                  </a:lnTo>
                  <a:lnTo>
                    <a:pt x="10875" y="9640"/>
                  </a:lnTo>
                  <a:lnTo>
                    <a:pt x="9808" y="8573"/>
                  </a:lnTo>
                  <a:cubicBezTo>
                    <a:pt x="10074" y="8106"/>
                    <a:pt x="10341" y="7572"/>
                    <a:pt x="10408" y="7038"/>
                  </a:cubicBezTo>
                  <a:lnTo>
                    <a:pt x="11942" y="7038"/>
                  </a:lnTo>
                  <a:lnTo>
                    <a:pt x="11942" y="6938"/>
                  </a:lnTo>
                  <a:lnTo>
                    <a:pt x="11942" y="5037"/>
                  </a:lnTo>
                  <a:lnTo>
                    <a:pt x="10408" y="5037"/>
                  </a:lnTo>
                  <a:cubicBezTo>
                    <a:pt x="10308" y="4437"/>
                    <a:pt x="10074" y="3936"/>
                    <a:pt x="9808" y="3469"/>
                  </a:cubicBezTo>
                  <a:lnTo>
                    <a:pt x="10875" y="2402"/>
                  </a:lnTo>
                  <a:lnTo>
                    <a:pt x="9541" y="1068"/>
                  </a:lnTo>
                  <a:lnTo>
                    <a:pt x="8473" y="2135"/>
                  </a:lnTo>
                  <a:cubicBezTo>
                    <a:pt x="8006" y="1835"/>
                    <a:pt x="7473" y="1601"/>
                    <a:pt x="6939" y="1501"/>
                  </a:cubicBezTo>
                  <a:lnTo>
                    <a:pt x="6939" y="0"/>
                  </a:lnTo>
                  <a:close/>
                </a:path>
              </a:pathLst>
            </a:custGeom>
            <a:solidFill>
              <a:srgbClr val="6E9BD3">
                <a:alpha val="434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54" name="Google Shape;3054;p66"/>
            <p:cNvSpPr/>
            <p:nvPr/>
          </p:nvSpPr>
          <p:spPr>
            <a:xfrm>
              <a:off x="5304800" y="1084550"/>
              <a:ext cx="437825" cy="437850"/>
            </a:xfrm>
            <a:custGeom>
              <a:avLst/>
              <a:gdLst/>
              <a:ahLst/>
              <a:cxnLst/>
              <a:rect l="l" t="t" r="r" b="b"/>
              <a:pathLst>
                <a:path w="17513" h="17514" extrusionOk="0">
                  <a:moveTo>
                    <a:pt x="8740" y="5204"/>
                  </a:moveTo>
                  <a:cubicBezTo>
                    <a:pt x="9207" y="5204"/>
                    <a:pt x="9674" y="5304"/>
                    <a:pt x="10074" y="5471"/>
                  </a:cubicBezTo>
                  <a:lnTo>
                    <a:pt x="10141" y="5438"/>
                  </a:lnTo>
                  <a:lnTo>
                    <a:pt x="10141" y="5505"/>
                  </a:lnTo>
                  <a:cubicBezTo>
                    <a:pt x="10975" y="5871"/>
                    <a:pt x="11642" y="6539"/>
                    <a:pt x="12009" y="7373"/>
                  </a:cubicBezTo>
                  <a:lnTo>
                    <a:pt x="12075" y="7373"/>
                  </a:lnTo>
                  <a:lnTo>
                    <a:pt x="12042" y="7439"/>
                  </a:lnTo>
                  <a:cubicBezTo>
                    <a:pt x="12209" y="7840"/>
                    <a:pt x="12309" y="8307"/>
                    <a:pt x="12309" y="8774"/>
                  </a:cubicBezTo>
                  <a:cubicBezTo>
                    <a:pt x="12309" y="9207"/>
                    <a:pt x="12209" y="9674"/>
                    <a:pt x="12042" y="10108"/>
                  </a:cubicBezTo>
                  <a:lnTo>
                    <a:pt x="12075" y="10141"/>
                  </a:lnTo>
                  <a:lnTo>
                    <a:pt x="12009" y="10141"/>
                  </a:lnTo>
                  <a:cubicBezTo>
                    <a:pt x="11642" y="10975"/>
                    <a:pt x="10975" y="11642"/>
                    <a:pt x="10141" y="12009"/>
                  </a:cubicBezTo>
                  <a:lnTo>
                    <a:pt x="10141" y="12109"/>
                  </a:lnTo>
                  <a:lnTo>
                    <a:pt x="10074" y="12043"/>
                  </a:lnTo>
                  <a:cubicBezTo>
                    <a:pt x="9674" y="12209"/>
                    <a:pt x="9207" y="12309"/>
                    <a:pt x="8740" y="12309"/>
                  </a:cubicBezTo>
                  <a:cubicBezTo>
                    <a:pt x="8306" y="12309"/>
                    <a:pt x="7839" y="12209"/>
                    <a:pt x="7405" y="12043"/>
                  </a:cubicBezTo>
                  <a:lnTo>
                    <a:pt x="7372" y="12109"/>
                  </a:lnTo>
                  <a:lnTo>
                    <a:pt x="7372" y="12009"/>
                  </a:lnTo>
                  <a:cubicBezTo>
                    <a:pt x="6538" y="11642"/>
                    <a:pt x="5871" y="10975"/>
                    <a:pt x="5504" y="10141"/>
                  </a:cubicBezTo>
                  <a:lnTo>
                    <a:pt x="5404" y="10141"/>
                  </a:lnTo>
                  <a:lnTo>
                    <a:pt x="5471" y="10108"/>
                  </a:lnTo>
                  <a:cubicBezTo>
                    <a:pt x="5304" y="9674"/>
                    <a:pt x="5204" y="9207"/>
                    <a:pt x="5204" y="8774"/>
                  </a:cubicBezTo>
                  <a:cubicBezTo>
                    <a:pt x="5204" y="8307"/>
                    <a:pt x="5304" y="7840"/>
                    <a:pt x="5471" y="7439"/>
                  </a:cubicBezTo>
                  <a:lnTo>
                    <a:pt x="5404" y="7373"/>
                  </a:lnTo>
                  <a:lnTo>
                    <a:pt x="5504" y="7373"/>
                  </a:lnTo>
                  <a:cubicBezTo>
                    <a:pt x="5871" y="6539"/>
                    <a:pt x="6538" y="5871"/>
                    <a:pt x="7372" y="5505"/>
                  </a:cubicBezTo>
                  <a:lnTo>
                    <a:pt x="7372" y="5438"/>
                  </a:lnTo>
                  <a:lnTo>
                    <a:pt x="7405" y="5471"/>
                  </a:lnTo>
                  <a:cubicBezTo>
                    <a:pt x="7839" y="5304"/>
                    <a:pt x="8306" y="5204"/>
                    <a:pt x="8740" y="5204"/>
                  </a:cubicBezTo>
                  <a:close/>
                  <a:moveTo>
                    <a:pt x="7372" y="1"/>
                  </a:moveTo>
                  <a:lnTo>
                    <a:pt x="7372" y="2202"/>
                  </a:lnTo>
                  <a:cubicBezTo>
                    <a:pt x="6538" y="2369"/>
                    <a:pt x="5804" y="2703"/>
                    <a:pt x="5137" y="3170"/>
                  </a:cubicBezTo>
                  <a:lnTo>
                    <a:pt x="3536" y="1602"/>
                  </a:lnTo>
                  <a:lnTo>
                    <a:pt x="1568" y="3536"/>
                  </a:lnTo>
                  <a:lnTo>
                    <a:pt x="3169" y="5138"/>
                  </a:lnTo>
                  <a:cubicBezTo>
                    <a:pt x="2702" y="5805"/>
                    <a:pt x="2402" y="6605"/>
                    <a:pt x="2202" y="7373"/>
                  </a:cubicBezTo>
                  <a:lnTo>
                    <a:pt x="0" y="7373"/>
                  </a:lnTo>
                  <a:lnTo>
                    <a:pt x="0" y="10141"/>
                  </a:lnTo>
                  <a:lnTo>
                    <a:pt x="2202" y="10141"/>
                  </a:lnTo>
                  <a:cubicBezTo>
                    <a:pt x="2369" y="10975"/>
                    <a:pt x="2702" y="11709"/>
                    <a:pt x="3169" y="12376"/>
                  </a:cubicBezTo>
                  <a:lnTo>
                    <a:pt x="1568" y="13977"/>
                  </a:lnTo>
                  <a:lnTo>
                    <a:pt x="3536" y="15945"/>
                  </a:lnTo>
                  <a:lnTo>
                    <a:pt x="5137" y="14344"/>
                  </a:lnTo>
                  <a:cubicBezTo>
                    <a:pt x="5804" y="14811"/>
                    <a:pt x="6572" y="15111"/>
                    <a:pt x="7372" y="15312"/>
                  </a:cubicBezTo>
                  <a:lnTo>
                    <a:pt x="7372" y="17513"/>
                  </a:lnTo>
                  <a:lnTo>
                    <a:pt x="10141" y="17513"/>
                  </a:lnTo>
                  <a:lnTo>
                    <a:pt x="10141" y="15312"/>
                  </a:lnTo>
                  <a:cubicBezTo>
                    <a:pt x="10975" y="15145"/>
                    <a:pt x="11709" y="14811"/>
                    <a:pt x="12376" y="14344"/>
                  </a:cubicBezTo>
                  <a:lnTo>
                    <a:pt x="13977" y="15945"/>
                  </a:lnTo>
                  <a:lnTo>
                    <a:pt x="15912" y="13977"/>
                  </a:lnTo>
                  <a:lnTo>
                    <a:pt x="14344" y="12376"/>
                  </a:lnTo>
                  <a:cubicBezTo>
                    <a:pt x="14811" y="11709"/>
                    <a:pt x="15078" y="10942"/>
                    <a:pt x="15311" y="10141"/>
                  </a:cubicBezTo>
                  <a:lnTo>
                    <a:pt x="17513" y="10141"/>
                  </a:lnTo>
                  <a:lnTo>
                    <a:pt x="17513" y="7373"/>
                  </a:lnTo>
                  <a:lnTo>
                    <a:pt x="15311" y="7373"/>
                  </a:lnTo>
                  <a:cubicBezTo>
                    <a:pt x="15144" y="6539"/>
                    <a:pt x="14811" y="5805"/>
                    <a:pt x="14344" y="5138"/>
                  </a:cubicBezTo>
                  <a:lnTo>
                    <a:pt x="15912" y="3536"/>
                  </a:lnTo>
                  <a:lnTo>
                    <a:pt x="13977" y="1602"/>
                  </a:lnTo>
                  <a:lnTo>
                    <a:pt x="12376" y="3170"/>
                  </a:lnTo>
                  <a:cubicBezTo>
                    <a:pt x="11709" y="2703"/>
                    <a:pt x="10908" y="2436"/>
                    <a:pt x="10141" y="2202"/>
                  </a:cubicBezTo>
                  <a:lnTo>
                    <a:pt x="10141" y="1"/>
                  </a:lnTo>
                  <a:close/>
                </a:path>
              </a:pathLst>
            </a:custGeom>
            <a:solidFill>
              <a:srgbClr val="6E9BD3">
                <a:alpha val="434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055" name="Google Shape;3055;p66"/>
          <p:cNvGrpSpPr/>
          <p:nvPr/>
        </p:nvGrpSpPr>
        <p:grpSpPr>
          <a:xfrm>
            <a:off x="286767" y="652300"/>
            <a:ext cx="988533" cy="997400"/>
            <a:chOff x="1549600" y="449100"/>
            <a:chExt cx="741400" cy="748050"/>
          </a:xfrm>
        </p:grpSpPr>
        <p:sp>
          <p:nvSpPr>
            <p:cNvPr id="3056" name="Google Shape;3056;p66"/>
            <p:cNvSpPr/>
            <p:nvPr/>
          </p:nvSpPr>
          <p:spPr>
            <a:xfrm>
              <a:off x="1549600" y="521650"/>
              <a:ext cx="675525" cy="675500"/>
            </a:xfrm>
            <a:custGeom>
              <a:avLst/>
              <a:gdLst/>
              <a:ahLst/>
              <a:cxnLst/>
              <a:rect l="l" t="t" r="r" b="b"/>
              <a:pathLst>
                <a:path w="27021" h="27020" extrusionOk="0">
                  <a:moveTo>
                    <a:pt x="13511" y="3403"/>
                  </a:moveTo>
                  <a:cubicBezTo>
                    <a:pt x="19081" y="3403"/>
                    <a:pt x="23618" y="7906"/>
                    <a:pt x="23618" y="13510"/>
                  </a:cubicBezTo>
                  <a:cubicBezTo>
                    <a:pt x="23618" y="19047"/>
                    <a:pt x="19115" y="23617"/>
                    <a:pt x="13511" y="23617"/>
                  </a:cubicBezTo>
                  <a:cubicBezTo>
                    <a:pt x="7973" y="23617"/>
                    <a:pt x="3437" y="19114"/>
                    <a:pt x="3437" y="13510"/>
                  </a:cubicBezTo>
                  <a:cubicBezTo>
                    <a:pt x="3437" y="7973"/>
                    <a:pt x="7940" y="3403"/>
                    <a:pt x="13511" y="3403"/>
                  </a:cubicBezTo>
                  <a:close/>
                  <a:moveTo>
                    <a:pt x="13511" y="0"/>
                  </a:moveTo>
                  <a:cubicBezTo>
                    <a:pt x="6072" y="0"/>
                    <a:pt x="1" y="6038"/>
                    <a:pt x="1" y="13510"/>
                  </a:cubicBezTo>
                  <a:cubicBezTo>
                    <a:pt x="1" y="20982"/>
                    <a:pt x="6072" y="27020"/>
                    <a:pt x="13511" y="27020"/>
                  </a:cubicBezTo>
                  <a:cubicBezTo>
                    <a:pt x="20983" y="27020"/>
                    <a:pt x="27020" y="20982"/>
                    <a:pt x="27020" y="13510"/>
                  </a:cubicBezTo>
                  <a:cubicBezTo>
                    <a:pt x="27020" y="6038"/>
                    <a:pt x="20983" y="0"/>
                    <a:pt x="13511" y="0"/>
                  </a:cubicBezTo>
                  <a:close/>
                </a:path>
              </a:pathLst>
            </a:custGeom>
            <a:solidFill>
              <a:srgbClr val="6E9BD3">
                <a:alpha val="434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57" name="Google Shape;3057;p66"/>
            <p:cNvSpPr/>
            <p:nvPr/>
          </p:nvSpPr>
          <p:spPr>
            <a:xfrm>
              <a:off x="1716400" y="688425"/>
              <a:ext cx="343600" cy="341950"/>
            </a:xfrm>
            <a:custGeom>
              <a:avLst/>
              <a:gdLst/>
              <a:ahLst/>
              <a:cxnLst/>
              <a:rect l="l" t="t" r="r" b="b"/>
              <a:pathLst>
                <a:path w="13744" h="13678" extrusionOk="0">
                  <a:moveTo>
                    <a:pt x="6839" y="3837"/>
                  </a:moveTo>
                  <a:cubicBezTo>
                    <a:pt x="8506" y="3837"/>
                    <a:pt x="9907" y="5171"/>
                    <a:pt x="9907" y="6872"/>
                  </a:cubicBezTo>
                  <a:cubicBezTo>
                    <a:pt x="9907" y="8507"/>
                    <a:pt x="8506" y="9875"/>
                    <a:pt x="6839" y="9875"/>
                  </a:cubicBezTo>
                  <a:cubicBezTo>
                    <a:pt x="5171" y="9875"/>
                    <a:pt x="3836" y="8540"/>
                    <a:pt x="3836" y="6872"/>
                  </a:cubicBezTo>
                  <a:cubicBezTo>
                    <a:pt x="3836" y="5205"/>
                    <a:pt x="5171" y="3837"/>
                    <a:pt x="6839" y="3837"/>
                  </a:cubicBezTo>
                  <a:close/>
                  <a:moveTo>
                    <a:pt x="6839" y="1"/>
                  </a:moveTo>
                  <a:cubicBezTo>
                    <a:pt x="3069" y="1"/>
                    <a:pt x="0" y="3103"/>
                    <a:pt x="0" y="6839"/>
                  </a:cubicBezTo>
                  <a:cubicBezTo>
                    <a:pt x="0" y="10642"/>
                    <a:pt x="3069" y="13677"/>
                    <a:pt x="6839" y="13677"/>
                  </a:cubicBezTo>
                  <a:cubicBezTo>
                    <a:pt x="10641" y="13677"/>
                    <a:pt x="13677" y="10575"/>
                    <a:pt x="13677" y="6839"/>
                  </a:cubicBezTo>
                  <a:cubicBezTo>
                    <a:pt x="13744" y="3036"/>
                    <a:pt x="10641" y="1"/>
                    <a:pt x="6839" y="1"/>
                  </a:cubicBezTo>
                  <a:close/>
                </a:path>
              </a:pathLst>
            </a:custGeom>
            <a:solidFill>
              <a:srgbClr val="6E9BD3">
                <a:alpha val="434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58" name="Google Shape;3058;p66"/>
            <p:cNvSpPr/>
            <p:nvPr/>
          </p:nvSpPr>
          <p:spPr>
            <a:xfrm>
              <a:off x="1877350" y="503100"/>
              <a:ext cx="361950" cy="363825"/>
            </a:xfrm>
            <a:custGeom>
              <a:avLst/>
              <a:gdLst/>
              <a:ahLst/>
              <a:cxnLst/>
              <a:rect l="l" t="t" r="r" b="b"/>
              <a:pathLst>
                <a:path w="14478" h="14553" extrusionOk="0">
                  <a:moveTo>
                    <a:pt x="14227" y="0"/>
                  </a:moveTo>
                  <a:cubicBezTo>
                    <a:pt x="14177" y="0"/>
                    <a:pt x="14127" y="25"/>
                    <a:pt x="14077" y="75"/>
                  </a:cubicBezTo>
                  <a:lnTo>
                    <a:pt x="67" y="14219"/>
                  </a:lnTo>
                  <a:cubicBezTo>
                    <a:pt x="0" y="14285"/>
                    <a:pt x="0" y="14419"/>
                    <a:pt x="67" y="14519"/>
                  </a:cubicBezTo>
                  <a:cubicBezTo>
                    <a:pt x="134" y="14552"/>
                    <a:pt x="200" y="14552"/>
                    <a:pt x="234" y="14552"/>
                  </a:cubicBezTo>
                  <a:cubicBezTo>
                    <a:pt x="267" y="14552"/>
                    <a:pt x="334" y="14552"/>
                    <a:pt x="367" y="14519"/>
                  </a:cubicBezTo>
                  <a:lnTo>
                    <a:pt x="14377" y="376"/>
                  </a:lnTo>
                  <a:cubicBezTo>
                    <a:pt x="14477" y="275"/>
                    <a:pt x="14477" y="142"/>
                    <a:pt x="14377" y="75"/>
                  </a:cubicBezTo>
                  <a:cubicBezTo>
                    <a:pt x="14327" y="25"/>
                    <a:pt x="14277" y="0"/>
                    <a:pt x="14227" y="0"/>
                  </a:cubicBezTo>
                  <a:close/>
                </a:path>
              </a:pathLst>
            </a:custGeom>
            <a:solidFill>
              <a:srgbClr val="6E9BD3">
                <a:alpha val="434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59" name="Google Shape;3059;p66"/>
            <p:cNvSpPr/>
            <p:nvPr/>
          </p:nvSpPr>
          <p:spPr>
            <a:xfrm>
              <a:off x="2187575" y="480775"/>
              <a:ext cx="74225" cy="74250"/>
            </a:xfrm>
            <a:custGeom>
              <a:avLst/>
              <a:gdLst/>
              <a:ahLst/>
              <a:cxnLst/>
              <a:rect l="l" t="t" r="r" b="b"/>
              <a:pathLst>
                <a:path w="2969" h="2970" extrusionOk="0">
                  <a:moveTo>
                    <a:pt x="234" y="1"/>
                  </a:moveTo>
                  <a:cubicBezTo>
                    <a:pt x="100" y="1"/>
                    <a:pt x="0" y="101"/>
                    <a:pt x="0" y="201"/>
                  </a:cubicBezTo>
                  <a:lnTo>
                    <a:pt x="0" y="2970"/>
                  </a:lnTo>
                  <a:lnTo>
                    <a:pt x="2769" y="2836"/>
                  </a:lnTo>
                  <a:cubicBezTo>
                    <a:pt x="2902" y="2836"/>
                    <a:pt x="2969" y="2770"/>
                    <a:pt x="2969" y="2636"/>
                  </a:cubicBezTo>
                  <a:cubicBezTo>
                    <a:pt x="2969" y="2503"/>
                    <a:pt x="2902" y="2436"/>
                    <a:pt x="2769" y="2436"/>
                  </a:cubicBezTo>
                  <a:lnTo>
                    <a:pt x="434" y="2569"/>
                  </a:lnTo>
                  <a:lnTo>
                    <a:pt x="434" y="201"/>
                  </a:lnTo>
                  <a:cubicBezTo>
                    <a:pt x="434" y="101"/>
                    <a:pt x="334" y="1"/>
                    <a:pt x="234" y="1"/>
                  </a:cubicBezTo>
                  <a:close/>
                </a:path>
              </a:pathLst>
            </a:custGeom>
            <a:solidFill>
              <a:srgbClr val="6E9BD3">
                <a:alpha val="434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60" name="Google Shape;3060;p66"/>
            <p:cNvSpPr/>
            <p:nvPr/>
          </p:nvSpPr>
          <p:spPr>
            <a:xfrm>
              <a:off x="2220100" y="449100"/>
              <a:ext cx="70900" cy="72575"/>
            </a:xfrm>
            <a:custGeom>
              <a:avLst/>
              <a:gdLst/>
              <a:ahLst/>
              <a:cxnLst/>
              <a:rect l="l" t="t" r="r" b="b"/>
              <a:pathLst>
                <a:path w="2836" h="2903" extrusionOk="0">
                  <a:moveTo>
                    <a:pt x="434" y="0"/>
                  </a:moveTo>
                  <a:cubicBezTo>
                    <a:pt x="334" y="0"/>
                    <a:pt x="200" y="67"/>
                    <a:pt x="200" y="201"/>
                  </a:cubicBezTo>
                  <a:lnTo>
                    <a:pt x="0" y="2902"/>
                  </a:lnTo>
                  <a:lnTo>
                    <a:pt x="0" y="2902"/>
                  </a:lnTo>
                  <a:lnTo>
                    <a:pt x="2635" y="2702"/>
                  </a:lnTo>
                  <a:cubicBezTo>
                    <a:pt x="2769" y="2702"/>
                    <a:pt x="2835" y="2602"/>
                    <a:pt x="2835" y="2502"/>
                  </a:cubicBezTo>
                  <a:cubicBezTo>
                    <a:pt x="2835" y="2369"/>
                    <a:pt x="2769" y="2269"/>
                    <a:pt x="2635" y="2269"/>
                  </a:cubicBezTo>
                  <a:lnTo>
                    <a:pt x="434" y="2402"/>
                  </a:lnTo>
                  <a:lnTo>
                    <a:pt x="634" y="201"/>
                  </a:lnTo>
                  <a:cubicBezTo>
                    <a:pt x="634" y="100"/>
                    <a:pt x="534" y="0"/>
                    <a:pt x="434" y="0"/>
                  </a:cubicBezTo>
                  <a:close/>
                </a:path>
              </a:pathLst>
            </a:custGeom>
            <a:solidFill>
              <a:srgbClr val="6E9BD3">
                <a:alpha val="434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3061" name="Google Shape;3061;p66"/>
          <p:cNvSpPr/>
          <p:nvPr/>
        </p:nvSpPr>
        <p:spPr>
          <a:xfrm>
            <a:off x="8509000" y="6254900"/>
            <a:ext cx="1950000" cy="248400"/>
          </a:xfrm>
          <a:prstGeom prst="ellipse">
            <a:avLst/>
          </a:prstGeom>
          <a:solidFill>
            <a:srgbClr val="212529">
              <a:alpha val="3988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3062" name="Google Shape;3062;p66"/>
          <p:cNvGrpSpPr/>
          <p:nvPr/>
        </p:nvGrpSpPr>
        <p:grpSpPr>
          <a:xfrm>
            <a:off x="8719583" y="5561452"/>
            <a:ext cx="1461692" cy="808541"/>
            <a:chOff x="239224" y="3962464"/>
            <a:chExt cx="1096269" cy="606406"/>
          </a:xfrm>
        </p:grpSpPr>
        <p:grpSp>
          <p:nvGrpSpPr>
            <p:cNvPr id="3063" name="Google Shape;3063;p66"/>
            <p:cNvGrpSpPr/>
            <p:nvPr/>
          </p:nvGrpSpPr>
          <p:grpSpPr>
            <a:xfrm>
              <a:off x="923960" y="4386623"/>
              <a:ext cx="411533" cy="180447"/>
              <a:chOff x="7800560" y="4390223"/>
              <a:chExt cx="411533" cy="180447"/>
            </a:xfrm>
          </p:grpSpPr>
          <p:sp>
            <p:nvSpPr>
              <p:cNvPr id="3064" name="Google Shape;3064;p66"/>
              <p:cNvSpPr/>
              <p:nvPr/>
            </p:nvSpPr>
            <p:spPr>
              <a:xfrm>
                <a:off x="7826818" y="4480820"/>
                <a:ext cx="385275" cy="89851"/>
              </a:xfrm>
              <a:custGeom>
                <a:avLst/>
                <a:gdLst/>
                <a:ahLst/>
                <a:cxnLst/>
                <a:rect l="l" t="t" r="r" b="b"/>
                <a:pathLst>
                  <a:path w="33759" h="7873" extrusionOk="0">
                    <a:moveTo>
                      <a:pt x="668" y="0"/>
                    </a:moveTo>
                    <a:cubicBezTo>
                      <a:pt x="301" y="0"/>
                      <a:pt x="1" y="267"/>
                      <a:pt x="1" y="667"/>
                    </a:cubicBezTo>
                    <a:lnTo>
                      <a:pt x="1" y="7205"/>
                    </a:lnTo>
                    <a:cubicBezTo>
                      <a:pt x="1" y="7572"/>
                      <a:pt x="301" y="7873"/>
                      <a:pt x="668" y="7873"/>
                    </a:cubicBezTo>
                    <a:lnTo>
                      <a:pt x="33091" y="7873"/>
                    </a:lnTo>
                    <a:cubicBezTo>
                      <a:pt x="33458" y="7873"/>
                      <a:pt x="33758" y="7572"/>
                      <a:pt x="33758" y="7205"/>
                    </a:cubicBezTo>
                    <a:lnTo>
                      <a:pt x="33758" y="667"/>
                    </a:lnTo>
                    <a:cubicBezTo>
                      <a:pt x="33758" y="267"/>
                      <a:pt x="33458" y="0"/>
                      <a:pt x="33091" y="0"/>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65" name="Google Shape;3065;p66"/>
              <p:cNvSpPr/>
              <p:nvPr/>
            </p:nvSpPr>
            <p:spPr>
              <a:xfrm>
                <a:off x="7859558" y="4488808"/>
                <a:ext cx="16377" cy="73485"/>
              </a:xfrm>
              <a:custGeom>
                <a:avLst/>
                <a:gdLst/>
                <a:ahLst/>
                <a:cxnLst/>
                <a:rect l="l" t="t" r="r" b="b"/>
                <a:pathLst>
                  <a:path w="1435" h="6439" extrusionOk="0">
                    <a:moveTo>
                      <a:pt x="0" y="1"/>
                    </a:moveTo>
                    <a:lnTo>
                      <a:pt x="0" y="6439"/>
                    </a:lnTo>
                    <a:lnTo>
                      <a:pt x="1435" y="6439"/>
                    </a:lnTo>
                    <a:lnTo>
                      <a:pt x="1435" y="1"/>
                    </a:lnTo>
                    <a:close/>
                  </a:path>
                </a:pathLst>
              </a:custGeom>
              <a:solidFill>
                <a:srgbClr val="FACD5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66" name="Google Shape;3066;p66"/>
              <p:cNvSpPr/>
              <p:nvPr/>
            </p:nvSpPr>
            <p:spPr>
              <a:xfrm>
                <a:off x="7910180" y="4488808"/>
                <a:ext cx="16765" cy="73485"/>
              </a:xfrm>
              <a:custGeom>
                <a:avLst/>
                <a:gdLst/>
                <a:ahLst/>
                <a:cxnLst/>
                <a:rect l="l" t="t" r="r" b="b"/>
                <a:pathLst>
                  <a:path w="1469" h="6439" extrusionOk="0">
                    <a:moveTo>
                      <a:pt x="1" y="1"/>
                    </a:moveTo>
                    <a:lnTo>
                      <a:pt x="1" y="6439"/>
                    </a:lnTo>
                    <a:lnTo>
                      <a:pt x="1469" y="6439"/>
                    </a:lnTo>
                    <a:lnTo>
                      <a:pt x="1469" y="1"/>
                    </a:lnTo>
                    <a:close/>
                  </a:path>
                </a:pathLst>
              </a:custGeom>
              <a:solidFill>
                <a:srgbClr val="FACD5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67" name="Google Shape;3067;p66"/>
              <p:cNvSpPr/>
              <p:nvPr/>
            </p:nvSpPr>
            <p:spPr>
              <a:xfrm>
                <a:off x="7960813" y="4488808"/>
                <a:ext cx="16377" cy="73485"/>
              </a:xfrm>
              <a:custGeom>
                <a:avLst/>
                <a:gdLst/>
                <a:ahLst/>
                <a:cxnLst/>
                <a:rect l="l" t="t" r="r" b="b"/>
                <a:pathLst>
                  <a:path w="1435" h="6439" extrusionOk="0">
                    <a:moveTo>
                      <a:pt x="0" y="1"/>
                    </a:moveTo>
                    <a:lnTo>
                      <a:pt x="0" y="6439"/>
                    </a:lnTo>
                    <a:lnTo>
                      <a:pt x="1435" y="6439"/>
                    </a:lnTo>
                    <a:lnTo>
                      <a:pt x="1435"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68" name="Google Shape;3068;p66"/>
              <p:cNvSpPr/>
              <p:nvPr/>
            </p:nvSpPr>
            <p:spPr>
              <a:xfrm>
                <a:off x="8011058" y="4488808"/>
                <a:ext cx="16765" cy="73485"/>
              </a:xfrm>
              <a:custGeom>
                <a:avLst/>
                <a:gdLst/>
                <a:ahLst/>
                <a:cxnLst/>
                <a:rect l="l" t="t" r="r" b="b"/>
                <a:pathLst>
                  <a:path w="1469" h="6439" extrusionOk="0">
                    <a:moveTo>
                      <a:pt x="1" y="1"/>
                    </a:moveTo>
                    <a:lnTo>
                      <a:pt x="1" y="6439"/>
                    </a:lnTo>
                    <a:lnTo>
                      <a:pt x="1468" y="6439"/>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69" name="Google Shape;3069;p66"/>
              <p:cNvSpPr/>
              <p:nvPr/>
            </p:nvSpPr>
            <p:spPr>
              <a:xfrm>
                <a:off x="8061691" y="4488808"/>
                <a:ext cx="16754" cy="73485"/>
              </a:xfrm>
              <a:custGeom>
                <a:avLst/>
                <a:gdLst/>
                <a:ahLst/>
                <a:cxnLst/>
                <a:rect l="l" t="t" r="r" b="b"/>
                <a:pathLst>
                  <a:path w="1468" h="6439" extrusionOk="0">
                    <a:moveTo>
                      <a:pt x="0" y="1"/>
                    </a:moveTo>
                    <a:lnTo>
                      <a:pt x="0" y="6439"/>
                    </a:lnTo>
                    <a:lnTo>
                      <a:pt x="1468" y="6439"/>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70" name="Google Shape;3070;p66"/>
              <p:cNvSpPr/>
              <p:nvPr/>
            </p:nvSpPr>
            <p:spPr>
              <a:xfrm>
                <a:off x="8112689" y="4488808"/>
                <a:ext cx="16388" cy="73485"/>
              </a:xfrm>
              <a:custGeom>
                <a:avLst/>
                <a:gdLst/>
                <a:ahLst/>
                <a:cxnLst/>
                <a:rect l="l" t="t" r="r" b="b"/>
                <a:pathLst>
                  <a:path w="1436" h="6439" extrusionOk="0">
                    <a:moveTo>
                      <a:pt x="1" y="1"/>
                    </a:moveTo>
                    <a:lnTo>
                      <a:pt x="1" y="6439"/>
                    </a:lnTo>
                    <a:lnTo>
                      <a:pt x="1435" y="6439"/>
                    </a:lnTo>
                    <a:lnTo>
                      <a:pt x="1435"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71" name="Google Shape;3071;p66"/>
              <p:cNvSpPr/>
              <p:nvPr/>
            </p:nvSpPr>
            <p:spPr>
              <a:xfrm>
                <a:off x="8162946" y="4488808"/>
                <a:ext cx="16754" cy="73485"/>
              </a:xfrm>
              <a:custGeom>
                <a:avLst/>
                <a:gdLst/>
                <a:ahLst/>
                <a:cxnLst/>
                <a:rect l="l" t="t" r="r" b="b"/>
                <a:pathLst>
                  <a:path w="1468" h="6439" extrusionOk="0">
                    <a:moveTo>
                      <a:pt x="0" y="1"/>
                    </a:moveTo>
                    <a:lnTo>
                      <a:pt x="0" y="6439"/>
                    </a:lnTo>
                    <a:lnTo>
                      <a:pt x="1468" y="6439"/>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72" name="Google Shape;3072;p66"/>
              <p:cNvSpPr/>
              <p:nvPr/>
            </p:nvSpPr>
            <p:spPr>
              <a:xfrm>
                <a:off x="7843947" y="4488808"/>
                <a:ext cx="106604" cy="73108"/>
              </a:xfrm>
              <a:custGeom>
                <a:avLst/>
                <a:gdLst/>
                <a:ahLst/>
                <a:cxnLst/>
                <a:rect l="l" t="t" r="r" b="b"/>
                <a:pathLst>
                  <a:path w="9341" h="6406" extrusionOk="0">
                    <a:moveTo>
                      <a:pt x="1" y="1"/>
                    </a:moveTo>
                    <a:lnTo>
                      <a:pt x="1" y="6405"/>
                    </a:lnTo>
                    <a:lnTo>
                      <a:pt x="9341" y="6405"/>
                    </a:lnTo>
                    <a:lnTo>
                      <a:pt x="9341"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73" name="Google Shape;3073;p66"/>
              <p:cNvSpPr/>
              <p:nvPr/>
            </p:nvSpPr>
            <p:spPr>
              <a:xfrm>
                <a:off x="7826818" y="4480820"/>
                <a:ext cx="385275" cy="8000"/>
              </a:xfrm>
              <a:custGeom>
                <a:avLst/>
                <a:gdLst/>
                <a:ahLst/>
                <a:cxnLst/>
                <a:rect l="l" t="t" r="r" b="b"/>
                <a:pathLst>
                  <a:path w="33759" h="701" extrusionOk="0">
                    <a:moveTo>
                      <a:pt x="668" y="0"/>
                    </a:moveTo>
                    <a:cubicBezTo>
                      <a:pt x="301" y="0"/>
                      <a:pt x="1" y="267"/>
                      <a:pt x="1" y="667"/>
                    </a:cubicBezTo>
                    <a:lnTo>
                      <a:pt x="1" y="701"/>
                    </a:lnTo>
                    <a:lnTo>
                      <a:pt x="33758" y="701"/>
                    </a:lnTo>
                    <a:lnTo>
                      <a:pt x="33758" y="667"/>
                    </a:lnTo>
                    <a:cubicBezTo>
                      <a:pt x="33758" y="267"/>
                      <a:pt x="33458" y="0"/>
                      <a:pt x="33091"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74" name="Google Shape;3074;p66"/>
              <p:cNvSpPr/>
              <p:nvPr/>
            </p:nvSpPr>
            <p:spPr>
              <a:xfrm>
                <a:off x="7800560" y="4390223"/>
                <a:ext cx="384887" cy="89851"/>
              </a:xfrm>
              <a:custGeom>
                <a:avLst/>
                <a:gdLst/>
                <a:ahLst/>
                <a:cxnLst/>
                <a:rect l="l" t="t" r="r" b="b"/>
                <a:pathLst>
                  <a:path w="33725" h="7873" extrusionOk="0">
                    <a:moveTo>
                      <a:pt x="667" y="0"/>
                    </a:moveTo>
                    <a:cubicBezTo>
                      <a:pt x="267" y="0"/>
                      <a:pt x="0" y="300"/>
                      <a:pt x="0" y="667"/>
                    </a:cubicBezTo>
                    <a:lnTo>
                      <a:pt x="0" y="7205"/>
                    </a:lnTo>
                    <a:cubicBezTo>
                      <a:pt x="0" y="7606"/>
                      <a:pt x="267" y="7873"/>
                      <a:pt x="667" y="7873"/>
                    </a:cubicBezTo>
                    <a:lnTo>
                      <a:pt x="33057" y="7873"/>
                    </a:lnTo>
                    <a:cubicBezTo>
                      <a:pt x="33424" y="7873"/>
                      <a:pt x="33724" y="7606"/>
                      <a:pt x="33724" y="7205"/>
                    </a:cubicBezTo>
                    <a:lnTo>
                      <a:pt x="33724" y="667"/>
                    </a:lnTo>
                    <a:cubicBezTo>
                      <a:pt x="33724" y="300"/>
                      <a:pt x="33424" y="0"/>
                      <a:pt x="33057" y="0"/>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75" name="Google Shape;3075;p66"/>
              <p:cNvSpPr/>
              <p:nvPr/>
            </p:nvSpPr>
            <p:spPr>
              <a:xfrm>
                <a:off x="7832912" y="4398212"/>
                <a:ext cx="16377" cy="73862"/>
              </a:xfrm>
              <a:custGeom>
                <a:avLst/>
                <a:gdLst/>
                <a:ahLst/>
                <a:cxnLst/>
                <a:rect l="l" t="t" r="r" b="b"/>
                <a:pathLst>
                  <a:path w="1435" h="6472" extrusionOk="0">
                    <a:moveTo>
                      <a:pt x="0" y="1"/>
                    </a:moveTo>
                    <a:lnTo>
                      <a:pt x="0" y="6472"/>
                    </a:lnTo>
                    <a:lnTo>
                      <a:pt x="1435" y="6472"/>
                    </a:lnTo>
                    <a:lnTo>
                      <a:pt x="1435" y="1"/>
                    </a:lnTo>
                    <a:close/>
                  </a:path>
                </a:pathLst>
              </a:custGeom>
              <a:solidFill>
                <a:srgbClr val="FACD5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76" name="Google Shape;3076;p66"/>
              <p:cNvSpPr/>
              <p:nvPr/>
            </p:nvSpPr>
            <p:spPr>
              <a:xfrm>
                <a:off x="7883157" y="4398212"/>
                <a:ext cx="16765" cy="73862"/>
              </a:xfrm>
              <a:custGeom>
                <a:avLst/>
                <a:gdLst/>
                <a:ahLst/>
                <a:cxnLst/>
                <a:rect l="l" t="t" r="r" b="b"/>
                <a:pathLst>
                  <a:path w="1469" h="6472" extrusionOk="0">
                    <a:moveTo>
                      <a:pt x="1" y="1"/>
                    </a:moveTo>
                    <a:lnTo>
                      <a:pt x="1" y="6472"/>
                    </a:lnTo>
                    <a:lnTo>
                      <a:pt x="1468" y="6472"/>
                    </a:lnTo>
                    <a:lnTo>
                      <a:pt x="1468" y="1"/>
                    </a:lnTo>
                    <a:close/>
                  </a:path>
                </a:pathLst>
              </a:custGeom>
              <a:solidFill>
                <a:srgbClr val="FACD5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77" name="Google Shape;3077;p66"/>
              <p:cNvSpPr/>
              <p:nvPr/>
            </p:nvSpPr>
            <p:spPr>
              <a:xfrm>
                <a:off x="7934167" y="4398212"/>
                <a:ext cx="16765" cy="73862"/>
              </a:xfrm>
              <a:custGeom>
                <a:avLst/>
                <a:gdLst/>
                <a:ahLst/>
                <a:cxnLst/>
                <a:rect l="l" t="t" r="r" b="b"/>
                <a:pathLst>
                  <a:path w="1469" h="6472" extrusionOk="0">
                    <a:moveTo>
                      <a:pt x="0" y="1"/>
                    </a:moveTo>
                    <a:lnTo>
                      <a:pt x="0" y="6472"/>
                    </a:lnTo>
                    <a:lnTo>
                      <a:pt x="1468" y="6472"/>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78" name="Google Shape;3078;p66"/>
              <p:cNvSpPr/>
              <p:nvPr/>
            </p:nvSpPr>
            <p:spPr>
              <a:xfrm>
                <a:off x="7984412" y="4398212"/>
                <a:ext cx="16765" cy="73862"/>
              </a:xfrm>
              <a:custGeom>
                <a:avLst/>
                <a:gdLst/>
                <a:ahLst/>
                <a:cxnLst/>
                <a:rect l="l" t="t" r="r" b="b"/>
                <a:pathLst>
                  <a:path w="1469" h="6472" extrusionOk="0">
                    <a:moveTo>
                      <a:pt x="1" y="1"/>
                    </a:moveTo>
                    <a:lnTo>
                      <a:pt x="1" y="6472"/>
                    </a:lnTo>
                    <a:lnTo>
                      <a:pt x="1468" y="6472"/>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79" name="Google Shape;3079;p66"/>
              <p:cNvSpPr/>
              <p:nvPr/>
            </p:nvSpPr>
            <p:spPr>
              <a:xfrm>
                <a:off x="8035045" y="4398212"/>
                <a:ext cx="16754" cy="73862"/>
              </a:xfrm>
              <a:custGeom>
                <a:avLst/>
                <a:gdLst/>
                <a:ahLst/>
                <a:cxnLst/>
                <a:rect l="l" t="t" r="r" b="b"/>
                <a:pathLst>
                  <a:path w="1468" h="6472" extrusionOk="0">
                    <a:moveTo>
                      <a:pt x="0" y="1"/>
                    </a:moveTo>
                    <a:lnTo>
                      <a:pt x="0" y="6472"/>
                    </a:lnTo>
                    <a:lnTo>
                      <a:pt x="1468" y="6472"/>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80" name="Google Shape;3080;p66"/>
              <p:cNvSpPr/>
              <p:nvPr/>
            </p:nvSpPr>
            <p:spPr>
              <a:xfrm>
                <a:off x="8085290" y="4398212"/>
                <a:ext cx="16754" cy="73862"/>
              </a:xfrm>
              <a:custGeom>
                <a:avLst/>
                <a:gdLst/>
                <a:ahLst/>
                <a:cxnLst/>
                <a:rect l="l" t="t" r="r" b="b"/>
                <a:pathLst>
                  <a:path w="1468" h="6472" extrusionOk="0">
                    <a:moveTo>
                      <a:pt x="0" y="1"/>
                    </a:moveTo>
                    <a:lnTo>
                      <a:pt x="0" y="6472"/>
                    </a:lnTo>
                    <a:lnTo>
                      <a:pt x="1468" y="6472"/>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81" name="Google Shape;3081;p66"/>
              <p:cNvSpPr/>
              <p:nvPr/>
            </p:nvSpPr>
            <p:spPr>
              <a:xfrm>
                <a:off x="8136300" y="4398212"/>
                <a:ext cx="16754" cy="73862"/>
              </a:xfrm>
              <a:custGeom>
                <a:avLst/>
                <a:gdLst/>
                <a:ahLst/>
                <a:cxnLst/>
                <a:rect l="l" t="t" r="r" b="b"/>
                <a:pathLst>
                  <a:path w="1468" h="6472" extrusionOk="0">
                    <a:moveTo>
                      <a:pt x="0" y="1"/>
                    </a:moveTo>
                    <a:lnTo>
                      <a:pt x="0" y="6472"/>
                    </a:lnTo>
                    <a:lnTo>
                      <a:pt x="1468" y="6472"/>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82" name="Google Shape;3082;p66"/>
              <p:cNvSpPr/>
              <p:nvPr/>
            </p:nvSpPr>
            <p:spPr>
              <a:xfrm>
                <a:off x="7817689" y="4398212"/>
                <a:ext cx="106604" cy="73485"/>
              </a:xfrm>
              <a:custGeom>
                <a:avLst/>
                <a:gdLst/>
                <a:ahLst/>
                <a:cxnLst/>
                <a:rect l="l" t="t" r="r" b="b"/>
                <a:pathLst>
                  <a:path w="9341" h="6439" extrusionOk="0">
                    <a:moveTo>
                      <a:pt x="0" y="1"/>
                    </a:moveTo>
                    <a:lnTo>
                      <a:pt x="0" y="6439"/>
                    </a:lnTo>
                    <a:lnTo>
                      <a:pt x="9340" y="6439"/>
                    </a:lnTo>
                    <a:lnTo>
                      <a:pt x="9340"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83" name="Google Shape;3083;p66"/>
              <p:cNvSpPr/>
              <p:nvPr/>
            </p:nvSpPr>
            <p:spPr>
              <a:xfrm>
                <a:off x="7800560" y="4390223"/>
                <a:ext cx="384887" cy="8000"/>
              </a:xfrm>
              <a:custGeom>
                <a:avLst/>
                <a:gdLst/>
                <a:ahLst/>
                <a:cxnLst/>
                <a:rect l="l" t="t" r="r" b="b"/>
                <a:pathLst>
                  <a:path w="33725" h="701" extrusionOk="0">
                    <a:moveTo>
                      <a:pt x="667" y="0"/>
                    </a:moveTo>
                    <a:cubicBezTo>
                      <a:pt x="267" y="0"/>
                      <a:pt x="0" y="300"/>
                      <a:pt x="0" y="667"/>
                    </a:cubicBezTo>
                    <a:lnTo>
                      <a:pt x="0" y="701"/>
                    </a:lnTo>
                    <a:lnTo>
                      <a:pt x="33724" y="701"/>
                    </a:lnTo>
                    <a:lnTo>
                      <a:pt x="33724" y="667"/>
                    </a:lnTo>
                    <a:cubicBezTo>
                      <a:pt x="33724" y="300"/>
                      <a:pt x="33424" y="0"/>
                      <a:pt x="33057"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084" name="Google Shape;3084;p66"/>
            <p:cNvGrpSpPr/>
            <p:nvPr/>
          </p:nvGrpSpPr>
          <p:grpSpPr>
            <a:xfrm>
              <a:off x="239224" y="3962464"/>
              <a:ext cx="550856" cy="606406"/>
              <a:chOff x="8259624" y="3964264"/>
              <a:chExt cx="550856" cy="606406"/>
            </a:xfrm>
          </p:grpSpPr>
          <p:sp>
            <p:nvSpPr>
              <p:cNvPr id="3085" name="Google Shape;3085;p66"/>
              <p:cNvSpPr/>
              <p:nvPr/>
            </p:nvSpPr>
            <p:spPr>
              <a:xfrm>
                <a:off x="8411124" y="4480820"/>
                <a:ext cx="385275" cy="89851"/>
              </a:xfrm>
              <a:custGeom>
                <a:avLst/>
                <a:gdLst/>
                <a:ahLst/>
                <a:cxnLst/>
                <a:rect l="l" t="t" r="r" b="b"/>
                <a:pathLst>
                  <a:path w="33759" h="7873" extrusionOk="0">
                    <a:moveTo>
                      <a:pt x="701" y="0"/>
                    </a:moveTo>
                    <a:cubicBezTo>
                      <a:pt x="301" y="0"/>
                      <a:pt x="1" y="267"/>
                      <a:pt x="1" y="667"/>
                    </a:cubicBezTo>
                    <a:lnTo>
                      <a:pt x="1" y="7205"/>
                    </a:lnTo>
                    <a:cubicBezTo>
                      <a:pt x="1" y="7572"/>
                      <a:pt x="301" y="7873"/>
                      <a:pt x="701" y="7873"/>
                    </a:cubicBezTo>
                    <a:lnTo>
                      <a:pt x="33091" y="7873"/>
                    </a:lnTo>
                    <a:cubicBezTo>
                      <a:pt x="33458" y="7873"/>
                      <a:pt x="33758" y="7572"/>
                      <a:pt x="33758" y="7205"/>
                    </a:cubicBezTo>
                    <a:lnTo>
                      <a:pt x="33758" y="667"/>
                    </a:lnTo>
                    <a:cubicBezTo>
                      <a:pt x="33758" y="267"/>
                      <a:pt x="33458" y="0"/>
                      <a:pt x="33091" y="0"/>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86" name="Google Shape;3086;p66"/>
              <p:cNvSpPr/>
              <p:nvPr/>
            </p:nvSpPr>
            <p:spPr>
              <a:xfrm>
                <a:off x="8443487" y="4488808"/>
                <a:ext cx="16765" cy="73485"/>
              </a:xfrm>
              <a:custGeom>
                <a:avLst/>
                <a:gdLst/>
                <a:ahLst/>
                <a:cxnLst/>
                <a:rect l="l" t="t" r="r" b="b"/>
                <a:pathLst>
                  <a:path w="1469" h="6439" extrusionOk="0">
                    <a:moveTo>
                      <a:pt x="0" y="1"/>
                    </a:moveTo>
                    <a:lnTo>
                      <a:pt x="0" y="6439"/>
                    </a:lnTo>
                    <a:lnTo>
                      <a:pt x="1468" y="6439"/>
                    </a:lnTo>
                    <a:lnTo>
                      <a:pt x="1468" y="1"/>
                    </a:lnTo>
                    <a:close/>
                  </a:path>
                </a:pathLst>
              </a:custGeom>
              <a:solidFill>
                <a:srgbClr val="FACD5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87" name="Google Shape;3087;p66"/>
              <p:cNvSpPr/>
              <p:nvPr/>
            </p:nvSpPr>
            <p:spPr>
              <a:xfrm>
                <a:off x="8494109" y="4488808"/>
                <a:ext cx="16765" cy="73485"/>
              </a:xfrm>
              <a:custGeom>
                <a:avLst/>
                <a:gdLst/>
                <a:ahLst/>
                <a:cxnLst/>
                <a:rect l="l" t="t" r="r" b="b"/>
                <a:pathLst>
                  <a:path w="1469" h="6439" extrusionOk="0">
                    <a:moveTo>
                      <a:pt x="1" y="1"/>
                    </a:moveTo>
                    <a:lnTo>
                      <a:pt x="1" y="6439"/>
                    </a:lnTo>
                    <a:lnTo>
                      <a:pt x="1469" y="6439"/>
                    </a:lnTo>
                    <a:lnTo>
                      <a:pt x="1469" y="1"/>
                    </a:lnTo>
                    <a:close/>
                  </a:path>
                </a:pathLst>
              </a:custGeom>
              <a:solidFill>
                <a:srgbClr val="FACD5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88" name="Google Shape;3088;p66"/>
              <p:cNvSpPr/>
              <p:nvPr/>
            </p:nvSpPr>
            <p:spPr>
              <a:xfrm>
                <a:off x="8545118" y="4488808"/>
                <a:ext cx="16765" cy="73485"/>
              </a:xfrm>
              <a:custGeom>
                <a:avLst/>
                <a:gdLst/>
                <a:ahLst/>
                <a:cxnLst/>
                <a:rect l="l" t="t" r="r" b="b"/>
                <a:pathLst>
                  <a:path w="1469" h="6439" extrusionOk="0">
                    <a:moveTo>
                      <a:pt x="1" y="1"/>
                    </a:moveTo>
                    <a:lnTo>
                      <a:pt x="1" y="6439"/>
                    </a:lnTo>
                    <a:lnTo>
                      <a:pt x="1468" y="6439"/>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89" name="Google Shape;3089;p66"/>
              <p:cNvSpPr/>
              <p:nvPr/>
            </p:nvSpPr>
            <p:spPr>
              <a:xfrm>
                <a:off x="8595363" y="4488808"/>
                <a:ext cx="16765" cy="73485"/>
              </a:xfrm>
              <a:custGeom>
                <a:avLst/>
                <a:gdLst/>
                <a:ahLst/>
                <a:cxnLst/>
                <a:rect l="l" t="t" r="r" b="b"/>
                <a:pathLst>
                  <a:path w="1469" h="6439" extrusionOk="0">
                    <a:moveTo>
                      <a:pt x="1" y="1"/>
                    </a:moveTo>
                    <a:lnTo>
                      <a:pt x="1" y="6439"/>
                    </a:lnTo>
                    <a:lnTo>
                      <a:pt x="1469" y="6439"/>
                    </a:lnTo>
                    <a:lnTo>
                      <a:pt x="1469"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90" name="Google Shape;3090;p66"/>
              <p:cNvSpPr/>
              <p:nvPr/>
            </p:nvSpPr>
            <p:spPr>
              <a:xfrm>
                <a:off x="8645997" y="4488808"/>
                <a:ext cx="16377" cy="73485"/>
              </a:xfrm>
              <a:custGeom>
                <a:avLst/>
                <a:gdLst/>
                <a:ahLst/>
                <a:cxnLst/>
                <a:rect l="l" t="t" r="r" b="b"/>
                <a:pathLst>
                  <a:path w="1435" h="6439" extrusionOk="0">
                    <a:moveTo>
                      <a:pt x="0" y="1"/>
                    </a:moveTo>
                    <a:lnTo>
                      <a:pt x="0" y="6439"/>
                    </a:lnTo>
                    <a:lnTo>
                      <a:pt x="1435" y="6439"/>
                    </a:lnTo>
                    <a:lnTo>
                      <a:pt x="1435"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91" name="Google Shape;3091;p66"/>
              <p:cNvSpPr/>
              <p:nvPr/>
            </p:nvSpPr>
            <p:spPr>
              <a:xfrm>
                <a:off x="8696242" y="4488808"/>
                <a:ext cx="16765" cy="73485"/>
              </a:xfrm>
              <a:custGeom>
                <a:avLst/>
                <a:gdLst/>
                <a:ahLst/>
                <a:cxnLst/>
                <a:rect l="l" t="t" r="r" b="b"/>
                <a:pathLst>
                  <a:path w="1469" h="6439" extrusionOk="0">
                    <a:moveTo>
                      <a:pt x="0" y="1"/>
                    </a:moveTo>
                    <a:lnTo>
                      <a:pt x="0" y="6439"/>
                    </a:lnTo>
                    <a:lnTo>
                      <a:pt x="1468" y="6439"/>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92" name="Google Shape;3092;p66"/>
              <p:cNvSpPr/>
              <p:nvPr/>
            </p:nvSpPr>
            <p:spPr>
              <a:xfrm>
                <a:off x="8747251" y="4488808"/>
                <a:ext cx="16765" cy="73485"/>
              </a:xfrm>
              <a:custGeom>
                <a:avLst/>
                <a:gdLst/>
                <a:ahLst/>
                <a:cxnLst/>
                <a:rect l="l" t="t" r="r" b="b"/>
                <a:pathLst>
                  <a:path w="1469" h="6439" extrusionOk="0">
                    <a:moveTo>
                      <a:pt x="0" y="1"/>
                    </a:moveTo>
                    <a:lnTo>
                      <a:pt x="0" y="6439"/>
                    </a:lnTo>
                    <a:lnTo>
                      <a:pt x="1468" y="6439"/>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93" name="Google Shape;3093;p66"/>
              <p:cNvSpPr/>
              <p:nvPr/>
            </p:nvSpPr>
            <p:spPr>
              <a:xfrm>
                <a:off x="8428641" y="4488808"/>
                <a:ext cx="106604" cy="73108"/>
              </a:xfrm>
              <a:custGeom>
                <a:avLst/>
                <a:gdLst/>
                <a:ahLst/>
                <a:cxnLst/>
                <a:rect l="l" t="t" r="r" b="b"/>
                <a:pathLst>
                  <a:path w="9341" h="6406" extrusionOk="0">
                    <a:moveTo>
                      <a:pt x="0" y="1"/>
                    </a:moveTo>
                    <a:lnTo>
                      <a:pt x="0" y="6405"/>
                    </a:lnTo>
                    <a:lnTo>
                      <a:pt x="9340" y="6405"/>
                    </a:lnTo>
                    <a:lnTo>
                      <a:pt x="9340" y="1"/>
                    </a:lnTo>
                    <a:close/>
                  </a:path>
                </a:pathLst>
              </a:custGeom>
              <a:solidFill>
                <a:srgbClr val="FFE6B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94" name="Google Shape;3094;p66"/>
              <p:cNvSpPr/>
              <p:nvPr/>
            </p:nvSpPr>
            <p:spPr>
              <a:xfrm>
                <a:off x="8428641" y="4488808"/>
                <a:ext cx="106604" cy="73108"/>
              </a:xfrm>
              <a:custGeom>
                <a:avLst/>
                <a:gdLst/>
                <a:ahLst/>
                <a:cxnLst/>
                <a:rect l="l" t="t" r="r" b="b"/>
                <a:pathLst>
                  <a:path w="9341" h="6406" extrusionOk="0">
                    <a:moveTo>
                      <a:pt x="0" y="1"/>
                    </a:moveTo>
                    <a:lnTo>
                      <a:pt x="0" y="6405"/>
                    </a:lnTo>
                    <a:lnTo>
                      <a:pt x="9340" y="6405"/>
                    </a:lnTo>
                    <a:lnTo>
                      <a:pt x="9340"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95" name="Google Shape;3095;p66"/>
              <p:cNvSpPr/>
              <p:nvPr/>
            </p:nvSpPr>
            <p:spPr>
              <a:xfrm>
                <a:off x="8411124" y="4480820"/>
                <a:ext cx="385275" cy="8000"/>
              </a:xfrm>
              <a:custGeom>
                <a:avLst/>
                <a:gdLst/>
                <a:ahLst/>
                <a:cxnLst/>
                <a:rect l="l" t="t" r="r" b="b"/>
                <a:pathLst>
                  <a:path w="33759" h="701" extrusionOk="0">
                    <a:moveTo>
                      <a:pt x="701" y="0"/>
                    </a:moveTo>
                    <a:cubicBezTo>
                      <a:pt x="301" y="0"/>
                      <a:pt x="1" y="267"/>
                      <a:pt x="1" y="667"/>
                    </a:cubicBezTo>
                    <a:lnTo>
                      <a:pt x="1" y="701"/>
                    </a:lnTo>
                    <a:lnTo>
                      <a:pt x="33758" y="701"/>
                    </a:lnTo>
                    <a:lnTo>
                      <a:pt x="33758" y="667"/>
                    </a:lnTo>
                    <a:cubicBezTo>
                      <a:pt x="33758" y="267"/>
                      <a:pt x="33458" y="0"/>
                      <a:pt x="33091"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96" name="Google Shape;3096;p66"/>
              <p:cNvSpPr/>
              <p:nvPr/>
            </p:nvSpPr>
            <p:spPr>
              <a:xfrm>
                <a:off x="8259624" y="4390600"/>
                <a:ext cx="384887" cy="90239"/>
              </a:xfrm>
              <a:custGeom>
                <a:avLst/>
                <a:gdLst/>
                <a:ahLst/>
                <a:cxnLst/>
                <a:rect l="l" t="t" r="r" b="b"/>
                <a:pathLst>
                  <a:path w="33725" h="7907" extrusionOk="0">
                    <a:moveTo>
                      <a:pt x="668" y="1"/>
                    </a:moveTo>
                    <a:cubicBezTo>
                      <a:pt x="301" y="1"/>
                      <a:pt x="1" y="301"/>
                      <a:pt x="1" y="668"/>
                    </a:cubicBezTo>
                    <a:lnTo>
                      <a:pt x="1" y="7239"/>
                    </a:lnTo>
                    <a:cubicBezTo>
                      <a:pt x="1" y="7606"/>
                      <a:pt x="301" y="7906"/>
                      <a:pt x="668" y="7906"/>
                    </a:cubicBezTo>
                    <a:lnTo>
                      <a:pt x="33058" y="7906"/>
                    </a:lnTo>
                    <a:cubicBezTo>
                      <a:pt x="33425" y="7906"/>
                      <a:pt x="33725" y="7573"/>
                      <a:pt x="33725" y="7239"/>
                    </a:cubicBezTo>
                    <a:lnTo>
                      <a:pt x="33725" y="668"/>
                    </a:lnTo>
                    <a:cubicBezTo>
                      <a:pt x="33725" y="301"/>
                      <a:pt x="33425" y="1"/>
                      <a:pt x="33058" y="1"/>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97" name="Google Shape;3097;p66"/>
              <p:cNvSpPr/>
              <p:nvPr/>
            </p:nvSpPr>
            <p:spPr>
              <a:xfrm>
                <a:off x="8291987" y="4398212"/>
                <a:ext cx="16754" cy="73862"/>
              </a:xfrm>
              <a:custGeom>
                <a:avLst/>
                <a:gdLst/>
                <a:ahLst/>
                <a:cxnLst/>
                <a:rect l="l" t="t" r="r" b="b"/>
                <a:pathLst>
                  <a:path w="1468" h="6472" extrusionOk="0">
                    <a:moveTo>
                      <a:pt x="0" y="1"/>
                    </a:moveTo>
                    <a:lnTo>
                      <a:pt x="0" y="6472"/>
                    </a:lnTo>
                    <a:lnTo>
                      <a:pt x="1468" y="6472"/>
                    </a:lnTo>
                    <a:lnTo>
                      <a:pt x="1468" y="1"/>
                    </a:lnTo>
                    <a:close/>
                  </a:path>
                </a:pathLst>
              </a:custGeom>
              <a:solidFill>
                <a:srgbClr val="FACD5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98" name="Google Shape;3098;p66"/>
              <p:cNvSpPr/>
              <p:nvPr/>
            </p:nvSpPr>
            <p:spPr>
              <a:xfrm>
                <a:off x="8342609" y="4398212"/>
                <a:ext cx="16765" cy="73862"/>
              </a:xfrm>
              <a:custGeom>
                <a:avLst/>
                <a:gdLst/>
                <a:ahLst/>
                <a:cxnLst/>
                <a:rect l="l" t="t" r="r" b="b"/>
                <a:pathLst>
                  <a:path w="1469" h="6472" extrusionOk="0">
                    <a:moveTo>
                      <a:pt x="1" y="1"/>
                    </a:moveTo>
                    <a:lnTo>
                      <a:pt x="1" y="6472"/>
                    </a:lnTo>
                    <a:lnTo>
                      <a:pt x="1468" y="6472"/>
                    </a:lnTo>
                    <a:lnTo>
                      <a:pt x="1468" y="1"/>
                    </a:lnTo>
                    <a:close/>
                  </a:path>
                </a:pathLst>
              </a:custGeom>
              <a:solidFill>
                <a:srgbClr val="FACD5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99" name="Google Shape;3099;p66"/>
              <p:cNvSpPr/>
              <p:nvPr/>
            </p:nvSpPr>
            <p:spPr>
              <a:xfrm>
                <a:off x="8393242" y="4398212"/>
                <a:ext cx="16754" cy="73862"/>
              </a:xfrm>
              <a:custGeom>
                <a:avLst/>
                <a:gdLst/>
                <a:ahLst/>
                <a:cxnLst/>
                <a:rect l="l" t="t" r="r" b="b"/>
                <a:pathLst>
                  <a:path w="1468" h="6472" extrusionOk="0">
                    <a:moveTo>
                      <a:pt x="0" y="1"/>
                    </a:moveTo>
                    <a:lnTo>
                      <a:pt x="0" y="6472"/>
                    </a:lnTo>
                    <a:lnTo>
                      <a:pt x="1468" y="6472"/>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00" name="Google Shape;3100;p66"/>
              <p:cNvSpPr/>
              <p:nvPr/>
            </p:nvSpPr>
            <p:spPr>
              <a:xfrm>
                <a:off x="8443487" y="4398212"/>
                <a:ext cx="16765" cy="73862"/>
              </a:xfrm>
              <a:custGeom>
                <a:avLst/>
                <a:gdLst/>
                <a:ahLst/>
                <a:cxnLst/>
                <a:rect l="l" t="t" r="r" b="b"/>
                <a:pathLst>
                  <a:path w="1469" h="6472" extrusionOk="0">
                    <a:moveTo>
                      <a:pt x="0" y="1"/>
                    </a:moveTo>
                    <a:lnTo>
                      <a:pt x="0" y="6472"/>
                    </a:lnTo>
                    <a:lnTo>
                      <a:pt x="1468" y="6472"/>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01" name="Google Shape;3101;p66"/>
              <p:cNvSpPr/>
              <p:nvPr/>
            </p:nvSpPr>
            <p:spPr>
              <a:xfrm>
                <a:off x="8494109" y="4398212"/>
                <a:ext cx="16765" cy="73862"/>
              </a:xfrm>
              <a:custGeom>
                <a:avLst/>
                <a:gdLst/>
                <a:ahLst/>
                <a:cxnLst/>
                <a:rect l="l" t="t" r="r" b="b"/>
                <a:pathLst>
                  <a:path w="1469" h="6472" extrusionOk="0">
                    <a:moveTo>
                      <a:pt x="1" y="1"/>
                    </a:moveTo>
                    <a:lnTo>
                      <a:pt x="1" y="6472"/>
                    </a:lnTo>
                    <a:lnTo>
                      <a:pt x="1469" y="6472"/>
                    </a:lnTo>
                    <a:lnTo>
                      <a:pt x="1469"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02" name="Google Shape;3102;p66"/>
              <p:cNvSpPr/>
              <p:nvPr/>
            </p:nvSpPr>
            <p:spPr>
              <a:xfrm>
                <a:off x="8545118" y="4398212"/>
                <a:ext cx="16765" cy="73862"/>
              </a:xfrm>
              <a:custGeom>
                <a:avLst/>
                <a:gdLst/>
                <a:ahLst/>
                <a:cxnLst/>
                <a:rect l="l" t="t" r="r" b="b"/>
                <a:pathLst>
                  <a:path w="1469" h="6472" extrusionOk="0">
                    <a:moveTo>
                      <a:pt x="1" y="1"/>
                    </a:moveTo>
                    <a:lnTo>
                      <a:pt x="1" y="6472"/>
                    </a:lnTo>
                    <a:lnTo>
                      <a:pt x="1468" y="6472"/>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03" name="Google Shape;3103;p66"/>
              <p:cNvSpPr/>
              <p:nvPr/>
            </p:nvSpPr>
            <p:spPr>
              <a:xfrm>
                <a:off x="8595363" y="4398212"/>
                <a:ext cx="16765" cy="73862"/>
              </a:xfrm>
              <a:custGeom>
                <a:avLst/>
                <a:gdLst/>
                <a:ahLst/>
                <a:cxnLst/>
                <a:rect l="l" t="t" r="r" b="b"/>
                <a:pathLst>
                  <a:path w="1469" h="6472" extrusionOk="0">
                    <a:moveTo>
                      <a:pt x="1" y="1"/>
                    </a:moveTo>
                    <a:lnTo>
                      <a:pt x="1" y="6472"/>
                    </a:lnTo>
                    <a:lnTo>
                      <a:pt x="1469" y="6472"/>
                    </a:lnTo>
                    <a:lnTo>
                      <a:pt x="1469"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04" name="Google Shape;3104;p66"/>
              <p:cNvSpPr/>
              <p:nvPr/>
            </p:nvSpPr>
            <p:spPr>
              <a:xfrm>
                <a:off x="8276753" y="4398212"/>
                <a:ext cx="106604" cy="73485"/>
              </a:xfrm>
              <a:custGeom>
                <a:avLst/>
                <a:gdLst/>
                <a:ahLst/>
                <a:cxnLst/>
                <a:rect l="l" t="t" r="r" b="b"/>
                <a:pathLst>
                  <a:path w="9341" h="6439" extrusionOk="0">
                    <a:moveTo>
                      <a:pt x="1" y="1"/>
                    </a:moveTo>
                    <a:lnTo>
                      <a:pt x="1" y="6439"/>
                    </a:lnTo>
                    <a:lnTo>
                      <a:pt x="9341" y="6439"/>
                    </a:lnTo>
                    <a:lnTo>
                      <a:pt x="9341"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05" name="Google Shape;3105;p66"/>
              <p:cNvSpPr/>
              <p:nvPr/>
            </p:nvSpPr>
            <p:spPr>
              <a:xfrm>
                <a:off x="8259624" y="4390223"/>
                <a:ext cx="384887" cy="8000"/>
              </a:xfrm>
              <a:custGeom>
                <a:avLst/>
                <a:gdLst/>
                <a:ahLst/>
                <a:cxnLst/>
                <a:rect l="l" t="t" r="r" b="b"/>
                <a:pathLst>
                  <a:path w="33725" h="701" extrusionOk="0">
                    <a:moveTo>
                      <a:pt x="668" y="0"/>
                    </a:moveTo>
                    <a:cubicBezTo>
                      <a:pt x="301" y="0"/>
                      <a:pt x="1" y="300"/>
                      <a:pt x="1" y="667"/>
                    </a:cubicBezTo>
                    <a:lnTo>
                      <a:pt x="1" y="701"/>
                    </a:lnTo>
                    <a:lnTo>
                      <a:pt x="33725" y="701"/>
                    </a:lnTo>
                    <a:lnTo>
                      <a:pt x="33725" y="667"/>
                    </a:lnTo>
                    <a:cubicBezTo>
                      <a:pt x="33725" y="300"/>
                      <a:pt x="33425" y="0"/>
                      <a:pt x="33058"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06" name="Google Shape;3106;p66"/>
              <p:cNvSpPr/>
              <p:nvPr/>
            </p:nvSpPr>
            <p:spPr>
              <a:xfrm>
                <a:off x="8425217" y="4301521"/>
                <a:ext cx="385263" cy="90239"/>
              </a:xfrm>
              <a:custGeom>
                <a:avLst/>
                <a:gdLst/>
                <a:ahLst/>
                <a:cxnLst/>
                <a:rect l="l" t="t" r="r" b="b"/>
                <a:pathLst>
                  <a:path w="33758" h="7907" extrusionOk="0">
                    <a:moveTo>
                      <a:pt x="667" y="1"/>
                    </a:moveTo>
                    <a:cubicBezTo>
                      <a:pt x="300" y="1"/>
                      <a:pt x="0" y="301"/>
                      <a:pt x="0" y="701"/>
                    </a:cubicBezTo>
                    <a:lnTo>
                      <a:pt x="0" y="7239"/>
                    </a:lnTo>
                    <a:cubicBezTo>
                      <a:pt x="0" y="7606"/>
                      <a:pt x="300" y="7907"/>
                      <a:pt x="667" y="7907"/>
                    </a:cubicBezTo>
                    <a:lnTo>
                      <a:pt x="33057" y="7907"/>
                    </a:lnTo>
                    <a:cubicBezTo>
                      <a:pt x="33424" y="7907"/>
                      <a:pt x="33758" y="7573"/>
                      <a:pt x="33724" y="7239"/>
                    </a:cubicBezTo>
                    <a:lnTo>
                      <a:pt x="33724" y="701"/>
                    </a:lnTo>
                    <a:cubicBezTo>
                      <a:pt x="33724" y="301"/>
                      <a:pt x="33424" y="1"/>
                      <a:pt x="33057" y="1"/>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07" name="Google Shape;3107;p66"/>
              <p:cNvSpPr/>
              <p:nvPr/>
            </p:nvSpPr>
            <p:spPr>
              <a:xfrm>
                <a:off x="8457946" y="4309521"/>
                <a:ext cx="16765" cy="73485"/>
              </a:xfrm>
              <a:custGeom>
                <a:avLst/>
                <a:gdLst/>
                <a:ahLst/>
                <a:cxnLst/>
                <a:rect l="l" t="t" r="r" b="b"/>
                <a:pathLst>
                  <a:path w="1469" h="6439" extrusionOk="0">
                    <a:moveTo>
                      <a:pt x="1" y="0"/>
                    </a:moveTo>
                    <a:lnTo>
                      <a:pt x="1" y="6438"/>
                    </a:lnTo>
                    <a:lnTo>
                      <a:pt x="1469" y="6438"/>
                    </a:lnTo>
                    <a:lnTo>
                      <a:pt x="1469" y="0"/>
                    </a:lnTo>
                    <a:close/>
                  </a:path>
                </a:pathLst>
              </a:custGeom>
              <a:solidFill>
                <a:srgbClr val="FACD5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08" name="Google Shape;3108;p66"/>
              <p:cNvSpPr/>
              <p:nvPr/>
            </p:nvSpPr>
            <p:spPr>
              <a:xfrm>
                <a:off x="8508579" y="4309521"/>
                <a:ext cx="16377" cy="73485"/>
              </a:xfrm>
              <a:custGeom>
                <a:avLst/>
                <a:gdLst/>
                <a:ahLst/>
                <a:cxnLst/>
                <a:rect l="l" t="t" r="r" b="b"/>
                <a:pathLst>
                  <a:path w="1435" h="6439" extrusionOk="0">
                    <a:moveTo>
                      <a:pt x="0" y="0"/>
                    </a:moveTo>
                    <a:lnTo>
                      <a:pt x="0" y="6438"/>
                    </a:lnTo>
                    <a:lnTo>
                      <a:pt x="1435" y="6438"/>
                    </a:lnTo>
                    <a:lnTo>
                      <a:pt x="1435" y="0"/>
                    </a:lnTo>
                    <a:close/>
                  </a:path>
                </a:pathLst>
              </a:custGeom>
              <a:solidFill>
                <a:srgbClr val="FACD5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09" name="Google Shape;3109;p66"/>
              <p:cNvSpPr/>
              <p:nvPr/>
            </p:nvSpPr>
            <p:spPr>
              <a:xfrm>
                <a:off x="8609457" y="4309521"/>
                <a:ext cx="16377" cy="73485"/>
              </a:xfrm>
              <a:custGeom>
                <a:avLst/>
                <a:gdLst/>
                <a:ahLst/>
                <a:cxnLst/>
                <a:rect l="l" t="t" r="r" b="b"/>
                <a:pathLst>
                  <a:path w="1435" h="6439" extrusionOk="0">
                    <a:moveTo>
                      <a:pt x="0" y="0"/>
                    </a:moveTo>
                    <a:lnTo>
                      <a:pt x="0" y="6438"/>
                    </a:lnTo>
                    <a:lnTo>
                      <a:pt x="1434" y="6438"/>
                    </a:lnTo>
                    <a:lnTo>
                      <a:pt x="1434"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10" name="Google Shape;3110;p66"/>
              <p:cNvSpPr/>
              <p:nvPr/>
            </p:nvSpPr>
            <p:spPr>
              <a:xfrm>
                <a:off x="8660078" y="4309521"/>
                <a:ext cx="16765" cy="73485"/>
              </a:xfrm>
              <a:custGeom>
                <a:avLst/>
                <a:gdLst/>
                <a:ahLst/>
                <a:cxnLst/>
                <a:rect l="l" t="t" r="r" b="b"/>
                <a:pathLst>
                  <a:path w="1469" h="6439" extrusionOk="0">
                    <a:moveTo>
                      <a:pt x="1" y="0"/>
                    </a:moveTo>
                    <a:lnTo>
                      <a:pt x="1" y="6438"/>
                    </a:lnTo>
                    <a:lnTo>
                      <a:pt x="1468" y="6438"/>
                    </a:lnTo>
                    <a:lnTo>
                      <a:pt x="1468"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11" name="Google Shape;3111;p66"/>
              <p:cNvSpPr/>
              <p:nvPr/>
            </p:nvSpPr>
            <p:spPr>
              <a:xfrm>
                <a:off x="8710711" y="4309521"/>
                <a:ext cx="16754" cy="73485"/>
              </a:xfrm>
              <a:custGeom>
                <a:avLst/>
                <a:gdLst/>
                <a:ahLst/>
                <a:cxnLst/>
                <a:rect l="l" t="t" r="r" b="b"/>
                <a:pathLst>
                  <a:path w="1468" h="6439" extrusionOk="0">
                    <a:moveTo>
                      <a:pt x="0" y="0"/>
                    </a:moveTo>
                    <a:lnTo>
                      <a:pt x="0" y="6438"/>
                    </a:lnTo>
                    <a:lnTo>
                      <a:pt x="1468" y="6438"/>
                    </a:lnTo>
                    <a:lnTo>
                      <a:pt x="1468"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12" name="Google Shape;3112;p66"/>
              <p:cNvSpPr/>
              <p:nvPr/>
            </p:nvSpPr>
            <p:spPr>
              <a:xfrm>
                <a:off x="8760956" y="4309521"/>
                <a:ext cx="16754" cy="73485"/>
              </a:xfrm>
              <a:custGeom>
                <a:avLst/>
                <a:gdLst/>
                <a:ahLst/>
                <a:cxnLst/>
                <a:rect l="l" t="t" r="r" b="b"/>
                <a:pathLst>
                  <a:path w="1468" h="6439" extrusionOk="0">
                    <a:moveTo>
                      <a:pt x="0" y="0"/>
                    </a:moveTo>
                    <a:lnTo>
                      <a:pt x="0" y="6438"/>
                    </a:lnTo>
                    <a:lnTo>
                      <a:pt x="1468" y="6438"/>
                    </a:lnTo>
                    <a:lnTo>
                      <a:pt x="1468"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13" name="Google Shape;3113;p66"/>
              <p:cNvSpPr/>
              <p:nvPr/>
            </p:nvSpPr>
            <p:spPr>
              <a:xfrm>
                <a:off x="8442346" y="4309521"/>
                <a:ext cx="106604" cy="73108"/>
              </a:xfrm>
              <a:custGeom>
                <a:avLst/>
                <a:gdLst/>
                <a:ahLst/>
                <a:cxnLst/>
                <a:rect l="l" t="t" r="r" b="b"/>
                <a:pathLst>
                  <a:path w="9341" h="6406" extrusionOk="0">
                    <a:moveTo>
                      <a:pt x="0" y="0"/>
                    </a:moveTo>
                    <a:lnTo>
                      <a:pt x="0" y="6405"/>
                    </a:lnTo>
                    <a:lnTo>
                      <a:pt x="9340" y="6405"/>
                    </a:lnTo>
                    <a:lnTo>
                      <a:pt x="9340" y="0"/>
                    </a:lnTo>
                    <a:close/>
                  </a:path>
                </a:pathLst>
              </a:custGeom>
              <a:solidFill>
                <a:srgbClr val="FFE6B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14" name="Google Shape;3114;p66"/>
              <p:cNvSpPr/>
              <p:nvPr/>
            </p:nvSpPr>
            <p:spPr>
              <a:xfrm>
                <a:off x="8442346" y="4309521"/>
                <a:ext cx="106604" cy="73108"/>
              </a:xfrm>
              <a:custGeom>
                <a:avLst/>
                <a:gdLst/>
                <a:ahLst/>
                <a:cxnLst/>
                <a:rect l="l" t="t" r="r" b="b"/>
                <a:pathLst>
                  <a:path w="9341" h="6406" extrusionOk="0">
                    <a:moveTo>
                      <a:pt x="0" y="0"/>
                    </a:moveTo>
                    <a:lnTo>
                      <a:pt x="0" y="6405"/>
                    </a:lnTo>
                    <a:lnTo>
                      <a:pt x="9340" y="6405"/>
                    </a:lnTo>
                    <a:lnTo>
                      <a:pt x="9340"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15" name="Google Shape;3115;p66"/>
              <p:cNvSpPr/>
              <p:nvPr/>
            </p:nvSpPr>
            <p:spPr>
              <a:xfrm>
                <a:off x="8425217" y="4301145"/>
                <a:ext cx="385263" cy="8388"/>
              </a:xfrm>
              <a:custGeom>
                <a:avLst/>
                <a:gdLst/>
                <a:ahLst/>
                <a:cxnLst/>
                <a:rect l="l" t="t" r="r" b="b"/>
                <a:pathLst>
                  <a:path w="33758" h="735" extrusionOk="0">
                    <a:moveTo>
                      <a:pt x="667" y="1"/>
                    </a:moveTo>
                    <a:cubicBezTo>
                      <a:pt x="300" y="1"/>
                      <a:pt x="0" y="301"/>
                      <a:pt x="0" y="668"/>
                    </a:cubicBezTo>
                    <a:lnTo>
                      <a:pt x="0" y="734"/>
                    </a:lnTo>
                    <a:lnTo>
                      <a:pt x="33724" y="734"/>
                    </a:lnTo>
                    <a:lnTo>
                      <a:pt x="33724" y="668"/>
                    </a:lnTo>
                    <a:cubicBezTo>
                      <a:pt x="33758" y="301"/>
                      <a:pt x="33424" y="1"/>
                      <a:pt x="33057"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16" name="Google Shape;3116;p66"/>
              <p:cNvSpPr/>
              <p:nvPr/>
            </p:nvSpPr>
            <p:spPr>
              <a:xfrm>
                <a:off x="8455287" y="3974923"/>
                <a:ext cx="328543" cy="318797"/>
              </a:xfrm>
              <a:custGeom>
                <a:avLst/>
                <a:gdLst/>
                <a:ahLst/>
                <a:cxnLst/>
                <a:rect l="l" t="t" r="r" b="b"/>
                <a:pathLst>
                  <a:path w="28788" h="27934" extrusionOk="0">
                    <a:moveTo>
                      <a:pt x="14211" y="0"/>
                    </a:moveTo>
                    <a:cubicBezTo>
                      <a:pt x="10875" y="0"/>
                      <a:pt x="7706" y="1168"/>
                      <a:pt x="5171" y="3336"/>
                    </a:cubicBezTo>
                    <a:cubicBezTo>
                      <a:pt x="2335" y="5738"/>
                      <a:pt x="567" y="9107"/>
                      <a:pt x="267" y="12843"/>
                    </a:cubicBezTo>
                    <a:cubicBezTo>
                      <a:pt x="0" y="16546"/>
                      <a:pt x="1168" y="20182"/>
                      <a:pt x="3570" y="23017"/>
                    </a:cubicBezTo>
                    <a:cubicBezTo>
                      <a:pt x="6005" y="25852"/>
                      <a:pt x="9374" y="27587"/>
                      <a:pt x="13076" y="27887"/>
                    </a:cubicBezTo>
                    <a:cubicBezTo>
                      <a:pt x="13458" y="27918"/>
                      <a:pt x="13838" y="27933"/>
                      <a:pt x="14218" y="27933"/>
                    </a:cubicBezTo>
                    <a:cubicBezTo>
                      <a:pt x="17520" y="27933"/>
                      <a:pt x="20707" y="26769"/>
                      <a:pt x="23250" y="24585"/>
                    </a:cubicBezTo>
                    <a:cubicBezTo>
                      <a:pt x="26086" y="22183"/>
                      <a:pt x="27854" y="18814"/>
                      <a:pt x="28120" y="15078"/>
                    </a:cubicBezTo>
                    <a:cubicBezTo>
                      <a:pt x="28788" y="7406"/>
                      <a:pt x="23050" y="668"/>
                      <a:pt x="15345" y="34"/>
                    </a:cubicBezTo>
                    <a:cubicBezTo>
                      <a:pt x="14944" y="0"/>
                      <a:pt x="14577" y="0"/>
                      <a:pt x="14211"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17" name="Google Shape;3117;p66"/>
              <p:cNvSpPr/>
              <p:nvPr/>
            </p:nvSpPr>
            <p:spPr>
              <a:xfrm>
                <a:off x="8447675" y="3964264"/>
                <a:ext cx="340720" cy="340732"/>
              </a:xfrm>
              <a:custGeom>
                <a:avLst/>
                <a:gdLst/>
                <a:ahLst/>
                <a:cxnLst/>
                <a:rect l="l" t="t" r="r" b="b"/>
                <a:pathLst>
                  <a:path w="29855" h="29856" extrusionOk="0">
                    <a:moveTo>
                      <a:pt x="16045" y="634"/>
                    </a:moveTo>
                    <a:cubicBezTo>
                      <a:pt x="8173" y="0"/>
                      <a:pt x="1234" y="5905"/>
                      <a:pt x="601" y="13810"/>
                    </a:cubicBezTo>
                    <a:cubicBezTo>
                      <a:pt x="0" y="21683"/>
                      <a:pt x="5871" y="28621"/>
                      <a:pt x="13777" y="29255"/>
                    </a:cubicBezTo>
                    <a:cubicBezTo>
                      <a:pt x="21682" y="29855"/>
                      <a:pt x="28587" y="23984"/>
                      <a:pt x="29221" y="16079"/>
                    </a:cubicBezTo>
                    <a:lnTo>
                      <a:pt x="29221" y="16079"/>
                    </a:lnTo>
                    <a:lnTo>
                      <a:pt x="29221" y="16079"/>
                    </a:lnTo>
                    <a:lnTo>
                      <a:pt x="29221" y="16079"/>
                    </a:lnTo>
                    <a:cubicBezTo>
                      <a:pt x="29855" y="8140"/>
                      <a:pt x="23951" y="1268"/>
                      <a:pt x="16045" y="634"/>
                    </a:cubicBezTo>
                    <a:close/>
                    <a:moveTo>
                      <a:pt x="28854" y="16012"/>
                    </a:moveTo>
                    <a:cubicBezTo>
                      <a:pt x="28554" y="19748"/>
                      <a:pt x="26786" y="23117"/>
                      <a:pt x="23951" y="25519"/>
                    </a:cubicBezTo>
                    <a:cubicBezTo>
                      <a:pt x="21115" y="27954"/>
                      <a:pt x="17513" y="29121"/>
                      <a:pt x="13777" y="28821"/>
                    </a:cubicBezTo>
                    <a:cubicBezTo>
                      <a:pt x="10074" y="28521"/>
                      <a:pt x="6705" y="26786"/>
                      <a:pt x="4270" y="23951"/>
                    </a:cubicBezTo>
                    <a:cubicBezTo>
                      <a:pt x="1868" y="21116"/>
                      <a:pt x="701" y="17480"/>
                      <a:pt x="1001" y="13777"/>
                    </a:cubicBezTo>
                    <a:cubicBezTo>
                      <a:pt x="1268" y="10074"/>
                      <a:pt x="3036" y="6672"/>
                      <a:pt x="5871" y="4270"/>
                    </a:cubicBezTo>
                    <a:cubicBezTo>
                      <a:pt x="8406" y="2102"/>
                      <a:pt x="11575" y="934"/>
                      <a:pt x="14911" y="934"/>
                    </a:cubicBezTo>
                    <a:cubicBezTo>
                      <a:pt x="15278" y="934"/>
                      <a:pt x="15678" y="934"/>
                      <a:pt x="16045" y="968"/>
                    </a:cubicBezTo>
                    <a:cubicBezTo>
                      <a:pt x="23717" y="1602"/>
                      <a:pt x="29455" y="8340"/>
                      <a:pt x="28854" y="16012"/>
                    </a:cubicBezTo>
                    <a:close/>
                  </a:path>
                </a:pathLst>
              </a:custGeom>
              <a:solidFill>
                <a:srgbClr val="FDB42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18" name="Google Shape;3118;p66"/>
              <p:cNvSpPr/>
              <p:nvPr/>
            </p:nvSpPr>
            <p:spPr>
              <a:xfrm>
                <a:off x="8451475" y="3970986"/>
                <a:ext cx="336920" cy="327539"/>
              </a:xfrm>
              <a:custGeom>
                <a:avLst/>
                <a:gdLst/>
                <a:ahLst/>
                <a:cxnLst/>
                <a:rect l="l" t="t" r="r" b="b"/>
                <a:pathLst>
                  <a:path w="29522" h="28700" extrusionOk="0">
                    <a:moveTo>
                      <a:pt x="14545" y="679"/>
                    </a:moveTo>
                    <a:cubicBezTo>
                      <a:pt x="14911" y="679"/>
                      <a:pt x="15278" y="679"/>
                      <a:pt x="15612" y="712"/>
                    </a:cubicBezTo>
                    <a:cubicBezTo>
                      <a:pt x="23117" y="1346"/>
                      <a:pt x="28755" y="7918"/>
                      <a:pt x="28188" y="15390"/>
                    </a:cubicBezTo>
                    <a:cubicBezTo>
                      <a:pt x="27887" y="19026"/>
                      <a:pt x="26220" y="22328"/>
                      <a:pt x="23418" y="24696"/>
                    </a:cubicBezTo>
                    <a:cubicBezTo>
                      <a:pt x="20971" y="26815"/>
                      <a:pt x="17856" y="27946"/>
                      <a:pt x="14648" y="27946"/>
                    </a:cubicBezTo>
                    <a:cubicBezTo>
                      <a:pt x="14270" y="27946"/>
                      <a:pt x="13890" y="27930"/>
                      <a:pt x="13510" y="27899"/>
                    </a:cubicBezTo>
                    <a:cubicBezTo>
                      <a:pt x="9875" y="27598"/>
                      <a:pt x="6572" y="25930"/>
                      <a:pt x="4204" y="23162"/>
                    </a:cubicBezTo>
                    <a:cubicBezTo>
                      <a:pt x="1835" y="20393"/>
                      <a:pt x="701" y="16857"/>
                      <a:pt x="1002" y="13221"/>
                    </a:cubicBezTo>
                    <a:cubicBezTo>
                      <a:pt x="1268" y="9585"/>
                      <a:pt x="2936" y="6316"/>
                      <a:pt x="5738" y="3915"/>
                    </a:cubicBezTo>
                    <a:cubicBezTo>
                      <a:pt x="8240" y="1780"/>
                      <a:pt x="11342" y="679"/>
                      <a:pt x="14545" y="679"/>
                    </a:cubicBezTo>
                    <a:close/>
                    <a:moveTo>
                      <a:pt x="14578" y="1"/>
                    </a:moveTo>
                    <a:cubicBezTo>
                      <a:pt x="11146" y="1"/>
                      <a:pt x="7856" y="1220"/>
                      <a:pt x="5271" y="3414"/>
                    </a:cubicBezTo>
                    <a:cubicBezTo>
                      <a:pt x="2369" y="5916"/>
                      <a:pt x="601" y="9385"/>
                      <a:pt x="268" y="13221"/>
                    </a:cubicBezTo>
                    <a:cubicBezTo>
                      <a:pt x="1" y="17057"/>
                      <a:pt x="1202" y="20760"/>
                      <a:pt x="3670" y="23662"/>
                    </a:cubicBezTo>
                    <a:cubicBezTo>
                      <a:pt x="6172" y="26564"/>
                      <a:pt x="9608" y="28332"/>
                      <a:pt x="13444" y="28666"/>
                    </a:cubicBezTo>
                    <a:cubicBezTo>
                      <a:pt x="13844" y="28699"/>
                      <a:pt x="14244" y="28699"/>
                      <a:pt x="14611" y="28699"/>
                    </a:cubicBezTo>
                    <a:cubicBezTo>
                      <a:pt x="18047" y="28699"/>
                      <a:pt x="21283" y="27498"/>
                      <a:pt x="23918" y="25263"/>
                    </a:cubicBezTo>
                    <a:cubicBezTo>
                      <a:pt x="26853" y="22762"/>
                      <a:pt x="28588" y="19326"/>
                      <a:pt x="28921" y="15490"/>
                    </a:cubicBezTo>
                    <a:cubicBezTo>
                      <a:pt x="29522" y="7584"/>
                      <a:pt x="23584" y="679"/>
                      <a:pt x="15712" y="45"/>
                    </a:cubicBezTo>
                    <a:cubicBezTo>
                      <a:pt x="15333" y="16"/>
                      <a:pt x="14954" y="1"/>
                      <a:pt x="14578" y="1"/>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19" name="Google Shape;3119;p66"/>
              <p:cNvSpPr/>
              <p:nvPr/>
            </p:nvSpPr>
            <p:spPr>
              <a:xfrm>
                <a:off x="8559965" y="4044967"/>
                <a:ext cx="121075" cy="196067"/>
              </a:xfrm>
              <a:custGeom>
                <a:avLst/>
                <a:gdLst/>
                <a:ahLst/>
                <a:cxnLst/>
                <a:rect l="l" t="t" r="r" b="b"/>
                <a:pathLst>
                  <a:path w="10609" h="17180" extrusionOk="0">
                    <a:moveTo>
                      <a:pt x="4237" y="4437"/>
                    </a:moveTo>
                    <a:lnTo>
                      <a:pt x="4237" y="6939"/>
                    </a:lnTo>
                    <a:cubicBezTo>
                      <a:pt x="3436" y="6705"/>
                      <a:pt x="2903" y="6338"/>
                      <a:pt x="2903" y="5704"/>
                    </a:cubicBezTo>
                    <a:cubicBezTo>
                      <a:pt x="2903" y="5104"/>
                      <a:pt x="3336" y="4604"/>
                      <a:pt x="4237" y="4437"/>
                    </a:cubicBezTo>
                    <a:close/>
                    <a:moveTo>
                      <a:pt x="6072" y="10074"/>
                    </a:moveTo>
                    <a:cubicBezTo>
                      <a:pt x="6872" y="10374"/>
                      <a:pt x="7406" y="10708"/>
                      <a:pt x="7406" y="11342"/>
                    </a:cubicBezTo>
                    <a:cubicBezTo>
                      <a:pt x="7406" y="11909"/>
                      <a:pt x="7039" y="12442"/>
                      <a:pt x="6072" y="12676"/>
                    </a:cubicBezTo>
                    <a:lnTo>
                      <a:pt x="6072" y="10074"/>
                    </a:lnTo>
                    <a:close/>
                    <a:moveTo>
                      <a:pt x="4237" y="0"/>
                    </a:moveTo>
                    <a:lnTo>
                      <a:pt x="4237" y="2035"/>
                    </a:lnTo>
                    <a:cubicBezTo>
                      <a:pt x="1368" y="2369"/>
                      <a:pt x="1" y="4036"/>
                      <a:pt x="1" y="5938"/>
                    </a:cubicBezTo>
                    <a:cubicBezTo>
                      <a:pt x="1" y="8506"/>
                      <a:pt x="2202" y="9207"/>
                      <a:pt x="4237" y="9674"/>
                    </a:cubicBezTo>
                    <a:lnTo>
                      <a:pt x="4237" y="12743"/>
                    </a:lnTo>
                    <a:cubicBezTo>
                      <a:pt x="3336" y="12609"/>
                      <a:pt x="2369" y="12342"/>
                      <a:pt x="1435" y="11775"/>
                    </a:cubicBezTo>
                    <a:lnTo>
                      <a:pt x="534" y="14044"/>
                    </a:lnTo>
                    <a:cubicBezTo>
                      <a:pt x="1535" y="14711"/>
                      <a:pt x="2869" y="15044"/>
                      <a:pt x="4237" y="15178"/>
                    </a:cubicBezTo>
                    <a:lnTo>
                      <a:pt x="4237" y="17179"/>
                    </a:lnTo>
                    <a:lnTo>
                      <a:pt x="6072" y="17179"/>
                    </a:lnTo>
                    <a:lnTo>
                      <a:pt x="6072" y="15111"/>
                    </a:lnTo>
                    <a:cubicBezTo>
                      <a:pt x="8940" y="14777"/>
                      <a:pt x="10375" y="13110"/>
                      <a:pt x="10375" y="11208"/>
                    </a:cubicBezTo>
                    <a:cubicBezTo>
                      <a:pt x="10375" y="8573"/>
                      <a:pt x="8106" y="7906"/>
                      <a:pt x="6072" y="7406"/>
                    </a:cubicBezTo>
                    <a:lnTo>
                      <a:pt x="6072" y="4370"/>
                    </a:lnTo>
                    <a:cubicBezTo>
                      <a:pt x="7406" y="4503"/>
                      <a:pt x="8707" y="5004"/>
                      <a:pt x="9607" y="5671"/>
                    </a:cubicBezTo>
                    <a:lnTo>
                      <a:pt x="10608" y="3436"/>
                    </a:lnTo>
                    <a:cubicBezTo>
                      <a:pt x="9607" y="2669"/>
                      <a:pt x="7873" y="2102"/>
                      <a:pt x="6072" y="2002"/>
                    </a:cubicBezTo>
                    <a:lnTo>
                      <a:pt x="6072"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20" name="Google Shape;3120;p66"/>
              <p:cNvSpPr/>
              <p:nvPr/>
            </p:nvSpPr>
            <p:spPr>
              <a:xfrm>
                <a:off x="8476227" y="3995361"/>
                <a:ext cx="240986" cy="240347"/>
              </a:xfrm>
              <a:custGeom>
                <a:avLst/>
                <a:gdLst/>
                <a:ahLst/>
                <a:cxnLst/>
                <a:rect l="l" t="t" r="r" b="b"/>
                <a:pathLst>
                  <a:path w="21116" h="21060" extrusionOk="0">
                    <a:moveTo>
                      <a:pt x="12342" y="1"/>
                    </a:moveTo>
                    <a:cubicBezTo>
                      <a:pt x="6047" y="1"/>
                      <a:pt x="741" y="4859"/>
                      <a:pt x="267" y="11219"/>
                    </a:cubicBezTo>
                    <a:cubicBezTo>
                      <a:pt x="0" y="15055"/>
                      <a:pt x="1468" y="18591"/>
                      <a:pt x="4070" y="21059"/>
                    </a:cubicBezTo>
                    <a:cubicBezTo>
                      <a:pt x="1701" y="18624"/>
                      <a:pt x="367" y="15255"/>
                      <a:pt x="667" y="11619"/>
                    </a:cubicBezTo>
                    <a:cubicBezTo>
                      <a:pt x="1175" y="5243"/>
                      <a:pt x="6509" y="405"/>
                      <a:pt x="12768" y="405"/>
                    </a:cubicBezTo>
                    <a:cubicBezTo>
                      <a:pt x="13091" y="405"/>
                      <a:pt x="13416" y="418"/>
                      <a:pt x="13743" y="444"/>
                    </a:cubicBezTo>
                    <a:cubicBezTo>
                      <a:pt x="16612" y="678"/>
                      <a:pt x="19180" y="1879"/>
                      <a:pt x="21115" y="3713"/>
                    </a:cubicBezTo>
                    <a:cubicBezTo>
                      <a:pt x="19114" y="1679"/>
                      <a:pt x="16412" y="278"/>
                      <a:pt x="13376" y="44"/>
                    </a:cubicBezTo>
                    <a:cubicBezTo>
                      <a:pt x="13029" y="15"/>
                      <a:pt x="12684" y="1"/>
                      <a:pt x="12342"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sp>
        <p:nvSpPr>
          <p:cNvPr id="21" name="Title 20">
            <a:extLst>
              <a:ext uri="{FF2B5EF4-FFF2-40B4-BE49-F238E27FC236}">
                <a16:creationId xmlns:a16="http://schemas.microsoft.com/office/drawing/2014/main" id="{E8F5BCDD-FB4D-DE50-DDD2-BFDA80942A93}"/>
              </a:ext>
            </a:extLst>
          </p:cNvPr>
          <p:cNvSpPr>
            <a:spLocks noGrp="1"/>
          </p:cNvSpPr>
          <p:nvPr>
            <p:ph type="title"/>
          </p:nvPr>
        </p:nvSpPr>
        <p:spPr/>
        <p:txBody>
          <a:bodyPr/>
          <a:lstStyle/>
          <a:p>
            <a:r>
              <a:rPr lang="en-VN" sz="4400" dirty="0">
                <a:latin typeface="Calibri" panose="020F0502020204030204" pitchFamily="34" charset="0"/>
                <a:cs typeface="Calibri" panose="020F0502020204030204" pitchFamily="34" charset="0"/>
              </a:rPr>
              <a:t>Key Insights Summary</a:t>
            </a:r>
          </a:p>
        </p:txBody>
      </p:sp>
      <p:sp>
        <p:nvSpPr>
          <p:cNvPr id="23" name="TextBox 22">
            <a:extLst>
              <a:ext uri="{FF2B5EF4-FFF2-40B4-BE49-F238E27FC236}">
                <a16:creationId xmlns:a16="http://schemas.microsoft.com/office/drawing/2014/main" id="{9608AE74-E597-48C9-88F9-4A2BE78A8ACE}"/>
              </a:ext>
            </a:extLst>
          </p:cNvPr>
          <p:cNvSpPr txBox="1"/>
          <p:nvPr/>
        </p:nvSpPr>
        <p:spPr>
          <a:xfrm>
            <a:off x="857250" y="1862272"/>
            <a:ext cx="10871303" cy="3693319"/>
          </a:xfrm>
          <a:prstGeom prst="rect">
            <a:avLst/>
          </a:prstGeom>
          <a:noFill/>
        </p:spPr>
        <p:txBody>
          <a:bodyPr wrap="square">
            <a:spAutoFit/>
          </a:bodyPr>
          <a:lstStyle/>
          <a:p>
            <a:pPr algn="l"/>
            <a:r>
              <a:rPr lang="en-US" b="1" dirty="0">
                <a:solidFill>
                  <a:srgbClr val="1F1F1F"/>
                </a:solidFill>
                <a:effectLst/>
                <a:latin typeface="Calibri" panose="020F0502020204030204" pitchFamily="34" charset="0"/>
                <a:cs typeface="Calibri" panose="020F0502020204030204" pitchFamily="34" charset="0"/>
              </a:rPr>
              <a:t>1.   High Profitability of Copier Products: </a:t>
            </a:r>
            <a:r>
              <a:rPr lang="en-US" dirty="0">
                <a:solidFill>
                  <a:srgbClr val="1F1F1F"/>
                </a:solidFill>
                <a:effectLst/>
                <a:latin typeface="Calibri" panose="020F0502020204030204" pitchFamily="34" charset="0"/>
                <a:cs typeface="Calibri" panose="020F0502020204030204" pitchFamily="34" charset="0"/>
              </a:rPr>
              <a:t>Copiers are a special product line, distinct from FMCGs, with a long lifecycle, high investment value, and substantial profit margins.</a:t>
            </a:r>
          </a:p>
          <a:p>
            <a:pPr algn="l"/>
            <a:endParaRPr lang="en-US" dirty="0">
              <a:solidFill>
                <a:srgbClr val="1F1F1F"/>
              </a:solidFill>
              <a:latin typeface="Calibri" panose="020F0502020204030204" pitchFamily="34" charset="0"/>
              <a:cs typeface="Calibri" panose="020F0502020204030204" pitchFamily="34" charset="0"/>
            </a:endParaRPr>
          </a:p>
          <a:p>
            <a:pPr algn="l"/>
            <a:r>
              <a:rPr lang="en-US" b="1" dirty="0">
                <a:solidFill>
                  <a:srgbClr val="1F1F1F"/>
                </a:solidFill>
                <a:effectLst/>
                <a:latin typeface="Calibri" panose="020F0502020204030204" pitchFamily="34" charset="0"/>
                <a:cs typeface="Calibri" panose="020F0502020204030204" pitchFamily="34" charset="0"/>
              </a:rPr>
              <a:t>2.   East and West Regions (High Revenue):</a:t>
            </a:r>
          </a:p>
          <a:p>
            <a:pPr algn="l">
              <a:buFont typeface="Arial" panose="020B0604020202020204" pitchFamily="34" charset="0"/>
              <a:buChar char="•"/>
            </a:pPr>
            <a:r>
              <a:rPr lang="en-US" dirty="0">
                <a:solidFill>
                  <a:srgbClr val="1F1F1F"/>
                </a:solidFill>
                <a:effectLst/>
                <a:latin typeface="Calibri" panose="020F0502020204030204" pitchFamily="34" charset="0"/>
                <a:cs typeface="Calibri" panose="020F0502020204030204" pitchFamily="34" charset="0"/>
              </a:rPr>
              <a:t> </a:t>
            </a:r>
            <a:r>
              <a:rPr lang="en-US" b="1" dirty="0">
                <a:solidFill>
                  <a:srgbClr val="1F1F1F"/>
                </a:solidFill>
                <a:effectLst/>
                <a:latin typeface="Calibri" panose="020F0502020204030204" pitchFamily="34" charset="0"/>
                <a:cs typeface="Calibri" panose="020F0502020204030204" pitchFamily="34" charset="0"/>
              </a:rPr>
              <a:t>Main Customers: </a:t>
            </a:r>
            <a:r>
              <a:rPr lang="en-US" dirty="0">
                <a:solidFill>
                  <a:srgbClr val="1F1F1F"/>
                </a:solidFill>
                <a:effectLst/>
                <a:latin typeface="Calibri" panose="020F0502020204030204" pitchFamily="34" charset="0"/>
                <a:cs typeface="Calibri" panose="020F0502020204030204" pitchFamily="34" charset="0"/>
              </a:rPr>
              <a:t>Consumer and Home Office segments, with Home Office showing strong growth potential.</a:t>
            </a:r>
          </a:p>
          <a:p>
            <a:pPr algn="l">
              <a:buFont typeface="Arial" panose="020B0604020202020204" pitchFamily="34" charset="0"/>
              <a:buChar char="•"/>
            </a:pPr>
            <a:r>
              <a:rPr lang="en-US" b="1" dirty="0">
                <a:solidFill>
                  <a:srgbClr val="1F1F1F"/>
                </a:solidFill>
                <a:effectLst/>
                <a:latin typeface="Calibri" panose="020F0502020204030204" pitchFamily="34" charset="0"/>
                <a:cs typeface="Calibri" panose="020F0502020204030204" pitchFamily="34" charset="0"/>
              </a:rPr>
              <a:t> Pricing Insensitivity: </a:t>
            </a:r>
            <a:r>
              <a:rPr lang="en-US" dirty="0">
                <a:solidFill>
                  <a:srgbClr val="1F1F1F"/>
                </a:solidFill>
                <a:effectLst/>
                <a:latin typeface="Calibri" panose="020F0502020204030204" pitchFamily="34" charset="0"/>
                <a:cs typeface="Calibri" panose="020F0502020204030204" pitchFamily="34" charset="0"/>
              </a:rPr>
              <a:t>Sales growth remains strong even when prices rise or discounts are reduced.</a:t>
            </a:r>
          </a:p>
          <a:p>
            <a:pPr algn="l">
              <a:buFont typeface="Arial" panose="020B0604020202020204" pitchFamily="34" charset="0"/>
              <a:buChar char="•"/>
            </a:pPr>
            <a:r>
              <a:rPr lang="en-US" dirty="0">
                <a:solidFill>
                  <a:srgbClr val="1F1F1F"/>
                </a:solidFill>
                <a:effectLst/>
                <a:latin typeface="Calibri" panose="020F0502020204030204" pitchFamily="34" charset="0"/>
                <a:cs typeface="Calibri" panose="020F0502020204030204" pitchFamily="34" charset="0"/>
              </a:rPr>
              <a:t> </a:t>
            </a:r>
            <a:r>
              <a:rPr lang="en-US" b="1" dirty="0">
                <a:solidFill>
                  <a:srgbClr val="1F1F1F"/>
                </a:solidFill>
                <a:effectLst/>
                <a:latin typeface="Calibri" panose="020F0502020204030204" pitchFamily="34" charset="0"/>
                <a:cs typeface="Calibri" panose="020F0502020204030204" pitchFamily="34" charset="0"/>
              </a:rPr>
              <a:t>Brand Dynamics: </a:t>
            </a:r>
            <a:r>
              <a:rPr lang="en-US" dirty="0">
                <a:solidFill>
                  <a:srgbClr val="1F1F1F"/>
                </a:solidFill>
                <a:effectLst/>
                <a:latin typeface="Calibri" panose="020F0502020204030204" pitchFamily="34" charset="0"/>
                <a:cs typeface="Calibri" panose="020F0502020204030204" pitchFamily="34" charset="0"/>
              </a:rPr>
              <a:t>Canon dominates the Copier market, followed by HP, Sharp, and Brother. </a:t>
            </a:r>
          </a:p>
          <a:p>
            <a:pPr algn="l"/>
            <a:endParaRPr lang="en-US" b="1" dirty="0">
              <a:solidFill>
                <a:srgbClr val="1F1F1F"/>
              </a:solidFill>
              <a:latin typeface="Calibri" panose="020F0502020204030204" pitchFamily="34" charset="0"/>
              <a:cs typeface="Calibri" panose="020F0502020204030204" pitchFamily="34" charset="0"/>
            </a:endParaRPr>
          </a:p>
          <a:p>
            <a:pPr algn="l"/>
            <a:r>
              <a:rPr lang="en-US" b="1" dirty="0">
                <a:solidFill>
                  <a:srgbClr val="1F1F1F"/>
                </a:solidFill>
                <a:latin typeface="Calibri" panose="020F0502020204030204" pitchFamily="34" charset="0"/>
                <a:cs typeface="Calibri" panose="020F0502020204030204" pitchFamily="34" charset="0"/>
              </a:rPr>
              <a:t>3.   </a:t>
            </a:r>
            <a:r>
              <a:rPr lang="en-US" b="1" dirty="0">
                <a:solidFill>
                  <a:srgbClr val="1F1F1F"/>
                </a:solidFill>
                <a:effectLst/>
                <a:latin typeface="Calibri" panose="020F0502020204030204" pitchFamily="34" charset="0"/>
                <a:cs typeface="Calibri" panose="020F0502020204030204" pitchFamily="34" charset="0"/>
              </a:rPr>
              <a:t>South and Central Regions (Lower Revenue):</a:t>
            </a:r>
            <a:endParaRPr lang="en-US" dirty="0">
              <a:solidFill>
                <a:srgbClr val="1F1F1F"/>
              </a:solidFill>
              <a:effectLst/>
              <a:latin typeface="Calibri" panose="020F0502020204030204" pitchFamily="34" charset="0"/>
              <a:cs typeface="Calibri" panose="020F0502020204030204" pitchFamily="34" charset="0"/>
            </a:endParaRPr>
          </a:p>
          <a:p>
            <a:pPr algn="l">
              <a:buFont typeface="Arial" panose="020B0604020202020204" pitchFamily="34" charset="0"/>
              <a:buChar char="•"/>
            </a:pPr>
            <a:r>
              <a:rPr lang="en-US" b="1" dirty="0">
                <a:solidFill>
                  <a:srgbClr val="1F1F1F"/>
                </a:solidFill>
                <a:effectLst/>
                <a:latin typeface="Calibri" panose="020F0502020204030204" pitchFamily="34" charset="0"/>
                <a:cs typeface="Calibri" panose="020F0502020204030204" pitchFamily="34" charset="0"/>
              </a:rPr>
              <a:t> Main Customers:</a:t>
            </a:r>
            <a:r>
              <a:rPr lang="en-US" dirty="0">
                <a:solidFill>
                  <a:srgbClr val="1F1F1F"/>
                </a:solidFill>
                <a:effectLst/>
                <a:latin typeface="Calibri" panose="020F0502020204030204" pitchFamily="34" charset="0"/>
                <a:cs typeface="Calibri" panose="020F0502020204030204" pitchFamily="34" charset="0"/>
              </a:rPr>
              <a:t> Corporate segment, but with fluctuating and declining growth.</a:t>
            </a:r>
          </a:p>
          <a:p>
            <a:pPr algn="l">
              <a:buFont typeface="Arial" panose="020B0604020202020204" pitchFamily="34" charset="0"/>
              <a:buChar char="•"/>
            </a:pPr>
            <a:r>
              <a:rPr lang="en-US" b="1" dirty="0">
                <a:solidFill>
                  <a:srgbClr val="1F1F1F"/>
                </a:solidFill>
                <a:effectLst/>
                <a:latin typeface="Calibri" panose="020F0502020204030204" pitchFamily="34" charset="0"/>
                <a:cs typeface="Calibri" panose="020F0502020204030204" pitchFamily="34" charset="0"/>
              </a:rPr>
              <a:t> Pricing Insensitivity: </a:t>
            </a:r>
            <a:r>
              <a:rPr lang="en-US" dirty="0">
                <a:solidFill>
                  <a:srgbClr val="1F1F1F"/>
                </a:solidFill>
                <a:effectLst/>
                <a:latin typeface="Calibri" panose="020F0502020204030204" pitchFamily="34" charset="0"/>
                <a:cs typeface="Calibri" panose="020F0502020204030204" pitchFamily="34" charset="0"/>
              </a:rPr>
              <a:t>Similar to other regions, Corporate consumers are not sensitive to pricing or discounts.</a:t>
            </a:r>
          </a:p>
          <a:p>
            <a:pPr algn="l">
              <a:buFont typeface="Arial" panose="020B0604020202020204" pitchFamily="34" charset="0"/>
              <a:buChar char="•"/>
            </a:pPr>
            <a:r>
              <a:rPr lang="en-US" dirty="0">
                <a:solidFill>
                  <a:srgbClr val="1F1F1F"/>
                </a:solidFill>
                <a:effectLst/>
                <a:latin typeface="Calibri" panose="020F0502020204030204" pitchFamily="34" charset="0"/>
                <a:cs typeface="Calibri" panose="020F0502020204030204" pitchFamily="34" charset="0"/>
              </a:rPr>
              <a:t> </a:t>
            </a:r>
            <a:r>
              <a:rPr lang="en-US" b="1" dirty="0">
                <a:solidFill>
                  <a:srgbClr val="1F1F1F"/>
                </a:solidFill>
                <a:effectLst/>
                <a:latin typeface="Calibri" panose="020F0502020204030204" pitchFamily="34" charset="0"/>
                <a:cs typeface="Calibri" panose="020F0502020204030204" pitchFamily="34" charset="0"/>
              </a:rPr>
              <a:t>Brand Competition: </a:t>
            </a:r>
            <a:r>
              <a:rPr lang="en-US" dirty="0">
                <a:solidFill>
                  <a:srgbClr val="1F1F1F"/>
                </a:solidFill>
                <a:effectLst/>
                <a:latin typeface="Calibri" panose="020F0502020204030204" pitchFamily="34" charset="0"/>
                <a:cs typeface="Calibri" panose="020F0502020204030204" pitchFamily="34" charset="0"/>
              </a:rPr>
              <a:t>Canon and HP have emerged as the primary competitors in the Copier market from 2016 onward.</a:t>
            </a:r>
          </a:p>
        </p:txBody>
      </p:sp>
      <p:sp>
        <p:nvSpPr>
          <p:cNvPr id="2" name="TextBox 1">
            <a:extLst>
              <a:ext uri="{FF2B5EF4-FFF2-40B4-BE49-F238E27FC236}">
                <a16:creationId xmlns:a16="http://schemas.microsoft.com/office/drawing/2014/main" id="{CB254321-D8BD-B1F9-A5F4-51B7131A2FC1}"/>
              </a:ext>
            </a:extLst>
          </p:cNvPr>
          <p:cNvSpPr txBox="1"/>
          <p:nvPr/>
        </p:nvSpPr>
        <p:spPr>
          <a:xfrm>
            <a:off x="5693566" y="6468355"/>
            <a:ext cx="6097712" cy="307777"/>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51CB68-6F21-AF43-B057-CC91713153E9}" type="slidenum">
              <a:rPr kumimoji="0" lang="en-VN" sz="1400" b="1" i="0" u="none" strike="noStrike" kern="1200" cap="none" spc="0" normalizeH="0" baseline="0" noProof="0" smtClean="0">
                <a:ln>
                  <a:noFill/>
                </a:ln>
                <a:solidFill>
                  <a:schemeClr val="bg1"/>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VN" sz="14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40">
          <a:extLst>
            <a:ext uri="{FF2B5EF4-FFF2-40B4-BE49-F238E27FC236}">
              <a16:creationId xmlns:a16="http://schemas.microsoft.com/office/drawing/2014/main" id="{E7D7954C-302E-60AB-9430-A7812D2FB23E}"/>
            </a:ext>
          </a:extLst>
        </p:cNvPr>
        <p:cNvGrpSpPr/>
        <p:nvPr/>
      </p:nvGrpSpPr>
      <p:grpSpPr>
        <a:xfrm>
          <a:off x="0" y="0"/>
          <a:ext cx="0" cy="0"/>
          <a:chOff x="0" y="0"/>
          <a:chExt cx="0" cy="0"/>
        </a:xfrm>
      </p:grpSpPr>
      <p:grpSp>
        <p:nvGrpSpPr>
          <p:cNvPr id="3051" name="Google Shape;3051;p66">
            <a:extLst>
              <a:ext uri="{FF2B5EF4-FFF2-40B4-BE49-F238E27FC236}">
                <a16:creationId xmlns:a16="http://schemas.microsoft.com/office/drawing/2014/main" id="{6C383D72-295B-D83C-083D-29B44016133C}"/>
              </a:ext>
            </a:extLst>
          </p:cNvPr>
          <p:cNvGrpSpPr/>
          <p:nvPr/>
        </p:nvGrpSpPr>
        <p:grpSpPr>
          <a:xfrm>
            <a:off x="10530200" y="517967"/>
            <a:ext cx="1282067" cy="1070800"/>
            <a:chOff x="4781075" y="719300"/>
            <a:chExt cx="961550" cy="803100"/>
          </a:xfrm>
        </p:grpSpPr>
        <p:sp>
          <p:nvSpPr>
            <p:cNvPr id="3052" name="Google Shape;3052;p66">
              <a:extLst>
                <a:ext uri="{FF2B5EF4-FFF2-40B4-BE49-F238E27FC236}">
                  <a16:creationId xmlns:a16="http://schemas.microsoft.com/office/drawing/2014/main" id="{8DF22DB1-CE51-9DBF-729C-B62C6BE95F88}"/>
                </a:ext>
              </a:extLst>
            </p:cNvPr>
            <p:cNvSpPr/>
            <p:nvPr/>
          </p:nvSpPr>
          <p:spPr>
            <a:xfrm>
              <a:off x="4781075" y="822700"/>
              <a:ext cx="522900" cy="522075"/>
            </a:xfrm>
            <a:custGeom>
              <a:avLst/>
              <a:gdLst/>
              <a:ahLst/>
              <a:cxnLst/>
              <a:rect l="l" t="t" r="r" b="b"/>
              <a:pathLst>
                <a:path w="20916" h="20883" extrusionOk="0">
                  <a:moveTo>
                    <a:pt x="10475" y="6205"/>
                  </a:moveTo>
                  <a:cubicBezTo>
                    <a:pt x="11009" y="6205"/>
                    <a:pt x="11576" y="6338"/>
                    <a:pt x="12076" y="6505"/>
                  </a:cubicBezTo>
                  <a:lnTo>
                    <a:pt x="12143" y="6438"/>
                  </a:lnTo>
                  <a:lnTo>
                    <a:pt x="12143" y="6505"/>
                  </a:lnTo>
                  <a:cubicBezTo>
                    <a:pt x="13144" y="6939"/>
                    <a:pt x="13944" y="7706"/>
                    <a:pt x="14344" y="8773"/>
                  </a:cubicBezTo>
                  <a:lnTo>
                    <a:pt x="14445" y="8773"/>
                  </a:lnTo>
                  <a:lnTo>
                    <a:pt x="14344" y="8840"/>
                  </a:lnTo>
                  <a:cubicBezTo>
                    <a:pt x="14578" y="9340"/>
                    <a:pt x="14645" y="9841"/>
                    <a:pt x="14645" y="10441"/>
                  </a:cubicBezTo>
                  <a:cubicBezTo>
                    <a:pt x="14645" y="10975"/>
                    <a:pt x="14511" y="11509"/>
                    <a:pt x="14344" y="12009"/>
                  </a:cubicBezTo>
                  <a:lnTo>
                    <a:pt x="14445" y="12109"/>
                  </a:lnTo>
                  <a:lnTo>
                    <a:pt x="14344" y="12109"/>
                  </a:lnTo>
                  <a:cubicBezTo>
                    <a:pt x="13944" y="13110"/>
                    <a:pt x="13144" y="13910"/>
                    <a:pt x="12143" y="14344"/>
                  </a:cubicBezTo>
                  <a:lnTo>
                    <a:pt x="12143" y="14444"/>
                  </a:lnTo>
                  <a:lnTo>
                    <a:pt x="12076" y="14344"/>
                  </a:lnTo>
                  <a:cubicBezTo>
                    <a:pt x="11576" y="14578"/>
                    <a:pt x="11075" y="14644"/>
                    <a:pt x="10475" y="14644"/>
                  </a:cubicBezTo>
                  <a:cubicBezTo>
                    <a:pt x="9941" y="14644"/>
                    <a:pt x="9408" y="14511"/>
                    <a:pt x="8907" y="14344"/>
                  </a:cubicBezTo>
                  <a:lnTo>
                    <a:pt x="8807" y="14444"/>
                  </a:lnTo>
                  <a:lnTo>
                    <a:pt x="8807" y="14344"/>
                  </a:lnTo>
                  <a:cubicBezTo>
                    <a:pt x="7806" y="13944"/>
                    <a:pt x="7006" y="13143"/>
                    <a:pt x="6572" y="12109"/>
                  </a:cubicBezTo>
                  <a:lnTo>
                    <a:pt x="6472" y="12109"/>
                  </a:lnTo>
                  <a:lnTo>
                    <a:pt x="6572" y="12009"/>
                  </a:lnTo>
                  <a:cubicBezTo>
                    <a:pt x="6339" y="11509"/>
                    <a:pt x="6272" y="11008"/>
                    <a:pt x="6272" y="10441"/>
                  </a:cubicBezTo>
                  <a:cubicBezTo>
                    <a:pt x="6272" y="9907"/>
                    <a:pt x="6405" y="9340"/>
                    <a:pt x="6572" y="8840"/>
                  </a:cubicBezTo>
                  <a:lnTo>
                    <a:pt x="6472" y="8773"/>
                  </a:lnTo>
                  <a:lnTo>
                    <a:pt x="6572" y="8773"/>
                  </a:lnTo>
                  <a:cubicBezTo>
                    <a:pt x="6973" y="7773"/>
                    <a:pt x="7773" y="6972"/>
                    <a:pt x="8807" y="6505"/>
                  </a:cubicBezTo>
                  <a:lnTo>
                    <a:pt x="8807" y="6438"/>
                  </a:lnTo>
                  <a:lnTo>
                    <a:pt x="8874" y="6505"/>
                  </a:lnTo>
                  <a:cubicBezTo>
                    <a:pt x="9374" y="6305"/>
                    <a:pt x="9875" y="6205"/>
                    <a:pt x="10475" y="6205"/>
                  </a:cubicBezTo>
                  <a:close/>
                  <a:moveTo>
                    <a:pt x="8807" y="0"/>
                  </a:moveTo>
                  <a:lnTo>
                    <a:pt x="8807" y="2636"/>
                  </a:lnTo>
                  <a:cubicBezTo>
                    <a:pt x="7840" y="2836"/>
                    <a:pt x="6939" y="3203"/>
                    <a:pt x="6105" y="3770"/>
                  </a:cubicBezTo>
                  <a:lnTo>
                    <a:pt x="4237" y="1868"/>
                  </a:lnTo>
                  <a:lnTo>
                    <a:pt x="1902" y="4203"/>
                  </a:lnTo>
                  <a:lnTo>
                    <a:pt x="3770" y="6105"/>
                  </a:lnTo>
                  <a:cubicBezTo>
                    <a:pt x="3237" y="6872"/>
                    <a:pt x="2836" y="7806"/>
                    <a:pt x="2636" y="8807"/>
                  </a:cubicBezTo>
                  <a:lnTo>
                    <a:pt x="1" y="8807"/>
                  </a:lnTo>
                  <a:lnTo>
                    <a:pt x="1" y="12109"/>
                  </a:lnTo>
                  <a:lnTo>
                    <a:pt x="2636" y="12109"/>
                  </a:lnTo>
                  <a:cubicBezTo>
                    <a:pt x="2836" y="13076"/>
                    <a:pt x="3237" y="13977"/>
                    <a:pt x="3770" y="14811"/>
                  </a:cubicBezTo>
                  <a:lnTo>
                    <a:pt x="1902" y="16679"/>
                  </a:lnTo>
                  <a:lnTo>
                    <a:pt x="4237" y="19014"/>
                  </a:lnTo>
                  <a:lnTo>
                    <a:pt x="6105" y="17146"/>
                  </a:lnTo>
                  <a:cubicBezTo>
                    <a:pt x="6906" y="17680"/>
                    <a:pt x="7806" y="18080"/>
                    <a:pt x="8807" y="18280"/>
                  </a:cubicBezTo>
                  <a:lnTo>
                    <a:pt x="8807" y="20882"/>
                  </a:lnTo>
                  <a:lnTo>
                    <a:pt x="12110" y="20882"/>
                  </a:lnTo>
                  <a:lnTo>
                    <a:pt x="12110" y="18280"/>
                  </a:lnTo>
                  <a:cubicBezTo>
                    <a:pt x="13077" y="18080"/>
                    <a:pt x="13978" y="17680"/>
                    <a:pt x="14811" y="17146"/>
                  </a:cubicBezTo>
                  <a:lnTo>
                    <a:pt x="16679" y="19014"/>
                  </a:lnTo>
                  <a:lnTo>
                    <a:pt x="19014" y="16679"/>
                  </a:lnTo>
                  <a:lnTo>
                    <a:pt x="17146" y="14811"/>
                  </a:lnTo>
                  <a:cubicBezTo>
                    <a:pt x="17680" y="14010"/>
                    <a:pt x="18080" y="13110"/>
                    <a:pt x="18281" y="12109"/>
                  </a:cubicBezTo>
                  <a:lnTo>
                    <a:pt x="20916" y="12109"/>
                  </a:lnTo>
                  <a:lnTo>
                    <a:pt x="20916" y="8807"/>
                  </a:lnTo>
                  <a:lnTo>
                    <a:pt x="18281" y="8807"/>
                  </a:lnTo>
                  <a:cubicBezTo>
                    <a:pt x="18080" y="7839"/>
                    <a:pt x="17680" y="6939"/>
                    <a:pt x="17146" y="6105"/>
                  </a:cubicBezTo>
                  <a:lnTo>
                    <a:pt x="19014" y="4203"/>
                  </a:lnTo>
                  <a:lnTo>
                    <a:pt x="16679" y="1868"/>
                  </a:lnTo>
                  <a:lnTo>
                    <a:pt x="14811" y="3770"/>
                  </a:lnTo>
                  <a:cubicBezTo>
                    <a:pt x="14011" y="3236"/>
                    <a:pt x="13110" y="2836"/>
                    <a:pt x="12110" y="2636"/>
                  </a:cubicBezTo>
                  <a:lnTo>
                    <a:pt x="12110" y="0"/>
                  </a:lnTo>
                  <a:close/>
                </a:path>
              </a:pathLst>
            </a:custGeom>
            <a:solidFill>
              <a:srgbClr val="6E9BD3">
                <a:alpha val="4345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53" name="Google Shape;3053;p66">
              <a:extLst>
                <a:ext uri="{FF2B5EF4-FFF2-40B4-BE49-F238E27FC236}">
                  <a16:creationId xmlns:a16="http://schemas.microsoft.com/office/drawing/2014/main" id="{5EF0E6B4-245F-17DA-8DC4-1F4B89DB980E}"/>
                </a:ext>
              </a:extLst>
            </p:cNvPr>
            <p:cNvSpPr/>
            <p:nvPr/>
          </p:nvSpPr>
          <p:spPr>
            <a:xfrm>
              <a:off x="5305625" y="719300"/>
              <a:ext cx="298575" cy="301075"/>
            </a:xfrm>
            <a:custGeom>
              <a:avLst/>
              <a:gdLst/>
              <a:ahLst/>
              <a:cxnLst/>
              <a:rect l="l" t="t" r="r" b="b"/>
              <a:pathLst>
                <a:path w="11943" h="12043" extrusionOk="0">
                  <a:moveTo>
                    <a:pt x="5905" y="3569"/>
                  </a:moveTo>
                  <a:cubicBezTo>
                    <a:pt x="6238" y="3569"/>
                    <a:pt x="6539" y="3636"/>
                    <a:pt x="6839" y="3736"/>
                  </a:cubicBezTo>
                  <a:lnTo>
                    <a:pt x="6872" y="3703"/>
                  </a:lnTo>
                  <a:lnTo>
                    <a:pt x="6872" y="3736"/>
                  </a:lnTo>
                  <a:cubicBezTo>
                    <a:pt x="7473" y="3970"/>
                    <a:pt x="7906" y="4437"/>
                    <a:pt x="8173" y="5037"/>
                  </a:cubicBezTo>
                  <a:lnTo>
                    <a:pt x="8206" y="5037"/>
                  </a:lnTo>
                  <a:lnTo>
                    <a:pt x="8173" y="5070"/>
                  </a:lnTo>
                  <a:cubicBezTo>
                    <a:pt x="8306" y="5371"/>
                    <a:pt x="8340" y="5637"/>
                    <a:pt x="8340" y="5971"/>
                  </a:cubicBezTo>
                  <a:cubicBezTo>
                    <a:pt x="8340" y="6305"/>
                    <a:pt x="8306" y="6605"/>
                    <a:pt x="8206" y="6938"/>
                  </a:cubicBezTo>
                  <a:lnTo>
                    <a:pt x="8173" y="6938"/>
                  </a:lnTo>
                  <a:cubicBezTo>
                    <a:pt x="7906" y="7539"/>
                    <a:pt x="7473" y="7972"/>
                    <a:pt x="6872" y="8239"/>
                  </a:cubicBezTo>
                  <a:lnTo>
                    <a:pt x="6872" y="8273"/>
                  </a:lnTo>
                  <a:lnTo>
                    <a:pt x="6839" y="8239"/>
                  </a:lnTo>
                  <a:cubicBezTo>
                    <a:pt x="6539" y="8373"/>
                    <a:pt x="6238" y="8406"/>
                    <a:pt x="5905" y="8406"/>
                  </a:cubicBezTo>
                  <a:cubicBezTo>
                    <a:pt x="5571" y="8406"/>
                    <a:pt x="5304" y="8306"/>
                    <a:pt x="5004" y="8239"/>
                  </a:cubicBezTo>
                  <a:lnTo>
                    <a:pt x="4971" y="8273"/>
                  </a:lnTo>
                  <a:lnTo>
                    <a:pt x="4971" y="8239"/>
                  </a:lnTo>
                  <a:cubicBezTo>
                    <a:pt x="4370" y="7972"/>
                    <a:pt x="3903" y="7539"/>
                    <a:pt x="3670" y="6938"/>
                  </a:cubicBezTo>
                  <a:lnTo>
                    <a:pt x="3636" y="6938"/>
                  </a:lnTo>
                  <a:lnTo>
                    <a:pt x="3670" y="6905"/>
                  </a:lnTo>
                  <a:cubicBezTo>
                    <a:pt x="3536" y="6605"/>
                    <a:pt x="3503" y="6305"/>
                    <a:pt x="3503" y="5971"/>
                  </a:cubicBezTo>
                  <a:cubicBezTo>
                    <a:pt x="3503" y="5637"/>
                    <a:pt x="3536" y="5371"/>
                    <a:pt x="3670" y="5070"/>
                  </a:cubicBezTo>
                  <a:lnTo>
                    <a:pt x="3636" y="5037"/>
                  </a:lnTo>
                  <a:lnTo>
                    <a:pt x="3670" y="5037"/>
                  </a:lnTo>
                  <a:cubicBezTo>
                    <a:pt x="3903" y="4437"/>
                    <a:pt x="4370" y="3970"/>
                    <a:pt x="4971" y="3736"/>
                  </a:cubicBezTo>
                  <a:lnTo>
                    <a:pt x="4971" y="3703"/>
                  </a:lnTo>
                  <a:lnTo>
                    <a:pt x="5004" y="3736"/>
                  </a:lnTo>
                  <a:cubicBezTo>
                    <a:pt x="5304" y="3603"/>
                    <a:pt x="5571" y="3569"/>
                    <a:pt x="5905" y="3569"/>
                  </a:cubicBezTo>
                  <a:close/>
                  <a:moveTo>
                    <a:pt x="5004" y="0"/>
                  </a:moveTo>
                  <a:lnTo>
                    <a:pt x="5004" y="1501"/>
                  </a:lnTo>
                  <a:cubicBezTo>
                    <a:pt x="4437" y="1635"/>
                    <a:pt x="3903" y="1835"/>
                    <a:pt x="3470" y="2135"/>
                  </a:cubicBezTo>
                  <a:lnTo>
                    <a:pt x="2369" y="1068"/>
                  </a:lnTo>
                  <a:lnTo>
                    <a:pt x="1035" y="2402"/>
                  </a:lnTo>
                  <a:lnTo>
                    <a:pt x="2135" y="3469"/>
                  </a:lnTo>
                  <a:cubicBezTo>
                    <a:pt x="1835" y="3936"/>
                    <a:pt x="1602" y="4470"/>
                    <a:pt x="1502" y="5037"/>
                  </a:cubicBezTo>
                  <a:lnTo>
                    <a:pt x="1" y="5037"/>
                  </a:lnTo>
                  <a:lnTo>
                    <a:pt x="1" y="6938"/>
                  </a:lnTo>
                  <a:lnTo>
                    <a:pt x="1502" y="6938"/>
                  </a:lnTo>
                  <a:cubicBezTo>
                    <a:pt x="1635" y="7539"/>
                    <a:pt x="1835" y="8006"/>
                    <a:pt x="2135" y="8473"/>
                  </a:cubicBezTo>
                  <a:lnTo>
                    <a:pt x="1035" y="9574"/>
                  </a:lnTo>
                  <a:lnTo>
                    <a:pt x="2369" y="10908"/>
                  </a:lnTo>
                  <a:lnTo>
                    <a:pt x="3470" y="9807"/>
                  </a:lnTo>
                  <a:cubicBezTo>
                    <a:pt x="3937" y="10107"/>
                    <a:pt x="4470" y="10374"/>
                    <a:pt x="5004" y="10441"/>
                  </a:cubicBezTo>
                  <a:lnTo>
                    <a:pt x="5004" y="12042"/>
                  </a:lnTo>
                  <a:lnTo>
                    <a:pt x="6939" y="12042"/>
                  </a:lnTo>
                  <a:lnTo>
                    <a:pt x="6939" y="10541"/>
                  </a:lnTo>
                  <a:cubicBezTo>
                    <a:pt x="7506" y="10408"/>
                    <a:pt x="8006" y="10207"/>
                    <a:pt x="8473" y="9907"/>
                  </a:cubicBezTo>
                  <a:lnTo>
                    <a:pt x="9541" y="10975"/>
                  </a:lnTo>
                  <a:lnTo>
                    <a:pt x="10875" y="9640"/>
                  </a:lnTo>
                  <a:lnTo>
                    <a:pt x="9808" y="8573"/>
                  </a:lnTo>
                  <a:cubicBezTo>
                    <a:pt x="10074" y="8106"/>
                    <a:pt x="10341" y="7572"/>
                    <a:pt x="10408" y="7038"/>
                  </a:cubicBezTo>
                  <a:lnTo>
                    <a:pt x="11942" y="7038"/>
                  </a:lnTo>
                  <a:lnTo>
                    <a:pt x="11942" y="6938"/>
                  </a:lnTo>
                  <a:lnTo>
                    <a:pt x="11942" y="5037"/>
                  </a:lnTo>
                  <a:lnTo>
                    <a:pt x="10408" y="5037"/>
                  </a:lnTo>
                  <a:cubicBezTo>
                    <a:pt x="10308" y="4437"/>
                    <a:pt x="10074" y="3936"/>
                    <a:pt x="9808" y="3469"/>
                  </a:cubicBezTo>
                  <a:lnTo>
                    <a:pt x="10875" y="2402"/>
                  </a:lnTo>
                  <a:lnTo>
                    <a:pt x="9541" y="1068"/>
                  </a:lnTo>
                  <a:lnTo>
                    <a:pt x="8473" y="2135"/>
                  </a:lnTo>
                  <a:cubicBezTo>
                    <a:pt x="8006" y="1835"/>
                    <a:pt x="7473" y="1601"/>
                    <a:pt x="6939" y="1501"/>
                  </a:cubicBezTo>
                  <a:lnTo>
                    <a:pt x="6939" y="0"/>
                  </a:lnTo>
                  <a:close/>
                </a:path>
              </a:pathLst>
            </a:custGeom>
            <a:solidFill>
              <a:srgbClr val="6E9BD3">
                <a:alpha val="4345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54" name="Google Shape;3054;p66">
              <a:extLst>
                <a:ext uri="{FF2B5EF4-FFF2-40B4-BE49-F238E27FC236}">
                  <a16:creationId xmlns:a16="http://schemas.microsoft.com/office/drawing/2014/main" id="{A55DC9AA-DFBF-58C5-FE3D-844599E056D8}"/>
                </a:ext>
              </a:extLst>
            </p:cNvPr>
            <p:cNvSpPr/>
            <p:nvPr/>
          </p:nvSpPr>
          <p:spPr>
            <a:xfrm>
              <a:off x="5304800" y="1084550"/>
              <a:ext cx="437825" cy="437850"/>
            </a:xfrm>
            <a:custGeom>
              <a:avLst/>
              <a:gdLst/>
              <a:ahLst/>
              <a:cxnLst/>
              <a:rect l="l" t="t" r="r" b="b"/>
              <a:pathLst>
                <a:path w="17513" h="17514" extrusionOk="0">
                  <a:moveTo>
                    <a:pt x="8740" y="5204"/>
                  </a:moveTo>
                  <a:cubicBezTo>
                    <a:pt x="9207" y="5204"/>
                    <a:pt x="9674" y="5304"/>
                    <a:pt x="10074" y="5471"/>
                  </a:cubicBezTo>
                  <a:lnTo>
                    <a:pt x="10141" y="5438"/>
                  </a:lnTo>
                  <a:lnTo>
                    <a:pt x="10141" y="5505"/>
                  </a:lnTo>
                  <a:cubicBezTo>
                    <a:pt x="10975" y="5871"/>
                    <a:pt x="11642" y="6539"/>
                    <a:pt x="12009" y="7373"/>
                  </a:cubicBezTo>
                  <a:lnTo>
                    <a:pt x="12075" y="7373"/>
                  </a:lnTo>
                  <a:lnTo>
                    <a:pt x="12042" y="7439"/>
                  </a:lnTo>
                  <a:cubicBezTo>
                    <a:pt x="12209" y="7840"/>
                    <a:pt x="12309" y="8307"/>
                    <a:pt x="12309" y="8774"/>
                  </a:cubicBezTo>
                  <a:cubicBezTo>
                    <a:pt x="12309" y="9207"/>
                    <a:pt x="12209" y="9674"/>
                    <a:pt x="12042" y="10108"/>
                  </a:cubicBezTo>
                  <a:lnTo>
                    <a:pt x="12075" y="10141"/>
                  </a:lnTo>
                  <a:lnTo>
                    <a:pt x="12009" y="10141"/>
                  </a:lnTo>
                  <a:cubicBezTo>
                    <a:pt x="11642" y="10975"/>
                    <a:pt x="10975" y="11642"/>
                    <a:pt x="10141" y="12009"/>
                  </a:cubicBezTo>
                  <a:lnTo>
                    <a:pt x="10141" y="12109"/>
                  </a:lnTo>
                  <a:lnTo>
                    <a:pt x="10074" y="12043"/>
                  </a:lnTo>
                  <a:cubicBezTo>
                    <a:pt x="9674" y="12209"/>
                    <a:pt x="9207" y="12309"/>
                    <a:pt x="8740" y="12309"/>
                  </a:cubicBezTo>
                  <a:cubicBezTo>
                    <a:pt x="8306" y="12309"/>
                    <a:pt x="7839" y="12209"/>
                    <a:pt x="7405" y="12043"/>
                  </a:cubicBezTo>
                  <a:lnTo>
                    <a:pt x="7372" y="12109"/>
                  </a:lnTo>
                  <a:lnTo>
                    <a:pt x="7372" y="12009"/>
                  </a:lnTo>
                  <a:cubicBezTo>
                    <a:pt x="6538" y="11642"/>
                    <a:pt x="5871" y="10975"/>
                    <a:pt x="5504" y="10141"/>
                  </a:cubicBezTo>
                  <a:lnTo>
                    <a:pt x="5404" y="10141"/>
                  </a:lnTo>
                  <a:lnTo>
                    <a:pt x="5471" y="10108"/>
                  </a:lnTo>
                  <a:cubicBezTo>
                    <a:pt x="5304" y="9674"/>
                    <a:pt x="5204" y="9207"/>
                    <a:pt x="5204" y="8774"/>
                  </a:cubicBezTo>
                  <a:cubicBezTo>
                    <a:pt x="5204" y="8307"/>
                    <a:pt x="5304" y="7840"/>
                    <a:pt x="5471" y="7439"/>
                  </a:cubicBezTo>
                  <a:lnTo>
                    <a:pt x="5404" y="7373"/>
                  </a:lnTo>
                  <a:lnTo>
                    <a:pt x="5504" y="7373"/>
                  </a:lnTo>
                  <a:cubicBezTo>
                    <a:pt x="5871" y="6539"/>
                    <a:pt x="6538" y="5871"/>
                    <a:pt x="7372" y="5505"/>
                  </a:cubicBezTo>
                  <a:lnTo>
                    <a:pt x="7372" y="5438"/>
                  </a:lnTo>
                  <a:lnTo>
                    <a:pt x="7405" y="5471"/>
                  </a:lnTo>
                  <a:cubicBezTo>
                    <a:pt x="7839" y="5304"/>
                    <a:pt x="8306" y="5204"/>
                    <a:pt x="8740" y="5204"/>
                  </a:cubicBezTo>
                  <a:close/>
                  <a:moveTo>
                    <a:pt x="7372" y="1"/>
                  </a:moveTo>
                  <a:lnTo>
                    <a:pt x="7372" y="2202"/>
                  </a:lnTo>
                  <a:cubicBezTo>
                    <a:pt x="6538" y="2369"/>
                    <a:pt x="5804" y="2703"/>
                    <a:pt x="5137" y="3170"/>
                  </a:cubicBezTo>
                  <a:lnTo>
                    <a:pt x="3536" y="1602"/>
                  </a:lnTo>
                  <a:lnTo>
                    <a:pt x="1568" y="3536"/>
                  </a:lnTo>
                  <a:lnTo>
                    <a:pt x="3169" y="5138"/>
                  </a:lnTo>
                  <a:cubicBezTo>
                    <a:pt x="2702" y="5805"/>
                    <a:pt x="2402" y="6605"/>
                    <a:pt x="2202" y="7373"/>
                  </a:cubicBezTo>
                  <a:lnTo>
                    <a:pt x="0" y="7373"/>
                  </a:lnTo>
                  <a:lnTo>
                    <a:pt x="0" y="10141"/>
                  </a:lnTo>
                  <a:lnTo>
                    <a:pt x="2202" y="10141"/>
                  </a:lnTo>
                  <a:cubicBezTo>
                    <a:pt x="2369" y="10975"/>
                    <a:pt x="2702" y="11709"/>
                    <a:pt x="3169" y="12376"/>
                  </a:cubicBezTo>
                  <a:lnTo>
                    <a:pt x="1568" y="13977"/>
                  </a:lnTo>
                  <a:lnTo>
                    <a:pt x="3536" y="15945"/>
                  </a:lnTo>
                  <a:lnTo>
                    <a:pt x="5137" y="14344"/>
                  </a:lnTo>
                  <a:cubicBezTo>
                    <a:pt x="5804" y="14811"/>
                    <a:pt x="6572" y="15111"/>
                    <a:pt x="7372" y="15312"/>
                  </a:cubicBezTo>
                  <a:lnTo>
                    <a:pt x="7372" y="17513"/>
                  </a:lnTo>
                  <a:lnTo>
                    <a:pt x="10141" y="17513"/>
                  </a:lnTo>
                  <a:lnTo>
                    <a:pt x="10141" y="15312"/>
                  </a:lnTo>
                  <a:cubicBezTo>
                    <a:pt x="10975" y="15145"/>
                    <a:pt x="11709" y="14811"/>
                    <a:pt x="12376" y="14344"/>
                  </a:cubicBezTo>
                  <a:lnTo>
                    <a:pt x="13977" y="15945"/>
                  </a:lnTo>
                  <a:lnTo>
                    <a:pt x="15912" y="13977"/>
                  </a:lnTo>
                  <a:lnTo>
                    <a:pt x="14344" y="12376"/>
                  </a:lnTo>
                  <a:cubicBezTo>
                    <a:pt x="14811" y="11709"/>
                    <a:pt x="15078" y="10942"/>
                    <a:pt x="15311" y="10141"/>
                  </a:cubicBezTo>
                  <a:lnTo>
                    <a:pt x="17513" y="10141"/>
                  </a:lnTo>
                  <a:lnTo>
                    <a:pt x="17513" y="7373"/>
                  </a:lnTo>
                  <a:lnTo>
                    <a:pt x="15311" y="7373"/>
                  </a:lnTo>
                  <a:cubicBezTo>
                    <a:pt x="15144" y="6539"/>
                    <a:pt x="14811" y="5805"/>
                    <a:pt x="14344" y="5138"/>
                  </a:cubicBezTo>
                  <a:lnTo>
                    <a:pt x="15912" y="3536"/>
                  </a:lnTo>
                  <a:lnTo>
                    <a:pt x="13977" y="1602"/>
                  </a:lnTo>
                  <a:lnTo>
                    <a:pt x="12376" y="3170"/>
                  </a:lnTo>
                  <a:cubicBezTo>
                    <a:pt x="11709" y="2703"/>
                    <a:pt x="10908" y="2436"/>
                    <a:pt x="10141" y="2202"/>
                  </a:cubicBezTo>
                  <a:lnTo>
                    <a:pt x="10141" y="1"/>
                  </a:lnTo>
                  <a:close/>
                </a:path>
              </a:pathLst>
            </a:custGeom>
            <a:solidFill>
              <a:srgbClr val="6E9BD3">
                <a:alpha val="4345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3055" name="Google Shape;3055;p66">
            <a:extLst>
              <a:ext uri="{FF2B5EF4-FFF2-40B4-BE49-F238E27FC236}">
                <a16:creationId xmlns:a16="http://schemas.microsoft.com/office/drawing/2014/main" id="{0D6D9555-0956-3382-1E76-BAEB60DA8673}"/>
              </a:ext>
            </a:extLst>
          </p:cNvPr>
          <p:cNvGrpSpPr/>
          <p:nvPr/>
        </p:nvGrpSpPr>
        <p:grpSpPr>
          <a:xfrm>
            <a:off x="286767" y="652300"/>
            <a:ext cx="988533" cy="997400"/>
            <a:chOff x="1549600" y="449100"/>
            <a:chExt cx="741400" cy="748050"/>
          </a:xfrm>
        </p:grpSpPr>
        <p:sp>
          <p:nvSpPr>
            <p:cNvPr id="3056" name="Google Shape;3056;p66">
              <a:extLst>
                <a:ext uri="{FF2B5EF4-FFF2-40B4-BE49-F238E27FC236}">
                  <a16:creationId xmlns:a16="http://schemas.microsoft.com/office/drawing/2014/main" id="{AED9E51C-ED6D-3BF1-C2B5-FC28A55FDD47}"/>
                </a:ext>
              </a:extLst>
            </p:cNvPr>
            <p:cNvSpPr/>
            <p:nvPr/>
          </p:nvSpPr>
          <p:spPr>
            <a:xfrm>
              <a:off x="1549600" y="521650"/>
              <a:ext cx="675525" cy="675500"/>
            </a:xfrm>
            <a:custGeom>
              <a:avLst/>
              <a:gdLst/>
              <a:ahLst/>
              <a:cxnLst/>
              <a:rect l="l" t="t" r="r" b="b"/>
              <a:pathLst>
                <a:path w="27021" h="27020" extrusionOk="0">
                  <a:moveTo>
                    <a:pt x="13511" y="3403"/>
                  </a:moveTo>
                  <a:cubicBezTo>
                    <a:pt x="19081" y="3403"/>
                    <a:pt x="23618" y="7906"/>
                    <a:pt x="23618" y="13510"/>
                  </a:cubicBezTo>
                  <a:cubicBezTo>
                    <a:pt x="23618" y="19047"/>
                    <a:pt x="19115" y="23617"/>
                    <a:pt x="13511" y="23617"/>
                  </a:cubicBezTo>
                  <a:cubicBezTo>
                    <a:pt x="7973" y="23617"/>
                    <a:pt x="3437" y="19114"/>
                    <a:pt x="3437" y="13510"/>
                  </a:cubicBezTo>
                  <a:cubicBezTo>
                    <a:pt x="3437" y="7973"/>
                    <a:pt x="7940" y="3403"/>
                    <a:pt x="13511" y="3403"/>
                  </a:cubicBezTo>
                  <a:close/>
                  <a:moveTo>
                    <a:pt x="13511" y="0"/>
                  </a:moveTo>
                  <a:cubicBezTo>
                    <a:pt x="6072" y="0"/>
                    <a:pt x="1" y="6038"/>
                    <a:pt x="1" y="13510"/>
                  </a:cubicBezTo>
                  <a:cubicBezTo>
                    <a:pt x="1" y="20982"/>
                    <a:pt x="6072" y="27020"/>
                    <a:pt x="13511" y="27020"/>
                  </a:cubicBezTo>
                  <a:cubicBezTo>
                    <a:pt x="20983" y="27020"/>
                    <a:pt x="27020" y="20982"/>
                    <a:pt x="27020" y="13510"/>
                  </a:cubicBezTo>
                  <a:cubicBezTo>
                    <a:pt x="27020" y="6038"/>
                    <a:pt x="20983" y="0"/>
                    <a:pt x="13511" y="0"/>
                  </a:cubicBezTo>
                  <a:close/>
                </a:path>
              </a:pathLst>
            </a:custGeom>
            <a:solidFill>
              <a:srgbClr val="6E9BD3">
                <a:alpha val="4345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57" name="Google Shape;3057;p66">
              <a:extLst>
                <a:ext uri="{FF2B5EF4-FFF2-40B4-BE49-F238E27FC236}">
                  <a16:creationId xmlns:a16="http://schemas.microsoft.com/office/drawing/2014/main" id="{2FBBC80B-FB07-C045-1EBF-29A467FF8AA9}"/>
                </a:ext>
              </a:extLst>
            </p:cNvPr>
            <p:cNvSpPr/>
            <p:nvPr/>
          </p:nvSpPr>
          <p:spPr>
            <a:xfrm>
              <a:off x="1716400" y="688425"/>
              <a:ext cx="343600" cy="341950"/>
            </a:xfrm>
            <a:custGeom>
              <a:avLst/>
              <a:gdLst/>
              <a:ahLst/>
              <a:cxnLst/>
              <a:rect l="l" t="t" r="r" b="b"/>
              <a:pathLst>
                <a:path w="13744" h="13678" extrusionOk="0">
                  <a:moveTo>
                    <a:pt x="6839" y="3837"/>
                  </a:moveTo>
                  <a:cubicBezTo>
                    <a:pt x="8506" y="3837"/>
                    <a:pt x="9907" y="5171"/>
                    <a:pt x="9907" y="6872"/>
                  </a:cubicBezTo>
                  <a:cubicBezTo>
                    <a:pt x="9907" y="8507"/>
                    <a:pt x="8506" y="9875"/>
                    <a:pt x="6839" y="9875"/>
                  </a:cubicBezTo>
                  <a:cubicBezTo>
                    <a:pt x="5171" y="9875"/>
                    <a:pt x="3836" y="8540"/>
                    <a:pt x="3836" y="6872"/>
                  </a:cubicBezTo>
                  <a:cubicBezTo>
                    <a:pt x="3836" y="5205"/>
                    <a:pt x="5171" y="3837"/>
                    <a:pt x="6839" y="3837"/>
                  </a:cubicBezTo>
                  <a:close/>
                  <a:moveTo>
                    <a:pt x="6839" y="1"/>
                  </a:moveTo>
                  <a:cubicBezTo>
                    <a:pt x="3069" y="1"/>
                    <a:pt x="0" y="3103"/>
                    <a:pt x="0" y="6839"/>
                  </a:cubicBezTo>
                  <a:cubicBezTo>
                    <a:pt x="0" y="10642"/>
                    <a:pt x="3069" y="13677"/>
                    <a:pt x="6839" y="13677"/>
                  </a:cubicBezTo>
                  <a:cubicBezTo>
                    <a:pt x="10641" y="13677"/>
                    <a:pt x="13677" y="10575"/>
                    <a:pt x="13677" y="6839"/>
                  </a:cubicBezTo>
                  <a:cubicBezTo>
                    <a:pt x="13744" y="3036"/>
                    <a:pt x="10641" y="1"/>
                    <a:pt x="6839" y="1"/>
                  </a:cubicBezTo>
                  <a:close/>
                </a:path>
              </a:pathLst>
            </a:custGeom>
            <a:solidFill>
              <a:srgbClr val="6E9BD3">
                <a:alpha val="4345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58" name="Google Shape;3058;p66">
              <a:extLst>
                <a:ext uri="{FF2B5EF4-FFF2-40B4-BE49-F238E27FC236}">
                  <a16:creationId xmlns:a16="http://schemas.microsoft.com/office/drawing/2014/main" id="{44F5D634-B982-ABBD-70B0-21BBD0361A51}"/>
                </a:ext>
              </a:extLst>
            </p:cNvPr>
            <p:cNvSpPr/>
            <p:nvPr/>
          </p:nvSpPr>
          <p:spPr>
            <a:xfrm>
              <a:off x="1877350" y="503100"/>
              <a:ext cx="361950" cy="363825"/>
            </a:xfrm>
            <a:custGeom>
              <a:avLst/>
              <a:gdLst/>
              <a:ahLst/>
              <a:cxnLst/>
              <a:rect l="l" t="t" r="r" b="b"/>
              <a:pathLst>
                <a:path w="14478" h="14553" extrusionOk="0">
                  <a:moveTo>
                    <a:pt x="14227" y="0"/>
                  </a:moveTo>
                  <a:cubicBezTo>
                    <a:pt x="14177" y="0"/>
                    <a:pt x="14127" y="25"/>
                    <a:pt x="14077" y="75"/>
                  </a:cubicBezTo>
                  <a:lnTo>
                    <a:pt x="67" y="14219"/>
                  </a:lnTo>
                  <a:cubicBezTo>
                    <a:pt x="0" y="14285"/>
                    <a:pt x="0" y="14419"/>
                    <a:pt x="67" y="14519"/>
                  </a:cubicBezTo>
                  <a:cubicBezTo>
                    <a:pt x="134" y="14552"/>
                    <a:pt x="200" y="14552"/>
                    <a:pt x="234" y="14552"/>
                  </a:cubicBezTo>
                  <a:cubicBezTo>
                    <a:pt x="267" y="14552"/>
                    <a:pt x="334" y="14552"/>
                    <a:pt x="367" y="14519"/>
                  </a:cubicBezTo>
                  <a:lnTo>
                    <a:pt x="14377" y="376"/>
                  </a:lnTo>
                  <a:cubicBezTo>
                    <a:pt x="14477" y="275"/>
                    <a:pt x="14477" y="142"/>
                    <a:pt x="14377" y="75"/>
                  </a:cubicBezTo>
                  <a:cubicBezTo>
                    <a:pt x="14327" y="25"/>
                    <a:pt x="14277" y="0"/>
                    <a:pt x="14227" y="0"/>
                  </a:cubicBezTo>
                  <a:close/>
                </a:path>
              </a:pathLst>
            </a:custGeom>
            <a:solidFill>
              <a:srgbClr val="6E9BD3">
                <a:alpha val="4345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59" name="Google Shape;3059;p66">
              <a:extLst>
                <a:ext uri="{FF2B5EF4-FFF2-40B4-BE49-F238E27FC236}">
                  <a16:creationId xmlns:a16="http://schemas.microsoft.com/office/drawing/2014/main" id="{165A1D29-71FE-4D40-83EF-65E86E2E5E03}"/>
                </a:ext>
              </a:extLst>
            </p:cNvPr>
            <p:cNvSpPr/>
            <p:nvPr/>
          </p:nvSpPr>
          <p:spPr>
            <a:xfrm>
              <a:off x="2187575" y="480775"/>
              <a:ext cx="74225" cy="74250"/>
            </a:xfrm>
            <a:custGeom>
              <a:avLst/>
              <a:gdLst/>
              <a:ahLst/>
              <a:cxnLst/>
              <a:rect l="l" t="t" r="r" b="b"/>
              <a:pathLst>
                <a:path w="2969" h="2970" extrusionOk="0">
                  <a:moveTo>
                    <a:pt x="234" y="1"/>
                  </a:moveTo>
                  <a:cubicBezTo>
                    <a:pt x="100" y="1"/>
                    <a:pt x="0" y="101"/>
                    <a:pt x="0" y="201"/>
                  </a:cubicBezTo>
                  <a:lnTo>
                    <a:pt x="0" y="2970"/>
                  </a:lnTo>
                  <a:lnTo>
                    <a:pt x="2769" y="2836"/>
                  </a:lnTo>
                  <a:cubicBezTo>
                    <a:pt x="2902" y="2836"/>
                    <a:pt x="2969" y="2770"/>
                    <a:pt x="2969" y="2636"/>
                  </a:cubicBezTo>
                  <a:cubicBezTo>
                    <a:pt x="2969" y="2503"/>
                    <a:pt x="2902" y="2436"/>
                    <a:pt x="2769" y="2436"/>
                  </a:cubicBezTo>
                  <a:lnTo>
                    <a:pt x="434" y="2569"/>
                  </a:lnTo>
                  <a:lnTo>
                    <a:pt x="434" y="201"/>
                  </a:lnTo>
                  <a:cubicBezTo>
                    <a:pt x="434" y="101"/>
                    <a:pt x="334" y="1"/>
                    <a:pt x="234" y="1"/>
                  </a:cubicBezTo>
                  <a:close/>
                </a:path>
              </a:pathLst>
            </a:custGeom>
            <a:solidFill>
              <a:srgbClr val="6E9BD3">
                <a:alpha val="4345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60" name="Google Shape;3060;p66">
              <a:extLst>
                <a:ext uri="{FF2B5EF4-FFF2-40B4-BE49-F238E27FC236}">
                  <a16:creationId xmlns:a16="http://schemas.microsoft.com/office/drawing/2014/main" id="{CF72DEEF-3E82-887C-B9AB-232117884080}"/>
                </a:ext>
              </a:extLst>
            </p:cNvPr>
            <p:cNvSpPr/>
            <p:nvPr/>
          </p:nvSpPr>
          <p:spPr>
            <a:xfrm>
              <a:off x="2220100" y="449100"/>
              <a:ext cx="70900" cy="72575"/>
            </a:xfrm>
            <a:custGeom>
              <a:avLst/>
              <a:gdLst/>
              <a:ahLst/>
              <a:cxnLst/>
              <a:rect l="l" t="t" r="r" b="b"/>
              <a:pathLst>
                <a:path w="2836" h="2903" extrusionOk="0">
                  <a:moveTo>
                    <a:pt x="434" y="0"/>
                  </a:moveTo>
                  <a:cubicBezTo>
                    <a:pt x="334" y="0"/>
                    <a:pt x="200" y="67"/>
                    <a:pt x="200" y="201"/>
                  </a:cubicBezTo>
                  <a:lnTo>
                    <a:pt x="0" y="2902"/>
                  </a:lnTo>
                  <a:lnTo>
                    <a:pt x="0" y="2902"/>
                  </a:lnTo>
                  <a:lnTo>
                    <a:pt x="2635" y="2702"/>
                  </a:lnTo>
                  <a:cubicBezTo>
                    <a:pt x="2769" y="2702"/>
                    <a:pt x="2835" y="2602"/>
                    <a:pt x="2835" y="2502"/>
                  </a:cubicBezTo>
                  <a:cubicBezTo>
                    <a:pt x="2835" y="2369"/>
                    <a:pt x="2769" y="2269"/>
                    <a:pt x="2635" y="2269"/>
                  </a:cubicBezTo>
                  <a:lnTo>
                    <a:pt x="434" y="2402"/>
                  </a:lnTo>
                  <a:lnTo>
                    <a:pt x="634" y="201"/>
                  </a:lnTo>
                  <a:cubicBezTo>
                    <a:pt x="634" y="100"/>
                    <a:pt x="534" y="0"/>
                    <a:pt x="434" y="0"/>
                  </a:cubicBezTo>
                  <a:close/>
                </a:path>
              </a:pathLst>
            </a:custGeom>
            <a:solidFill>
              <a:srgbClr val="6E9BD3">
                <a:alpha val="4345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3061" name="Google Shape;3061;p66">
            <a:extLst>
              <a:ext uri="{FF2B5EF4-FFF2-40B4-BE49-F238E27FC236}">
                <a16:creationId xmlns:a16="http://schemas.microsoft.com/office/drawing/2014/main" id="{2DFD4D84-DFFA-AD26-F939-CAECE39AAB0F}"/>
              </a:ext>
            </a:extLst>
          </p:cNvPr>
          <p:cNvSpPr/>
          <p:nvPr/>
        </p:nvSpPr>
        <p:spPr>
          <a:xfrm>
            <a:off x="8509000" y="6254900"/>
            <a:ext cx="1950000" cy="248400"/>
          </a:xfrm>
          <a:prstGeom prst="ellipse">
            <a:avLst/>
          </a:prstGeom>
          <a:solidFill>
            <a:srgbClr val="212529">
              <a:alpha val="3988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nvGrpSpPr>
          <p:cNvPr id="3062" name="Google Shape;3062;p66">
            <a:extLst>
              <a:ext uri="{FF2B5EF4-FFF2-40B4-BE49-F238E27FC236}">
                <a16:creationId xmlns:a16="http://schemas.microsoft.com/office/drawing/2014/main" id="{8D6FCEF8-E71D-8CC1-CAF5-82EC55EC3FAE}"/>
              </a:ext>
            </a:extLst>
          </p:cNvPr>
          <p:cNvGrpSpPr/>
          <p:nvPr/>
        </p:nvGrpSpPr>
        <p:grpSpPr>
          <a:xfrm>
            <a:off x="8719583" y="5561452"/>
            <a:ext cx="1461692" cy="808541"/>
            <a:chOff x="239224" y="3962464"/>
            <a:chExt cx="1096269" cy="606406"/>
          </a:xfrm>
        </p:grpSpPr>
        <p:grpSp>
          <p:nvGrpSpPr>
            <p:cNvPr id="3063" name="Google Shape;3063;p66">
              <a:extLst>
                <a:ext uri="{FF2B5EF4-FFF2-40B4-BE49-F238E27FC236}">
                  <a16:creationId xmlns:a16="http://schemas.microsoft.com/office/drawing/2014/main" id="{B242008A-CC0F-FBE5-0B71-1B1282F2876D}"/>
                </a:ext>
              </a:extLst>
            </p:cNvPr>
            <p:cNvGrpSpPr/>
            <p:nvPr/>
          </p:nvGrpSpPr>
          <p:grpSpPr>
            <a:xfrm>
              <a:off x="923960" y="4386623"/>
              <a:ext cx="411533" cy="180447"/>
              <a:chOff x="7800560" y="4390223"/>
              <a:chExt cx="411533" cy="180447"/>
            </a:xfrm>
          </p:grpSpPr>
          <p:sp>
            <p:nvSpPr>
              <p:cNvPr id="3064" name="Google Shape;3064;p66">
                <a:extLst>
                  <a:ext uri="{FF2B5EF4-FFF2-40B4-BE49-F238E27FC236}">
                    <a16:creationId xmlns:a16="http://schemas.microsoft.com/office/drawing/2014/main" id="{778ADDD6-A7A1-1F65-EE74-95E8AF9DBE97}"/>
                  </a:ext>
                </a:extLst>
              </p:cNvPr>
              <p:cNvSpPr/>
              <p:nvPr/>
            </p:nvSpPr>
            <p:spPr>
              <a:xfrm>
                <a:off x="7826818" y="4480820"/>
                <a:ext cx="385275" cy="89851"/>
              </a:xfrm>
              <a:custGeom>
                <a:avLst/>
                <a:gdLst/>
                <a:ahLst/>
                <a:cxnLst/>
                <a:rect l="l" t="t" r="r" b="b"/>
                <a:pathLst>
                  <a:path w="33759" h="7873" extrusionOk="0">
                    <a:moveTo>
                      <a:pt x="668" y="0"/>
                    </a:moveTo>
                    <a:cubicBezTo>
                      <a:pt x="301" y="0"/>
                      <a:pt x="1" y="267"/>
                      <a:pt x="1" y="667"/>
                    </a:cubicBezTo>
                    <a:lnTo>
                      <a:pt x="1" y="7205"/>
                    </a:lnTo>
                    <a:cubicBezTo>
                      <a:pt x="1" y="7572"/>
                      <a:pt x="301" y="7873"/>
                      <a:pt x="668" y="7873"/>
                    </a:cubicBezTo>
                    <a:lnTo>
                      <a:pt x="33091" y="7873"/>
                    </a:lnTo>
                    <a:cubicBezTo>
                      <a:pt x="33458" y="7873"/>
                      <a:pt x="33758" y="7572"/>
                      <a:pt x="33758" y="7205"/>
                    </a:cubicBezTo>
                    <a:lnTo>
                      <a:pt x="33758" y="667"/>
                    </a:lnTo>
                    <a:cubicBezTo>
                      <a:pt x="33758" y="267"/>
                      <a:pt x="33458" y="0"/>
                      <a:pt x="33091"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65" name="Google Shape;3065;p66">
                <a:extLst>
                  <a:ext uri="{FF2B5EF4-FFF2-40B4-BE49-F238E27FC236}">
                    <a16:creationId xmlns:a16="http://schemas.microsoft.com/office/drawing/2014/main" id="{13B8133D-8E1D-8053-5F69-F6BB1F91A10C}"/>
                  </a:ext>
                </a:extLst>
              </p:cNvPr>
              <p:cNvSpPr/>
              <p:nvPr/>
            </p:nvSpPr>
            <p:spPr>
              <a:xfrm>
                <a:off x="7859558" y="4488808"/>
                <a:ext cx="16377" cy="73485"/>
              </a:xfrm>
              <a:custGeom>
                <a:avLst/>
                <a:gdLst/>
                <a:ahLst/>
                <a:cxnLst/>
                <a:rect l="l" t="t" r="r" b="b"/>
                <a:pathLst>
                  <a:path w="1435" h="6439" extrusionOk="0">
                    <a:moveTo>
                      <a:pt x="0" y="1"/>
                    </a:moveTo>
                    <a:lnTo>
                      <a:pt x="0" y="6439"/>
                    </a:lnTo>
                    <a:lnTo>
                      <a:pt x="1435" y="6439"/>
                    </a:lnTo>
                    <a:lnTo>
                      <a:pt x="1435" y="1"/>
                    </a:lnTo>
                    <a:close/>
                  </a:path>
                </a:pathLst>
              </a:custGeom>
              <a:solidFill>
                <a:srgbClr val="FACD5D"/>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66" name="Google Shape;3066;p66">
                <a:extLst>
                  <a:ext uri="{FF2B5EF4-FFF2-40B4-BE49-F238E27FC236}">
                    <a16:creationId xmlns:a16="http://schemas.microsoft.com/office/drawing/2014/main" id="{8E1EF7B0-B612-CD63-2022-F75348E6D2B7}"/>
                  </a:ext>
                </a:extLst>
              </p:cNvPr>
              <p:cNvSpPr/>
              <p:nvPr/>
            </p:nvSpPr>
            <p:spPr>
              <a:xfrm>
                <a:off x="7910180" y="4488808"/>
                <a:ext cx="16765" cy="73485"/>
              </a:xfrm>
              <a:custGeom>
                <a:avLst/>
                <a:gdLst/>
                <a:ahLst/>
                <a:cxnLst/>
                <a:rect l="l" t="t" r="r" b="b"/>
                <a:pathLst>
                  <a:path w="1469" h="6439" extrusionOk="0">
                    <a:moveTo>
                      <a:pt x="1" y="1"/>
                    </a:moveTo>
                    <a:lnTo>
                      <a:pt x="1" y="6439"/>
                    </a:lnTo>
                    <a:lnTo>
                      <a:pt x="1469" y="6439"/>
                    </a:lnTo>
                    <a:lnTo>
                      <a:pt x="1469" y="1"/>
                    </a:lnTo>
                    <a:close/>
                  </a:path>
                </a:pathLst>
              </a:custGeom>
              <a:solidFill>
                <a:srgbClr val="FACD5D"/>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67" name="Google Shape;3067;p66">
                <a:extLst>
                  <a:ext uri="{FF2B5EF4-FFF2-40B4-BE49-F238E27FC236}">
                    <a16:creationId xmlns:a16="http://schemas.microsoft.com/office/drawing/2014/main" id="{92F48AE0-F208-0D83-16D2-D72227FD1C15}"/>
                  </a:ext>
                </a:extLst>
              </p:cNvPr>
              <p:cNvSpPr/>
              <p:nvPr/>
            </p:nvSpPr>
            <p:spPr>
              <a:xfrm>
                <a:off x="7960813" y="4488808"/>
                <a:ext cx="16377" cy="73485"/>
              </a:xfrm>
              <a:custGeom>
                <a:avLst/>
                <a:gdLst/>
                <a:ahLst/>
                <a:cxnLst/>
                <a:rect l="l" t="t" r="r" b="b"/>
                <a:pathLst>
                  <a:path w="1435" h="6439" extrusionOk="0">
                    <a:moveTo>
                      <a:pt x="0" y="1"/>
                    </a:moveTo>
                    <a:lnTo>
                      <a:pt x="0" y="6439"/>
                    </a:lnTo>
                    <a:lnTo>
                      <a:pt x="1435" y="6439"/>
                    </a:lnTo>
                    <a:lnTo>
                      <a:pt x="1435"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68" name="Google Shape;3068;p66">
                <a:extLst>
                  <a:ext uri="{FF2B5EF4-FFF2-40B4-BE49-F238E27FC236}">
                    <a16:creationId xmlns:a16="http://schemas.microsoft.com/office/drawing/2014/main" id="{587CAF7C-7E21-5F28-0818-ADA073386CE3}"/>
                  </a:ext>
                </a:extLst>
              </p:cNvPr>
              <p:cNvSpPr/>
              <p:nvPr/>
            </p:nvSpPr>
            <p:spPr>
              <a:xfrm>
                <a:off x="8011058" y="4488808"/>
                <a:ext cx="16765" cy="73485"/>
              </a:xfrm>
              <a:custGeom>
                <a:avLst/>
                <a:gdLst/>
                <a:ahLst/>
                <a:cxnLst/>
                <a:rect l="l" t="t" r="r" b="b"/>
                <a:pathLst>
                  <a:path w="1469" h="6439" extrusionOk="0">
                    <a:moveTo>
                      <a:pt x="1" y="1"/>
                    </a:moveTo>
                    <a:lnTo>
                      <a:pt x="1" y="6439"/>
                    </a:lnTo>
                    <a:lnTo>
                      <a:pt x="1468" y="6439"/>
                    </a:lnTo>
                    <a:lnTo>
                      <a:pt x="1468"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69" name="Google Shape;3069;p66">
                <a:extLst>
                  <a:ext uri="{FF2B5EF4-FFF2-40B4-BE49-F238E27FC236}">
                    <a16:creationId xmlns:a16="http://schemas.microsoft.com/office/drawing/2014/main" id="{615FA36A-16F8-BA60-D8D3-6D68A21C63BE}"/>
                  </a:ext>
                </a:extLst>
              </p:cNvPr>
              <p:cNvSpPr/>
              <p:nvPr/>
            </p:nvSpPr>
            <p:spPr>
              <a:xfrm>
                <a:off x="8061691" y="4488808"/>
                <a:ext cx="16754" cy="73485"/>
              </a:xfrm>
              <a:custGeom>
                <a:avLst/>
                <a:gdLst/>
                <a:ahLst/>
                <a:cxnLst/>
                <a:rect l="l" t="t" r="r" b="b"/>
                <a:pathLst>
                  <a:path w="1468" h="6439" extrusionOk="0">
                    <a:moveTo>
                      <a:pt x="0" y="1"/>
                    </a:moveTo>
                    <a:lnTo>
                      <a:pt x="0" y="6439"/>
                    </a:lnTo>
                    <a:lnTo>
                      <a:pt x="1468" y="6439"/>
                    </a:lnTo>
                    <a:lnTo>
                      <a:pt x="1468"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70" name="Google Shape;3070;p66">
                <a:extLst>
                  <a:ext uri="{FF2B5EF4-FFF2-40B4-BE49-F238E27FC236}">
                    <a16:creationId xmlns:a16="http://schemas.microsoft.com/office/drawing/2014/main" id="{9A646C92-08D4-50EB-D701-D13C2EBB123B}"/>
                  </a:ext>
                </a:extLst>
              </p:cNvPr>
              <p:cNvSpPr/>
              <p:nvPr/>
            </p:nvSpPr>
            <p:spPr>
              <a:xfrm>
                <a:off x="8112689" y="4488808"/>
                <a:ext cx="16388" cy="73485"/>
              </a:xfrm>
              <a:custGeom>
                <a:avLst/>
                <a:gdLst/>
                <a:ahLst/>
                <a:cxnLst/>
                <a:rect l="l" t="t" r="r" b="b"/>
                <a:pathLst>
                  <a:path w="1436" h="6439" extrusionOk="0">
                    <a:moveTo>
                      <a:pt x="1" y="1"/>
                    </a:moveTo>
                    <a:lnTo>
                      <a:pt x="1" y="6439"/>
                    </a:lnTo>
                    <a:lnTo>
                      <a:pt x="1435" y="6439"/>
                    </a:lnTo>
                    <a:lnTo>
                      <a:pt x="1435"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71" name="Google Shape;3071;p66">
                <a:extLst>
                  <a:ext uri="{FF2B5EF4-FFF2-40B4-BE49-F238E27FC236}">
                    <a16:creationId xmlns:a16="http://schemas.microsoft.com/office/drawing/2014/main" id="{F707C2DA-455C-21F0-FBA0-4BEEDBCF7EE1}"/>
                  </a:ext>
                </a:extLst>
              </p:cNvPr>
              <p:cNvSpPr/>
              <p:nvPr/>
            </p:nvSpPr>
            <p:spPr>
              <a:xfrm>
                <a:off x="8162946" y="4488808"/>
                <a:ext cx="16754" cy="73485"/>
              </a:xfrm>
              <a:custGeom>
                <a:avLst/>
                <a:gdLst/>
                <a:ahLst/>
                <a:cxnLst/>
                <a:rect l="l" t="t" r="r" b="b"/>
                <a:pathLst>
                  <a:path w="1468" h="6439" extrusionOk="0">
                    <a:moveTo>
                      <a:pt x="0" y="1"/>
                    </a:moveTo>
                    <a:lnTo>
                      <a:pt x="0" y="6439"/>
                    </a:lnTo>
                    <a:lnTo>
                      <a:pt x="1468" y="6439"/>
                    </a:lnTo>
                    <a:lnTo>
                      <a:pt x="1468"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72" name="Google Shape;3072;p66">
                <a:extLst>
                  <a:ext uri="{FF2B5EF4-FFF2-40B4-BE49-F238E27FC236}">
                    <a16:creationId xmlns:a16="http://schemas.microsoft.com/office/drawing/2014/main" id="{5A64E8A2-8486-87A5-60C0-5700EB5CD102}"/>
                  </a:ext>
                </a:extLst>
              </p:cNvPr>
              <p:cNvSpPr/>
              <p:nvPr/>
            </p:nvSpPr>
            <p:spPr>
              <a:xfrm>
                <a:off x="7843947" y="4488808"/>
                <a:ext cx="106604" cy="73108"/>
              </a:xfrm>
              <a:custGeom>
                <a:avLst/>
                <a:gdLst/>
                <a:ahLst/>
                <a:cxnLst/>
                <a:rect l="l" t="t" r="r" b="b"/>
                <a:pathLst>
                  <a:path w="9341" h="6406" extrusionOk="0">
                    <a:moveTo>
                      <a:pt x="1" y="1"/>
                    </a:moveTo>
                    <a:lnTo>
                      <a:pt x="1" y="6405"/>
                    </a:lnTo>
                    <a:lnTo>
                      <a:pt x="9341" y="6405"/>
                    </a:lnTo>
                    <a:lnTo>
                      <a:pt x="9341" y="1"/>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73" name="Google Shape;3073;p66">
                <a:extLst>
                  <a:ext uri="{FF2B5EF4-FFF2-40B4-BE49-F238E27FC236}">
                    <a16:creationId xmlns:a16="http://schemas.microsoft.com/office/drawing/2014/main" id="{085429B1-5CB9-7A8E-73C5-E45FA07EB900}"/>
                  </a:ext>
                </a:extLst>
              </p:cNvPr>
              <p:cNvSpPr/>
              <p:nvPr/>
            </p:nvSpPr>
            <p:spPr>
              <a:xfrm>
                <a:off x="7826818" y="4480820"/>
                <a:ext cx="385275" cy="8000"/>
              </a:xfrm>
              <a:custGeom>
                <a:avLst/>
                <a:gdLst/>
                <a:ahLst/>
                <a:cxnLst/>
                <a:rect l="l" t="t" r="r" b="b"/>
                <a:pathLst>
                  <a:path w="33759" h="701" extrusionOk="0">
                    <a:moveTo>
                      <a:pt x="668" y="0"/>
                    </a:moveTo>
                    <a:cubicBezTo>
                      <a:pt x="301" y="0"/>
                      <a:pt x="1" y="267"/>
                      <a:pt x="1" y="667"/>
                    </a:cubicBezTo>
                    <a:lnTo>
                      <a:pt x="1" y="701"/>
                    </a:lnTo>
                    <a:lnTo>
                      <a:pt x="33758" y="701"/>
                    </a:lnTo>
                    <a:lnTo>
                      <a:pt x="33758" y="667"/>
                    </a:lnTo>
                    <a:cubicBezTo>
                      <a:pt x="33758" y="267"/>
                      <a:pt x="33458" y="0"/>
                      <a:pt x="33091"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74" name="Google Shape;3074;p66">
                <a:extLst>
                  <a:ext uri="{FF2B5EF4-FFF2-40B4-BE49-F238E27FC236}">
                    <a16:creationId xmlns:a16="http://schemas.microsoft.com/office/drawing/2014/main" id="{AAD09B00-95ED-4CE3-91A6-E4FB1BD302F2}"/>
                  </a:ext>
                </a:extLst>
              </p:cNvPr>
              <p:cNvSpPr/>
              <p:nvPr/>
            </p:nvSpPr>
            <p:spPr>
              <a:xfrm>
                <a:off x="7800560" y="4390223"/>
                <a:ext cx="384887" cy="89851"/>
              </a:xfrm>
              <a:custGeom>
                <a:avLst/>
                <a:gdLst/>
                <a:ahLst/>
                <a:cxnLst/>
                <a:rect l="l" t="t" r="r" b="b"/>
                <a:pathLst>
                  <a:path w="33725" h="7873" extrusionOk="0">
                    <a:moveTo>
                      <a:pt x="667" y="0"/>
                    </a:moveTo>
                    <a:cubicBezTo>
                      <a:pt x="267" y="0"/>
                      <a:pt x="0" y="300"/>
                      <a:pt x="0" y="667"/>
                    </a:cubicBezTo>
                    <a:lnTo>
                      <a:pt x="0" y="7205"/>
                    </a:lnTo>
                    <a:cubicBezTo>
                      <a:pt x="0" y="7606"/>
                      <a:pt x="267" y="7873"/>
                      <a:pt x="667" y="7873"/>
                    </a:cubicBezTo>
                    <a:lnTo>
                      <a:pt x="33057" y="7873"/>
                    </a:lnTo>
                    <a:cubicBezTo>
                      <a:pt x="33424" y="7873"/>
                      <a:pt x="33724" y="7606"/>
                      <a:pt x="33724" y="7205"/>
                    </a:cubicBezTo>
                    <a:lnTo>
                      <a:pt x="33724" y="667"/>
                    </a:lnTo>
                    <a:cubicBezTo>
                      <a:pt x="33724" y="300"/>
                      <a:pt x="33424" y="0"/>
                      <a:pt x="33057"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75" name="Google Shape;3075;p66">
                <a:extLst>
                  <a:ext uri="{FF2B5EF4-FFF2-40B4-BE49-F238E27FC236}">
                    <a16:creationId xmlns:a16="http://schemas.microsoft.com/office/drawing/2014/main" id="{A554C542-F73A-29E0-EE7D-CE86C5D559E5}"/>
                  </a:ext>
                </a:extLst>
              </p:cNvPr>
              <p:cNvSpPr/>
              <p:nvPr/>
            </p:nvSpPr>
            <p:spPr>
              <a:xfrm>
                <a:off x="7832912" y="4398212"/>
                <a:ext cx="16377" cy="73862"/>
              </a:xfrm>
              <a:custGeom>
                <a:avLst/>
                <a:gdLst/>
                <a:ahLst/>
                <a:cxnLst/>
                <a:rect l="l" t="t" r="r" b="b"/>
                <a:pathLst>
                  <a:path w="1435" h="6472" extrusionOk="0">
                    <a:moveTo>
                      <a:pt x="0" y="1"/>
                    </a:moveTo>
                    <a:lnTo>
                      <a:pt x="0" y="6472"/>
                    </a:lnTo>
                    <a:lnTo>
                      <a:pt x="1435" y="6472"/>
                    </a:lnTo>
                    <a:lnTo>
                      <a:pt x="1435" y="1"/>
                    </a:lnTo>
                    <a:close/>
                  </a:path>
                </a:pathLst>
              </a:custGeom>
              <a:solidFill>
                <a:srgbClr val="FACD5D"/>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76" name="Google Shape;3076;p66">
                <a:extLst>
                  <a:ext uri="{FF2B5EF4-FFF2-40B4-BE49-F238E27FC236}">
                    <a16:creationId xmlns:a16="http://schemas.microsoft.com/office/drawing/2014/main" id="{E8806250-E390-8D5F-E35A-33B256E73903}"/>
                  </a:ext>
                </a:extLst>
              </p:cNvPr>
              <p:cNvSpPr/>
              <p:nvPr/>
            </p:nvSpPr>
            <p:spPr>
              <a:xfrm>
                <a:off x="7883157" y="4398212"/>
                <a:ext cx="16765" cy="73862"/>
              </a:xfrm>
              <a:custGeom>
                <a:avLst/>
                <a:gdLst/>
                <a:ahLst/>
                <a:cxnLst/>
                <a:rect l="l" t="t" r="r" b="b"/>
                <a:pathLst>
                  <a:path w="1469" h="6472" extrusionOk="0">
                    <a:moveTo>
                      <a:pt x="1" y="1"/>
                    </a:moveTo>
                    <a:lnTo>
                      <a:pt x="1" y="6472"/>
                    </a:lnTo>
                    <a:lnTo>
                      <a:pt x="1468" y="6472"/>
                    </a:lnTo>
                    <a:lnTo>
                      <a:pt x="1468" y="1"/>
                    </a:lnTo>
                    <a:close/>
                  </a:path>
                </a:pathLst>
              </a:custGeom>
              <a:solidFill>
                <a:srgbClr val="FACD5D"/>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77" name="Google Shape;3077;p66">
                <a:extLst>
                  <a:ext uri="{FF2B5EF4-FFF2-40B4-BE49-F238E27FC236}">
                    <a16:creationId xmlns:a16="http://schemas.microsoft.com/office/drawing/2014/main" id="{3F1DD3ED-4133-E8CC-F457-B0E0103F420F}"/>
                  </a:ext>
                </a:extLst>
              </p:cNvPr>
              <p:cNvSpPr/>
              <p:nvPr/>
            </p:nvSpPr>
            <p:spPr>
              <a:xfrm>
                <a:off x="7934167" y="4398212"/>
                <a:ext cx="16765" cy="73862"/>
              </a:xfrm>
              <a:custGeom>
                <a:avLst/>
                <a:gdLst/>
                <a:ahLst/>
                <a:cxnLst/>
                <a:rect l="l" t="t" r="r" b="b"/>
                <a:pathLst>
                  <a:path w="1469" h="6472" extrusionOk="0">
                    <a:moveTo>
                      <a:pt x="0" y="1"/>
                    </a:moveTo>
                    <a:lnTo>
                      <a:pt x="0" y="6472"/>
                    </a:lnTo>
                    <a:lnTo>
                      <a:pt x="1468" y="6472"/>
                    </a:lnTo>
                    <a:lnTo>
                      <a:pt x="1468"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78" name="Google Shape;3078;p66">
                <a:extLst>
                  <a:ext uri="{FF2B5EF4-FFF2-40B4-BE49-F238E27FC236}">
                    <a16:creationId xmlns:a16="http://schemas.microsoft.com/office/drawing/2014/main" id="{98F2105F-4C24-9DEE-41E2-351979078C55}"/>
                  </a:ext>
                </a:extLst>
              </p:cNvPr>
              <p:cNvSpPr/>
              <p:nvPr/>
            </p:nvSpPr>
            <p:spPr>
              <a:xfrm>
                <a:off x="7984412" y="4398212"/>
                <a:ext cx="16765" cy="73862"/>
              </a:xfrm>
              <a:custGeom>
                <a:avLst/>
                <a:gdLst/>
                <a:ahLst/>
                <a:cxnLst/>
                <a:rect l="l" t="t" r="r" b="b"/>
                <a:pathLst>
                  <a:path w="1469" h="6472" extrusionOk="0">
                    <a:moveTo>
                      <a:pt x="1" y="1"/>
                    </a:moveTo>
                    <a:lnTo>
                      <a:pt x="1" y="6472"/>
                    </a:lnTo>
                    <a:lnTo>
                      <a:pt x="1468" y="6472"/>
                    </a:lnTo>
                    <a:lnTo>
                      <a:pt x="1468"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79" name="Google Shape;3079;p66">
                <a:extLst>
                  <a:ext uri="{FF2B5EF4-FFF2-40B4-BE49-F238E27FC236}">
                    <a16:creationId xmlns:a16="http://schemas.microsoft.com/office/drawing/2014/main" id="{1674560A-9859-5FF9-EA8A-5FBCB2B534D7}"/>
                  </a:ext>
                </a:extLst>
              </p:cNvPr>
              <p:cNvSpPr/>
              <p:nvPr/>
            </p:nvSpPr>
            <p:spPr>
              <a:xfrm>
                <a:off x="8035045" y="4398212"/>
                <a:ext cx="16754" cy="73862"/>
              </a:xfrm>
              <a:custGeom>
                <a:avLst/>
                <a:gdLst/>
                <a:ahLst/>
                <a:cxnLst/>
                <a:rect l="l" t="t" r="r" b="b"/>
                <a:pathLst>
                  <a:path w="1468" h="6472" extrusionOk="0">
                    <a:moveTo>
                      <a:pt x="0" y="1"/>
                    </a:moveTo>
                    <a:lnTo>
                      <a:pt x="0" y="6472"/>
                    </a:lnTo>
                    <a:lnTo>
                      <a:pt x="1468" y="6472"/>
                    </a:lnTo>
                    <a:lnTo>
                      <a:pt x="1468"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80" name="Google Shape;3080;p66">
                <a:extLst>
                  <a:ext uri="{FF2B5EF4-FFF2-40B4-BE49-F238E27FC236}">
                    <a16:creationId xmlns:a16="http://schemas.microsoft.com/office/drawing/2014/main" id="{CEC03C99-21D3-2AB2-4872-AD4D90FE652D}"/>
                  </a:ext>
                </a:extLst>
              </p:cNvPr>
              <p:cNvSpPr/>
              <p:nvPr/>
            </p:nvSpPr>
            <p:spPr>
              <a:xfrm>
                <a:off x="8085290" y="4398212"/>
                <a:ext cx="16754" cy="73862"/>
              </a:xfrm>
              <a:custGeom>
                <a:avLst/>
                <a:gdLst/>
                <a:ahLst/>
                <a:cxnLst/>
                <a:rect l="l" t="t" r="r" b="b"/>
                <a:pathLst>
                  <a:path w="1468" h="6472" extrusionOk="0">
                    <a:moveTo>
                      <a:pt x="0" y="1"/>
                    </a:moveTo>
                    <a:lnTo>
                      <a:pt x="0" y="6472"/>
                    </a:lnTo>
                    <a:lnTo>
                      <a:pt x="1468" y="6472"/>
                    </a:lnTo>
                    <a:lnTo>
                      <a:pt x="1468"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81" name="Google Shape;3081;p66">
                <a:extLst>
                  <a:ext uri="{FF2B5EF4-FFF2-40B4-BE49-F238E27FC236}">
                    <a16:creationId xmlns:a16="http://schemas.microsoft.com/office/drawing/2014/main" id="{4BB2D924-1DBB-5975-7A6C-4C2D1F9D74C6}"/>
                  </a:ext>
                </a:extLst>
              </p:cNvPr>
              <p:cNvSpPr/>
              <p:nvPr/>
            </p:nvSpPr>
            <p:spPr>
              <a:xfrm>
                <a:off x="8136300" y="4398212"/>
                <a:ext cx="16754" cy="73862"/>
              </a:xfrm>
              <a:custGeom>
                <a:avLst/>
                <a:gdLst/>
                <a:ahLst/>
                <a:cxnLst/>
                <a:rect l="l" t="t" r="r" b="b"/>
                <a:pathLst>
                  <a:path w="1468" h="6472" extrusionOk="0">
                    <a:moveTo>
                      <a:pt x="0" y="1"/>
                    </a:moveTo>
                    <a:lnTo>
                      <a:pt x="0" y="6472"/>
                    </a:lnTo>
                    <a:lnTo>
                      <a:pt x="1468" y="6472"/>
                    </a:lnTo>
                    <a:lnTo>
                      <a:pt x="1468"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82" name="Google Shape;3082;p66">
                <a:extLst>
                  <a:ext uri="{FF2B5EF4-FFF2-40B4-BE49-F238E27FC236}">
                    <a16:creationId xmlns:a16="http://schemas.microsoft.com/office/drawing/2014/main" id="{F25E8608-71E8-4DBE-1B09-26FC510EF709}"/>
                  </a:ext>
                </a:extLst>
              </p:cNvPr>
              <p:cNvSpPr/>
              <p:nvPr/>
            </p:nvSpPr>
            <p:spPr>
              <a:xfrm>
                <a:off x="7817689" y="4398212"/>
                <a:ext cx="106604" cy="73485"/>
              </a:xfrm>
              <a:custGeom>
                <a:avLst/>
                <a:gdLst/>
                <a:ahLst/>
                <a:cxnLst/>
                <a:rect l="l" t="t" r="r" b="b"/>
                <a:pathLst>
                  <a:path w="9341" h="6439" extrusionOk="0">
                    <a:moveTo>
                      <a:pt x="0" y="1"/>
                    </a:moveTo>
                    <a:lnTo>
                      <a:pt x="0" y="6439"/>
                    </a:lnTo>
                    <a:lnTo>
                      <a:pt x="9340" y="6439"/>
                    </a:lnTo>
                    <a:lnTo>
                      <a:pt x="9340" y="1"/>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83" name="Google Shape;3083;p66">
                <a:extLst>
                  <a:ext uri="{FF2B5EF4-FFF2-40B4-BE49-F238E27FC236}">
                    <a16:creationId xmlns:a16="http://schemas.microsoft.com/office/drawing/2014/main" id="{BB4017C2-4B99-1030-5AB2-3EE380772E6A}"/>
                  </a:ext>
                </a:extLst>
              </p:cNvPr>
              <p:cNvSpPr/>
              <p:nvPr/>
            </p:nvSpPr>
            <p:spPr>
              <a:xfrm>
                <a:off x="7800560" y="4390223"/>
                <a:ext cx="384887" cy="8000"/>
              </a:xfrm>
              <a:custGeom>
                <a:avLst/>
                <a:gdLst/>
                <a:ahLst/>
                <a:cxnLst/>
                <a:rect l="l" t="t" r="r" b="b"/>
                <a:pathLst>
                  <a:path w="33725" h="701" extrusionOk="0">
                    <a:moveTo>
                      <a:pt x="667" y="0"/>
                    </a:moveTo>
                    <a:cubicBezTo>
                      <a:pt x="267" y="0"/>
                      <a:pt x="0" y="300"/>
                      <a:pt x="0" y="667"/>
                    </a:cubicBezTo>
                    <a:lnTo>
                      <a:pt x="0" y="701"/>
                    </a:lnTo>
                    <a:lnTo>
                      <a:pt x="33724" y="701"/>
                    </a:lnTo>
                    <a:lnTo>
                      <a:pt x="33724" y="667"/>
                    </a:lnTo>
                    <a:cubicBezTo>
                      <a:pt x="33724" y="300"/>
                      <a:pt x="33424" y="0"/>
                      <a:pt x="33057"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3084" name="Google Shape;3084;p66">
              <a:extLst>
                <a:ext uri="{FF2B5EF4-FFF2-40B4-BE49-F238E27FC236}">
                  <a16:creationId xmlns:a16="http://schemas.microsoft.com/office/drawing/2014/main" id="{0359C46C-5674-6678-587F-2006CB42EBCA}"/>
                </a:ext>
              </a:extLst>
            </p:cNvPr>
            <p:cNvGrpSpPr/>
            <p:nvPr/>
          </p:nvGrpSpPr>
          <p:grpSpPr>
            <a:xfrm>
              <a:off x="239224" y="3962464"/>
              <a:ext cx="550856" cy="606406"/>
              <a:chOff x="8259624" y="3964264"/>
              <a:chExt cx="550856" cy="606406"/>
            </a:xfrm>
          </p:grpSpPr>
          <p:sp>
            <p:nvSpPr>
              <p:cNvPr id="3085" name="Google Shape;3085;p66">
                <a:extLst>
                  <a:ext uri="{FF2B5EF4-FFF2-40B4-BE49-F238E27FC236}">
                    <a16:creationId xmlns:a16="http://schemas.microsoft.com/office/drawing/2014/main" id="{43054675-2C8A-93C0-C416-793697779D1A}"/>
                  </a:ext>
                </a:extLst>
              </p:cNvPr>
              <p:cNvSpPr/>
              <p:nvPr/>
            </p:nvSpPr>
            <p:spPr>
              <a:xfrm>
                <a:off x="8411124" y="4480820"/>
                <a:ext cx="385275" cy="89851"/>
              </a:xfrm>
              <a:custGeom>
                <a:avLst/>
                <a:gdLst/>
                <a:ahLst/>
                <a:cxnLst/>
                <a:rect l="l" t="t" r="r" b="b"/>
                <a:pathLst>
                  <a:path w="33759" h="7873" extrusionOk="0">
                    <a:moveTo>
                      <a:pt x="701" y="0"/>
                    </a:moveTo>
                    <a:cubicBezTo>
                      <a:pt x="301" y="0"/>
                      <a:pt x="1" y="267"/>
                      <a:pt x="1" y="667"/>
                    </a:cubicBezTo>
                    <a:lnTo>
                      <a:pt x="1" y="7205"/>
                    </a:lnTo>
                    <a:cubicBezTo>
                      <a:pt x="1" y="7572"/>
                      <a:pt x="301" y="7873"/>
                      <a:pt x="701" y="7873"/>
                    </a:cubicBezTo>
                    <a:lnTo>
                      <a:pt x="33091" y="7873"/>
                    </a:lnTo>
                    <a:cubicBezTo>
                      <a:pt x="33458" y="7873"/>
                      <a:pt x="33758" y="7572"/>
                      <a:pt x="33758" y="7205"/>
                    </a:cubicBezTo>
                    <a:lnTo>
                      <a:pt x="33758" y="667"/>
                    </a:lnTo>
                    <a:cubicBezTo>
                      <a:pt x="33758" y="267"/>
                      <a:pt x="33458" y="0"/>
                      <a:pt x="33091"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86" name="Google Shape;3086;p66">
                <a:extLst>
                  <a:ext uri="{FF2B5EF4-FFF2-40B4-BE49-F238E27FC236}">
                    <a16:creationId xmlns:a16="http://schemas.microsoft.com/office/drawing/2014/main" id="{FECF2893-8A47-153A-B61B-AFFC88864A32}"/>
                  </a:ext>
                </a:extLst>
              </p:cNvPr>
              <p:cNvSpPr/>
              <p:nvPr/>
            </p:nvSpPr>
            <p:spPr>
              <a:xfrm>
                <a:off x="8443487" y="4488808"/>
                <a:ext cx="16765" cy="73485"/>
              </a:xfrm>
              <a:custGeom>
                <a:avLst/>
                <a:gdLst/>
                <a:ahLst/>
                <a:cxnLst/>
                <a:rect l="l" t="t" r="r" b="b"/>
                <a:pathLst>
                  <a:path w="1469" h="6439" extrusionOk="0">
                    <a:moveTo>
                      <a:pt x="0" y="1"/>
                    </a:moveTo>
                    <a:lnTo>
                      <a:pt x="0" y="6439"/>
                    </a:lnTo>
                    <a:lnTo>
                      <a:pt x="1468" y="6439"/>
                    </a:lnTo>
                    <a:lnTo>
                      <a:pt x="1468" y="1"/>
                    </a:lnTo>
                    <a:close/>
                  </a:path>
                </a:pathLst>
              </a:custGeom>
              <a:solidFill>
                <a:srgbClr val="FACD5D"/>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87" name="Google Shape;3087;p66">
                <a:extLst>
                  <a:ext uri="{FF2B5EF4-FFF2-40B4-BE49-F238E27FC236}">
                    <a16:creationId xmlns:a16="http://schemas.microsoft.com/office/drawing/2014/main" id="{620FF644-36B6-E398-184B-C9EF024A9856}"/>
                  </a:ext>
                </a:extLst>
              </p:cNvPr>
              <p:cNvSpPr/>
              <p:nvPr/>
            </p:nvSpPr>
            <p:spPr>
              <a:xfrm>
                <a:off x="8494109" y="4488808"/>
                <a:ext cx="16765" cy="73485"/>
              </a:xfrm>
              <a:custGeom>
                <a:avLst/>
                <a:gdLst/>
                <a:ahLst/>
                <a:cxnLst/>
                <a:rect l="l" t="t" r="r" b="b"/>
                <a:pathLst>
                  <a:path w="1469" h="6439" extrusionOk="0">
                    <a:moveTo>
                      <a:pt x="1" y="1"/>
                    </a:moveTo>
                    <a:lnTo>
                      <a:pt x="1" y="6439"/>
                    </a:lnTo>
                    <a:lnTo>
                      <a:pt x="1469" y="6439"/>
                    </a:lnTo>
                    <a:lnTo>
                      <a:pt x="1469" y="1"/>
                    </a:lnTo>
                    <a:close/>
                  </a:path>
                </a:pathLst>
              </a:custGeom>
              <a:solidFill>
                <a:srgbClr val="FACD5D"/>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88" name="Google Shape;3088;p66">
                <a:extLst>
                  <a:ext uri="{FF2B5EF4-FFF2-40B4-BE49-F238E27FC236}">
                    <a16:creationId xmlns:a16="http://schemas.microsoft.com/office/drawing/2014/main" id="{E6F3636A-E4DA-B381-6289-A4F77CD2F3D5}"/>
                  </a:ext>
                </a:extLst>
              </p:cNvPr>
              <p:cNvSpPr/>
              <p:nvPr/>
            </p:nvSpPr>
            <p:spPr>
              <a:xfrm>
                <a:off x="8545118" y="4488808"/>
                <a:ext cx="16765" cy="73485"/>
              </a:xfrm>
              <a:custGeom>
                <a:avLst/>
                <a:gdLst/>
                <a:ahLst/>
                <a:cxnLst/>
                <a:rect l="l" t="t" r="r" b="b"/>
                <a:pathLst>
                  <a:path w="1469" h="6439" extrusionOk="0">
                    <a:moveTo>
                      <a:pt x="1" y="1"/>
                    </a:moveTo>
                    <a:lnTo>
                      <a:pt x="1" y="6439"/>
                    </a:lnTo>
                    <a:lnTo>
                      <a:pt x="1468" y="6439"/>
                    </a:lnTo>
                    <a:lnTo>
                      <a:pt x="1468"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89" name="Google Shape;3089;p66">
                <a:extLst>
                  <a:ext uri="{FF2B5EF4-FFF2-40B4-BE49-F238E27FC236}">
                    <a16:creationId xmlns:a16="http://schemas.microsoft.com/office/drawing/2014/main" id="{CB9C19FF-B02A-891B-27B9-4F32185258CF}"/>
                  </a:ext>
                </a:extLst>
              </p:cNvPr>
              <p:cNvSpPr/>
              <p:nvPr/>
            </p:nvSpPr>
            <p:spPr>
              <a:xfrm>
                <a:off x="8595363" y="4488808"/>
                <a:ext cx="16765" cy="73485"/>
              </a:xfrm>
              <a:custGeom>
                <a:avLst/>
                <a:gdLst/>
                <a:ahLst/>
                <a:cxnLst/>
                <a:rect l="l" t="t" r="r" b="b"/>
                <a:pathLst>
                  <a:path w="1469" h="6439" extrusionOk="0">
                    <a:moveTo>
                      <a:pt x="1" y="1"/>
                    </a:moveTo>
                    <a:lnTo>
                      <a:pt x="1" y="6439"/>
                    </a:lnTo>
                    <a:lnTo>
                      <a:pt x="1469" y="6439"/>
                    </a:lnTo>
                    <a:lnTo>
                      <a:pt x="1469"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90" name="Google Shape;3090;p66">
                <a:extLst>
                  <a:ext uri="{FF2B5EF4-FFF2-40B4-BE49-F238E27FC236}">
                    <a16:creationId xmlns:a16="http://schemas.microsoft.com/office/drawing/2014/main" id="{6729A871-E7A4-D90B-0C58-8AAF479283C8}"/>
                  </a:ext>
                </a:extLst>
              </p:cNvPr>
              <p:cNvSpPr/>
              <p:nvPr/>
            </p:nvSpPr>
            <p:spPr>
              <a:xfrm>
                <a:off x="8645997" y="4488808"/>
                <a:ext cx="16377" cy="73485"/>
              </a:xfrm>
              <a:custGeom>
                <a:avLst/>
                <a:gdLst/>
                <a:ahLst/>
                <a:cxnLst/>
                <a:rect l="l" t="t" r="r" b="b"/>
                <a:pathLst>
                  <a:path w="1435" h="6439" extrusionOk="0">
                    <a:moveTo>
                      <a:pt x="0" y="1"/>
                    </a:moveTo>
                    <a:lnTo>
                      <a:pt x="0" y="6439"/>
                    </a:lnTo>
                    <a:lnTo>
                      <a:pt x="1435" y="6439"/>
                    </a:lnTo>
                    <a:lnTo>
                      <a:pt x="1435"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91" name="Google Shape;3091;p66">
                <a:extLst>
                  <a:ext uri="{FF2B5EF4-FFF2-40B4-BE49-F238E27FC236}">
                    <a16:creationId xmlns:a16="http://schemas.microsoft.com/office/drawing/2014/main" id="{FC39A28B-3CC9-1560-388A-792AAD9BA4A4}"/>
                  </a:ext>
                </a:extLst>
              </p:cNvPr>
              <p:cNvSpPr/>
              <p:nvPr/>
            </p:nvSpPr>
            <p:spPr>
              <a:xfrm>
                <a:off x="8696242" y="4488808"/>
                <a:ext cx="16765" cy="73485"/>
              </a:xfrm>
              <a:custGeom>
                <a:avLst/>
                <a:gdLst/>
                <a:ahLst/>
                <a:cxnLst/>
                <a:rect l="l" t="t" r="r" b="b"/>
                <a:pathLst>
                  <a:path w="1469" h="6439" extrusionOk="0">
                    <a:moveTo>
                      <a:pt x="0" y="1"/>
                    </a:moveTo>
                    <a:lnTo>
                      <a:pt x="0" y="6439"/>
                    </a:lnTo>
                    <a:lnTo>
                      <a:pt x="1468" y="6439"/>
                    </a:lnTo>
                    <a:lnTo>
                      <a:pt x="1468"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92" name="Google Shape;3092;p66">
                <a:extLst>
                  <a:ext uri="{FF2B5EF4-FFF2-40B4-BE49-F238E27FC236}">
                    <a16:creationId xmlns:a16="http://schemas.microsoft.com/office/drawing/2014/main" id="{6A2D766E-97F3-59E6-47F4-D1ED7354BAED}"/>
                  </a:ext>
                </a:extLst>
              </p:cNvPr>
              <p:cNvSpPr/>
              <p:nvPr/>
            </p:nvSpPr>
            <p:spPr>
              <a:xfrm>
                <a:off x="8747251" y="4488808"/>
                <a:ext cx="16765" cy="73485"/>
              </a:xfrm>
              <a:custGeom>
                <a:avLst/>
                <a:gdLst/>
                <a:ahLst/>
                <a:cxnLst/>
                <a:rect l="l" t="t" r="r" b="b"/>
                <a:pathLst>
                  <a:path w="1469" h="6439" extrusionOk="0">
                    <a:moveTo>
                      <a:pt x="0" y="1"/>
                    </a:moveTo>
                    <a:lnTo>
                      <a:pt x="0" y="6439"/>
                    </a:lnTo>
                    <a:lnTo>
                      <a:pt x="1468" y="6439"/>
                    </a:lnTo>
                    <a:lnTo>
                      <a:pt x="1468"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93" name="Google Shape;3093;p66">
                <a:extLst>
                  <a:ext uri="{FF2B5EF4-FFF2-40B4-BE49-F238E27FC236}">
                    <a16:creationId xmlns:a16="http://schemas.microsoft.com/office/drawing/2014/main" id="{6A4E68DA-FC62-3308-02B7-C42EFD5A8A12}"/>
                  </a:ext>
                </a:extLst>
              </p:cNvPr>
              <p:cNvSpPr/>
              <p:nvPr/>
            </p:nvSpPr>
            <p:spPr>
              <a:xfrm>
                <a:off x="8428641" y="4488808"/>
                <a:ext cx="106604" cy="73108"/>
              </a:xfrm>
              <a:custGeom>
                <a:avLst/>
                <a:gdLst/>
                <a:ahLst/>
                <a:cxnLst/>
                <a:rect l="l" t="t" r="r" b="b"/>
                <a:pathLst>
                  <a:path w="9341" h="6406" extrusionOk="0">
                    <a:moveTo>
                      <a:pt x="0" y="1"/>
                    </a:moveTo>
                    <a:lnTo>
                      <a:pt x="0" y="6405"/>
                    </a:lnTo>
                    <a:lnTo>
                      <a:pt x="9340" y="6405"/>
                    </a:lnTo>
                    <a:lnTo>
                      <a:pt x="9340" y="1"/>
                    </a:lnTo>
                    <a:close/>
                  </a:path>
                </a:pathLst>
              </a:custGeom>
              <a:solidFill>
                <a:srgbClr val="FFE6B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94" name="Google Shape;3094;p66">
                <a:extLst>
                  <a:ext uri="{FF2B5EF4-FFF2-40B4-BE49-F238E27FC236}">
                    <a16:creationId xmlns:a16="http://schemas.microsoft.com/office/drawing/2014/main" id="{329589A0-0C0E-8CAA-9680-29C6913A7249}"/>
                  </a:ext>
                </a:extLst>
              </p:cNvPr>
              <p:cNvSpPr/>
              <p:nvPr/>
            </p:nvSpPr>
            <p:spPr>
              <a:xfrm>
                <a:off x="8428641" y="4488808"/>
                <a:ext cx="106604" cy="73108"/>
              </a:xfrm>
              <a:custGeom>
                <a:avLst/>
                <a:gdLst/>
                <a:ahLst/>
                <a:cxnLst/>
                <a:rect l="l" t="t" r="r" b="b"/>
                <a:pathLst>
                  <a:path w="9341" h="6406" extrusionOk="0">
                    <a:moveTo>
                      <a:pt x="0" y="1"/>
                    </a:moveTo>
                    <a:lnTo>
                      <a:pt x="0" y="6405"/>
                    </a:lnTo>
                    <a:lnTo>
                      <a:pt x="9340" y="6405"/>
                    </a:lnTo>
                    <a:lnTo>
                      <a:pt x="9340" y="1"/>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95" name="Google Shape;3095;p66">
                <a:extLst>
                  <a:ext uri="{FF2B5EF4-FFF2-40B4-BE49-F238E27FC236}">
                    <a16:creationId xmlns:a16="http://schemas.microsoft.com/office/drawing/2014/main" id="{25F9BE64-FF0F-20DC-2A62-61E5F9EE3810}"/>
                  </a:ext>
                </a:extLst>
              </p:cNvPr>
              <p:cNvSpPr/>
              <p:nvPr/>
            </p:nvSpPr>
            <p:spPr>
              <a:xfrm>
                <a:off x="8411124" y="4480820"/>
                <a:ext cx="385275" cy="8000"/>
              </a:xfrm>
              <a:custGeom>
                <a:avLst/>
                <a:gdLst/>
                <a:ahLst/>
                <a:cxnLst/>
                <a:rect l="l" t="t" r="r" b="b"/>
                <a:pathLst>
                  <a:path w="33759" h="701" extrusionOk="0">
                    <a:moveTo>
                      <a:pt x="701" y="0"/>
                    </a:moveTo>
                    <a:cubicBezTo>
                      <a:pt x="301" y="0"/>
                      <a:pt x="1" y="267"/>
                      <a:pt x="1" y="667"/>
                    </a:cubicBezTo>
                    <a:lnTo>
                      <a:pt x="1" y="701"/>
                    </a:lnTo>
                    <a:lnTo>
                      <a:pt x="33758" y="701"/>
                    </a:lnTo>
                    <a:lnTo>
                      <a:pt x="33758" y="667"/>
                    </a:lnTo>
                    <a:cubicBezTo>
                      <a:pt x="33758" y="267"/>
                      <a:pt x="33458" y="0"/>
                      <a:pt x="33091"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96" name="Google Shape;3096;p66">
                <a:extLst>
                  <a:ext uri="{FF2B5EF4-FFF2-40B4-BE49-F238E27FC236}">
                    <a16:creationId xmlns:a16="http://schemas.microsoft.com/office/drawing/2014/main" id="{DA19C992-F314-9889-B9B4-03BA93FEEA9A}"/>
                  </a:ext>
                </a:extLst>
              </p:cNvPr>
              <p:cNvSpPr/>
              <p:nvPr/>
            </p:nvSpPr>
            <p:spPr>
              <a:xfrm>
                <a:off x="8259624" y="4390600"/>
                <a:ext cx="384887" cy="90239"/>
              </a:xfrm>
              <a:custGeom>
                <a:avLst/>
                <a:gdLst/>
                <a:ahLst/>
                <a:cxnLst/>
                <a:rect l="l" t="t" r="r" b="b"/>
                <a:pathLst>
                  <a:path w="33725" h="7907" extrusionOk="0">
                    <a:moveTo>
                      <a:pt x="668" y="1"/>
                    </a:moveTo>
                    <a:cubicBezTo>
                      <a:pt x="301" y="1"/>
                      <a:pt x="1" y="301"/>
                      <a:pt x="1" y="668"/>
                    </a:cubicBezTo>
                    <a:lnTo>
                      <a:pt x="1" y="7239"/>
                    </a:lnTo>
                    <a:cubicBezTo>
                      <a:pt x="1" y="7606"/>
                      <a:pt x="301" y="7906"/>
                      <a:pt x="668" y="7906"/>
                    </a:cubicBezTo>
                    <a:lnTo>
                      <a:pt x="33058" y="7906"/>
                    </a:lnTo>
                    <a:cubicBezTo>
                      <a:pt x="33425" y="7906"/>
                      <a:pt x="33725" y="7573"/>
                      <a:pt x="33725" y="7239"/>
                    </a:cubicBezTo>
                    <a:lnTo>
                      <a:pt x="33725" y="668"/>
                    </a:lnTo>
                    <a:cubicBezTo>
                      <a:pt x="33725" y="301"/>
                      <a:pt x="33425" y="1"/>
                      <a:pt x="33058"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97" name="Google Shape;3097;p66">
                <a:extLst>
                  <a:ext uri="{FF2B5EF4-FFF2-40B4-BE49-F238E27FC236}">
                    <a16:creationId xmlns:a16="http://schemas.microsoft.com/office/drawing/2014/main" id="{8D999E2E-8499-F4B1-E5F8-8FD3FD1D4E98}"/>
                  </a:ext>
                </a:extLst>
              </p:cNvPr>
              <p:cNvSpPr/>
              <p:nvPr/>
            </p:nvSpPr>
            <p:spPr>
              <a:xfrm>
                <a:off x="8291987" y="4398212"/>
                <a:ext cx="16754" cy="73862"/>
              </a:xfrm>
              <a:custGeom>
                <a:avLst/>
                <a:gdLst/>
                <a:ahLst/>
                <a:cxnLst/>
                <a:rect l="l" t="t" r="r" b="b"/>
                <a:pathLst>
                  <a:path w="1468" h="6472" extrusionOk="0">
                    <a:moveTo>
                      <a:pt x="0" y="1"/>
                    </a:moveTo>
                    <a:lnTo>
                      <a:pt x="0" y="6472"/>
                    </a:lnTo>
                    <a:lnTo>
                      <a:pt x="1468" y="6472"/>
                    </a:lnTo>
                    <a:lnTo>
                      <a:pt x="1468" y="1"/>
                    </a:lnTo>
                    <a:close/>
                  </a:path>
                </a:pathLst>
              </a:custGeom>
              <a:solidFill>
                <a:srgbClr val="FACD5D"/>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98" name="Google Shape;3098;p66">
                <a:extLst>
                  <a:ext uri="{FF2B5EF4-FFF2-40B4-BE49-F238E27FC236}">
                    <a16:creationId xmlns:a16="http://schemas.microsoft.com/office/drawing/2014/main" id="{D8E6D3C1-A8B8-53DC-C849-B89260C2741B}"/>
                  </a:ext>
                </a:extLst>
              </p:cNvPr>
              <p:cNvSpPr/>
              <p:nvPr/>
            </p:nvSpPr>
            <p:spPr>
              <a:xfrm>
                <a:off x="8342609" y="4398212"/>
                <a:ext cx="16765" cy="73862"/>
              </a:xfrm>
              <a:custGeom>
                <a:avLst/>
                <a:gdLst/>
                <a:ahLst/>
                <a:cxnLst/>
                <a:rect l="l" t="t" r="r" b="b"/>
                <a:pathLst>
                  <a:path w="1469" h="6472" extrusionOk="0">
                    <a:moveTo>
                      <a:pt x="1" y="1"/>
                    </a:moveTo>
                    <a:lnTo>
                      <a:pt x="1" y="6472"/>
                    </a:lnTo>
                    <a:lnTo>
                      <a:pt x="1468" y="6472"/>
                    </a:lnTo>
                    <a:lnTo>
                      <a:pt x="1468" y="1"/>
                    </a:lnTo>
                    <a:close/>
                  </a:path>
                </a:pathLst>
              </a:custGeom>
              <a:solidFill>
                <a:srgbClr val="FACD5D"/>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99" name="Google Shape;3099;p66">
                <a:extLst>
                  <a:ext uri="{FF2B5EF4-FFF2-40B4-BE49-F238E27FC236}">
                    <a16:creationId xmlns:a16="http://schemas.microsoft.com/office/drawing/2014/main" id="{7F76B7A3-0A08-CDF2-50AD-2AF33FBC9896}"/>
                  </a:ext>
                </a:extLst>
              </p:cNvPr>
              <p:cNvSpPr/>
              <p:nvPr/>
            </p:nvSpPr>
            <p:spPr>
              <a:xfrm>
                <a:off x="8393242" y="4398212"/>
                <a:ext cx="16754" cy="73862"/>
              </a:xfrm>
              <a:custGeom>
                <a:avLst/>
                <a:gdLst/>
                <a:ahLst/>
                <a:cxnLst/>
                <a:rect l="l" t="t" r="r" b="b"/>
                <a:pathLst>
                  <a:path w="1468" h="6472" extrusionOk="0">
                    <a:moveTo>
                      <a:pt x="0" y="1"/>
                    </a:moveTo>
                    <a:lnTo>
                      <a:pt x="0" y="6472"/>
                    </a:lnTo>
                    <a:lnTo>
                      <a:pt x="1468" y="6472"/>
                    </a:lnTo>
                    <a:lnTo>
                      <a:pt x="1468"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100" name="Google Shape;3100;p66">
                <a:extLst>
                  <a:ext uri="{FF2B5EF4-FFF2-40B4-BE49-F238E27FC236}">
                    <a16:creationId xmlns:a16="http://schemas.microsoft.com/office/drawing/2014/main" id="{51D9DFD2-CF43-E1AB-28B1-2F134AE824AB}"/>
                  </a:ext>
                </a:extLst>
              </p:cNvPr>
              <p:cNvSpPr/>
              <p:nvPr/>
            </p:nvSpPr>
            <p:spPr>
              <a:xfrm>
                <a:off x="8443487" y="4398212"/>
                <a:ext cx="16765" cy="73862"/>
              </a:xfrm>
              <a:custGeom>
                <a:avLst/>
                <a:gdLst/>
                <a:ahLst/>
                <a:cxnLst/>
                <a:rect l="l" t="t" r="r" b="b"/>
                <a:pathLst>
                  <a:path w="1469" h="6472" extrusionOk="0">
                    <a:moveTo>
                      <a:pt x="0" y="1"/>
                    </a:moveTo>
                    <a:lnTo>
                      <a:pt x="0" y="6472"/>
                    </a:lnTo>
                    <a:lnTo>
                      <a:pt x="1468" y="6472"/>
                    </a:lnTo>
                    <a:lnTo>
                      <a:pt x="1468"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101" name="Google Shape;3101;p66">
                <a:extLst>
                  <a:ext uri="{FF2B5EF4-FFF2-40B4-BE49-F238E27FC236}">
                    <a16:creationId xmlns:a16="http://schemas.microsoft.com/office/drawing/2014/main" id="{61D4C2F5-01EC-D8C7-8367-005C4B70DCCF}"/>
                  </a:ext>
                </a:extLst>
              </p:cNvPr>
              <p:cNvSpPr/>
              <p:nvPr/>
            </p:nvSpPr>
            <p:spPr>
              <a:xfrm>
                <a:off x="8494109" y="4398212"/>
                <a:ext cx="16765" cy="73862"/>
              </a:xfrm>
              <a:custGeom>
                <a:avLst/>
                <a:gdLst/>
                <a:ahLst/>
                <a:cxnLst/>
                <a:rect l="l" t="t" r="r" b="b"/>
                <a:pathLst>
                  <a:path w="1469" h="6472" extrusionOk="0">
                    <a:moveTo>
                      <a:pt x="1" y="1"/>
                    </a:moveTo>
                    <a:lnTo>
                      <a:pt x="1" y="6472"/>
                    </a:lnTo>
                    <a:lnTo>
                      <a:pt x="1469" y="6472"/>
                    </a:lnTo>
                    <a:lnTo>
                      <a:pt x="1469"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102" name="Google Shape;3102;p66">
                <a:extLst>
                  <a:ext uri="{FF2B5EF4-FFF2-40B4-BE49-F238E27FC236}">
                    <a16:creationId xmlns:a16="http://schemas.microsoft.com/office/drawing/2014/main" id="{DBC9C938-20E8-AD17-5979-E4D8EBCD521D}"/>
                  </a:ext>
                </a:extLst>
              </p:cNvPr>
              <p:cNvSpPr/>
              <p:nvPr/>
            </p:nvSpPr>
            <p:spPr>
              <a:xfrm>
                <a:off x="8545118" y="4398212"/>
                <a:ext cx="16765" cy="73862"/>
              </a:xfrm>
              <a:custGeom>
                <a:avLst/>
                <a:gdLst/>
                <a:ahLst/>
                <a:cxnLst/>
                <a:rect l="l" t="t" r="r" b="b"/>
                <a:pathLst>
                  <a:path w="1469" h="6472" extrusionOk="0">
                    <a:moveTo>
                      <a:pt x="1" y="1"/>
                    </a:moveTo>
                    <a:lnTo>
                      <a:pt x="1" y="6472"/>
                    </a:lnTo>
                    <a:lnTo>
                      <a:pt x="1468" y="6472"/>
                    </a:lnTo>
                    <a:lnTo>
                      <a:pt x="1468"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103" name="Google Shape;3103;p66">
                <a:extLst>
                  <a:ext uri="{FF2B5EF4-FFF2-40B4-BE49-F238E27FC236}">
                    <a16:creationId xmlns:a16="http://schemas.microsoft.com/office/drawing/2014/main" id="{293C5684-2452-F8C8-7C49-836EF10D50EB}"/>
                  </a:ext>
                </a:extLst>
              </p:cNvPr>
              <p:cNvSpPr/>
              <p:nvPr/>
            </p:nvSpPr>
            <p:spPr>
              <a:xfrm>
                <a:off x="8595363" y="4398212"/>
                <a:ext cx="16765" cy="73862"/>
              </a:xfrm>
              <a:custGeom>
                <a:avLst/>
                <a:gdLst/>
                <a:ahLst/>
                <a:cxnLst/>
                <a:rect l="l" t="t" r="r" b="b"/>
                <a:pathLst>
                  <a:path w="1469" h="6472" extrusionOk="0">
                    <a:moveTo>
                      <a:pt x="1" y="1"/>
                    </a:moveTo>
                    <a:lnTo>
                      <a:pt x="1" y="6472"/>
                    </a:lnTo>
                    <a:lnTo>
                      <a:pt x="1469" y="6472"/>
                    </a:lnTo>
                    <a:lnTo>
                      <a:pt x="1469"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104" name="Google Shape;3104;p66">
                <a:extLst>
                  <a:ext uri="{FF2B5EF4-FFF2-40B4-BE49-F238E27FC236}">
                    <a16:creationId xmlns:a16="http://schemas.microsoft.com/office/drawing/2014/main" id="{783EB30D-1AD8-A5BA-6872-362ECA3CF53C}"/>
                  </a:ext>
                </a:extLst>
              </p:cNvPr>
              <p:cNvSpPr/>
              <p:nvPr/>
            </p:nvSpPr>
            <p:spPr>
              <a:xfrm>
                <a:off x="8276753" y="4398212"/>
                <a:ext cx="106604" cy="73485"/>
              </a:xfrm>
              <a:custGeom>
                <a:avLst/>
                <a:gdLst/>
                <a:ahLst/>
                <a:cxnLst/>
                <a:rect l="l" t="t" r="r" b="b"/>
                <a:pathLst>
                  <a:path w="9341" h="6439" extrusionOk="0">
                    <a:moveTo>
                      <a:pt x="1" y="1"/>
                    </a:moveTo>
                    <a:lnTo>
                      <a:pt x="1" y="6439"/>
                    </a:lnTo>
                    <a:lnTo>
                      <a:pt x="9341" y="6439"/>
                    </a:lnTo>
                    <a:lnTo>
                      <a:pt x="9341" y="1"/>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105" name="Google Shape;3105;p66">
                <a:extLst>
                  <a:ext uri="{FF2B5EF4-FFF2-40B4-BE49-F238E27FC236}">
                    <a16:creationId xmlns:a16="http://schemas.microsoft.com/office/drawing/2014/main" id="{B78A6DDD-F1C1-31C0-3F65-D3EBCF446155}"/>
                  </a:ext>
                </a:extLst>
              </p:cNvPr>
              <p:cNvSpPr/>
              <p:nvPr/>
            </p:nvSpPr>
            <p:spPr>
              <a:xfrm>
                <a:off x="8259624" y="4390223"/>
                <a:ext cx="384887" cy="8000"/>
              </a:xfrm>
              <a:custGeom>
                <a:avLst/>
                <a:gdLst/>
                <a:ahLst/>
                <a:cxnLst/>
                <a:rect l="l" t="t" r="r" b="b"/>
                <a:pathLst>
                  <a:path w="33725" h="701" extrusionOk="0">
                    <a:moveTo>
                      <a:pt x="668" y="0"/>
                    </a:moveTo>
                    <a:cubicBezTo>
                      <a:pt x="301" y="0"/>
                      <a:pt x="1" y="300"/>
                      <a:pt x="1" y="667"/>
                    </a:cubicBezTo>
                    <a:lnTo>
                      <a:pt x="1" y="701"/>
                    </a:lnTo>
                    <a:lnTo>
                      <a:pt x="33725" y="701"/>
                    </a:lnTo>
                    <a:lnTo>
                      <a:pt x="33725" y="667"/>
                    </a:lnTo>
                    <a:cubicBezTo>
                      <a:pt x="33725" y="300"/>
                      <a:pt x="33425" y="0"/>
                      <a:pt x="33058"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106" name="Google Shape;3106;p66">
                <a:extLst>
                  <a:ext uri="{FF2B5EF4-FFF2-40B4-BE49-F238E27FC236}">
                    <a16:creationId xmlns:a16="http://schemas.microsoft.com/office/drawing/2014/main" id="{5C5354B0-2AE0-8910-E9E2-FCF6898BDA7D}"/>
                  </a:ext>
                </a:extLst>
              </p:cNvPr>
              <p:cNvSpPr/>
              <p:nvPr/>
            </p:nvSpPr>
            <p:spPr>
              <a:xfrm>
                <a:off x="8425217" y="4301521"/>
                <a:ext cx="385263" cy="90239"/>
              </a:xfrm>
              <a:custGeom>
                <a:avLst/>
                <a:gdLst/>
                <a:ahLst/>
                <a:cxnLst/>
                <a:rect l="l" t="t" r="r" b="b"/>
                <a:pathLst>
                  <a:path w="33758" h="7907" extrusionOk="0">
                    <a:moveTo>
                      <a:pt x="667" y="1"/>
                    </a:moveTo>
                    <a:cubicBezTo>
                      <a:pt x="300" y="1"/>
                      <a:pt x="0" y="301"/>
                      <a:pt x="0" y="701"/>
                    </a:cubicBezTo>
                    <a:lnTo>
                      <a:pt x="0" y="7239"/>
                    </a:lnTo>
                    <a:cubicBezTo>
                      <a:pt x="0" y="7606"/>
                      <a:pt x="300" y="7907"/>
                      <a:pt x="667" y="7907"/>
                    </a:cubicBezTo>
                    <a:lnTo>
                      <a:pt x="33057" y="7907"/>
                    </a:lnTo>
                    <a:cubicBezTo>
                      <a:pt x="33424" y="7907"/>
                      <a:pt x="33758" y="7573"/>
                      <a:pt x="33724" y="7239"/>
                    </a:cubicBezTo>
                    <a:lnTo>
                      <a:pt x="33724" y="701"/>
                    </a:lnTo>
                    <a:cubicBezTo>
                      <a:pt x="33724" y="301"/>
                      <a:pt x="33424" y="1"/>
                      <a:pt x="33057"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107" name="Google Shape;3107;p66">
                <a:extLst>
                  <a:ext uri="{FF2B5EF4-FFF2-40B4-BE49-F238E27FC236}">
                    <a16:creationId xmlns:a16="http://schemas.microsoft.com/office/drawing/2014/main" id="{207874E9-2DAD-B5BD-E1E7-2ABAB7780EB2}"/>
                  </a:ext>
                </a:extLst>
              </p:cNvPr>
              <p:cNvSpPr/>
              <p:nvPr/>
            </p:nvSpPr>
            <p:spPr>
              <a:xfrm>
                <a:off x="8457946" y="4309521"/>
                <a:ext cx="16765" cy="73485"/>
              </a:xfrm>
              <a:custGeom>
                <a:avLst/>
                <a:gdLst/>
                <a:ahLst/>
                <a:cxnLst/>
                <a:rect l="l" t="t" r="r" b="b"/>
                <a:pathLst>
                  <a:path w="1469" h="6439" extrusionOk="0">
                    <a:moveTo>
                      <a:pt x="1" y="0"/>
                    </a:moveTo>
                    <a:lnTo>
                      <a:pt x="1" y="6438"/>
                    </a:lnTo>
                    <a:lnTo>
                      <a:pt x="1469" y="6438"/>
                    </a:lnTo>
                    <a:lnTo>
                      <a:pt x="1469" y="0"/>
                    </a:lnTo>
                    <a:close/>
                  </a:path>
                </a:pathLst>
              </a:custGeom>
              <a:solidFill>
                <a:srgbClr val="FACD5D"/>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108" name="Google Shape;3108;p66">
                <a:extLst>
                  <a:ext uri="{FF2B5EF4-FFF2-40B4-BE49-F238E27FC236}">
                    <a16:creationId xmlns:a16="http://schemas.microsoft.com/office/drawing/2014/main" id="{FBEB89DF-8CB9-9A3B-A4C7-4B87DD174AE7}"/>
                  </a:ext>
                </a:extLst>
              </p:cNvPr>
              <p:cNvSpPr/>
              <p:nvPr/>
            </p:nvSpPr>
            <p:spPr>
              <a:xfrm>
                <a:off x="8508579" y="4309521"/>
                <a:ext cx="16377" cy="73485"/>
              </a:xfrm>
              <a:custGeom>
                <a:avLst/>
                <a:gdLst/>
                <a:ahLst/>
                <a:cxnLst/>
                <a:rect l="l" t="t" r="r" b="b"/>
                <a:pathLst>
                  <a:path w="1435" h="6439" extrusionOk="0">
                    <a:moveTo>
                      <a:pt x="0" y="0"/>
                    </a:moveTo>
                    <a:lnTo>
                      <a:pt x="0" y="6438"/>
                    </a:lnTo>
                    <a:lnTo>
                      <a:pt x="1435" y="6438"/>
                    </a:lnTo>
                    <a:lnTo>
                      <a:pt x="1435" y="0"/>
                    </a:lnTo>
                    <a:close/>
                  </a:path>
                </a:pathLst>
              </a:custGeom>
              <a:solidFill>
                <a:srgbClr val="FACD5D"/>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109" name="Google Shape;3109;p66">
                <a:extLst>
                  <a:ext uri="{FF2B5EF4-FFF2-40B4-BE49-F238E27FC236}">
                    <a16:creationId xmlns:a16="http://schemas.microsoft.com/office/drawing/2014/main" id="{02BD6A7E-0E41-55AE-7472-AD141271E041}"/>
                  </a:ext>
                </a:extLst>
              </p:cNvPr>
              <p:cNvSpPr/>
              <p:nvPr/>
            </p:nvSpPr>
            <p:spPr>
              <a:xfrm>
                <a:off x="8609457" y="4309521"/>
                <a:ext cx="16377" cy="73485"/>
              </a:xfrm>
              <a:custGeom>
                <a:avLst/>
                <a:gdLst/>
                <a:ahLst/>
                <a:cxnLst/>
                <a:rect l="l" t="t" r="r" b="b"/>
                <a:pathLst>
                  <a:path w="1435" h="6439" extrusionOk="0">
                    <a:moveTo>
                      <a:pt x="0" y="0"/>
                    </a:moveTo>
                    <a:lnTo>
                      <a:pt x="0" y="6438"/>
                    </a:lnTo>
                    <a:lnTo>
                      <a:pt x="1434" y="6438"/>
                    </a:lnTo>
                    <a:lnTo>
                      <a:pt x="1434" y="0"/>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110" name="Google Shape;3110;p66">
                <a:extLst>
                  <a:ext uri="{FF2B5EF4-FFF2-40B4-BE49-F238E27FC236}">
                    <a16:creationId xmlns:a16="http://schemas.microsoft.com/office/drawing/2014/main" id="{F5C665EF-AFF0-D08B-BFD1-40BBF85137E8}"/>
                  </a:ext>
                </a:extLst>
              </p:cNvPr>
              <p:cNvSpPr/>
              <p:nvPr/>
            </p:nvSpPr>
            <p:spPr>
              <a:xfrm>
                <a:off x="8660078" y="4309521"/>
                <a:ext cx="16765" cy="73485"/>
              </a:xfrm>
              <a:custGeom>
                <a:avLst/>
                <a:gdLst/>
                <a:ahLst/>
                <a:cxnLst/>
                <a:rect l="l" t="t" r="r" b="b"/>
                <a:pathLst>
                  <a:path w="1469" h="6439" extrusionOk="0">
                    <a:moveTo>
                      <a:pt x="1" y="0"/>
                    </a:moveTo>
                    <a:lnTo>
                      <a:pt x="1" y="6438"/>
                    </a:lnTo>
                    <a:lnTo>
                      <a:pt x="1468" y="6438"/>
                    </a:lnTo>
                    <a:lnTo>
                      <a:pt x="1468" y="0"/>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111" name="Google Shape;3111;p66">
                <a:extLst>
                  <a:ext uri="{FF2B5EF4-FFF2-40B4-BE49-F238E27FC236}">
                    <a16:creationId xmlns:a16="http://schemas.microsoft.com/office/drawing/2014/main" id="{D615E7F5-65C6-35F9-9DF7-0C2CF21F2BEF}"/>
                  </a:ext>
                </a:extLst>
              </p:cNvPr>
              <p:cNvSpPr/>
              <p:nvPr/>
            </p:nvSpPr>
            <p:spPr>
              <a:xfrm>
                <a:off x="8710711" y="4309521"/>
                <a:ext cx="16754" cy="73485"/>
              </a:xfrm>
              <a:custGeom>
                <a:avLst/>
                <a:gdLst/>
                <a:ahLst/>
                <a:cxnLst/>
                <a:rect l="l" t="t" r="r" b="b"/>
                <a:pathLst>
                  <a:path w="1468" h="6439" extrusionOk="0">
                    <a:moveTo>
                      <a:pt x="0" y="0"/>
                    </a:moveTo>
                    <a:lnTo>
                      <a:pt x="0" y="6438"/>
                    </a:lnTo>
                    <a:lnTo>
                      <a:pt x="1468" y="6438"/>
                    </a:lnTo>
                    <a:lnTo>
                      <a:pt x="1468" y="0"/>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112" name="Google Shape;3112;p66">
                <a:extLst>
                  <a:ext uri="{FF2B5EF4-FFF2-40B4-BE49-F238E27FC236}">
                    <a16:creationId xmlns:a16="http://schemas.microsoft.com/office/drawing/2014/main" id="{B5A3E146-9F90-B3D4-2477-517FCC6F96FD}"/>
                  </a:ext>
                </a:extLst>
              </p:cNvPr>
              <p:cNvSpPr/>
              <p:nvPr/>
            </p:nvSpPr>
            <p:spPr>
              <a:xfrm>
                <a:off x="8760956" y="4309521"/>
                <a:ext cx="16754" cy="73485"/>
              </a:xfrm>
              <a:custGeom>
                <a:avLst/>
                <a:gdLst/>
                <a:ahLst/>
                <a:cxnLst/>
                <a:rect l="l" t="t" r="r" b="b"/>
                <a:pathLst>
                  <a:path w="1468" h="6439" extrusionOk="0">
                    <a:moveTo>
                      <a:pt x="0" y="0"/>
                    </a:moveTo>
                    <a:lnTo>
                      <a:pt x="0" y="6438"/>
                    </a:lnTo>
                    <a:lnTo>
                      <a:pt x="1468" y="6438"/>
                    </a:lnTo>
                    <a:lnTo>
                      <a:pt x="1468" y="0"/>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113" name="Google Shape;3113;p66">
                <a:extLst>
                  <a:ext uri="{FF2B5EF4-FFF2-40B4-BE49-F238E27FC236}">
                    <a16:creationId xmlns:a16="http://schemas.microsoft.com/office/drawing/2014/main" id="{B5B48879-33B3-BA20-5BAA-9BE462EF3D84}"/>
                  </a:ext>
                </a:extLst>
              </p:cNvPr>
              <p:cNvSpPr/>
              <p:nvPr/>
            </p:nvSpPr>
            <p:spPr>
              <a:xfrm>
                <a:off x="8442346" y="4309521"/>
                <a:ext cx="106604" cy="73108"/>
              </a:xfrm>
              <a:custGeom>
                <a:avLst/>
                <a:gdLst/>
                <a:ahLst/>
                <a:cxnLst/>
                <a:rect l="l" t="t" r="r" b="b"/>
                <a:pathLst>
                  <a:path w="9341" h="6406" extrusionOk="0">
                    <a:moveTo>
                      <a:pt x="0" y="0"/>
                    </a:moveTo>
                    <a:lnTo>
                      <a:pt x="0" y="6405"/>
                    </a:lnTo>
                    <a:lnTo>
                      <a:pt x="9340" y="6405"/>
                    </a:lnTo>
                    <a:lnTo>
                      <a:pt x="9340" y="0"/>
                    </a:lnTo>
                    <a:close/>
                  </a:path>
                </a:pathLst>
              </a:custGeom>
              <a:solidFill>
                <a:srgbClr val="FFE6B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114" name="Google Shape;3114;p66">
                <a:extLst>
                  <a:ext uri="{FF2B5EF4-FFF2-40B4-BE49-F238E27FC236}">
                    <a16:creationId xmlns:a16="http://schemas.microsoft.com/office/drawing/2014/main" id="{AF4E8609-9E1B-68C7-50F0-BCFF62E905F2}"/>
                  </a:ext>
                </a:extLst>
              </p:cNvPr>
              <p:cNvSpPr/>
              <p:nvPr/>
            </p:nvSpPr>
            <p:spPr>
              <a:xfrm>
                <a:off x="8442346" y="4309521"/>
                <a:ext cx="106604" cy="73108"/>
              </a:xfrm>
              <a:custGeom>
                <a:avLst/>
                <a:gdLst/>
                <a:ahLst/>
                <a:cxnLst/>
                <a:rect l="l" t="t" r="r" b="b"/>
                <a:pathLst>
                  <a:path w="9341" h="6406" extrusionOk="0">
                    <a:moveTo>
                      <a:pt x="0" y="0"/>
                    </a:moveTo>
                    <a:lnTo>
                      <a:pt x="0" y="6405"/>
                    </a:lnTo>
                    <a:lnTo>
                      <a:pt x="9340" y="6405"/>
                    </a:lnTo>
                    <a:lnTo>
                      <a:pt x="9340" y="0"/>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115" name="Google Shape;3115;p66">
                <a:extLst>
                  <a:ext uri="{FF2B5EF4-FFF2-40B4-BE49-F238E27FC236}">
                    <a16:creationId xmlns:a16="http://schemas.microsoft.com/office/drawing/2014/main" id="{FD68449B-56E6-0C45-DF2F-FF3D84E32F44}"/>
                  </a:ext>
                </a:extLst>
              </p:cNvPr>
              <p:cNvSpPr/>
              <p:nvPr/>
            </p:nvSpPr>
            <p:spPr>
              <a:xfrm>
                <a:off x="8425217" y="4301145"/>
                <a:ext cx="385263" cy="8388"/>
              </a:xfrm>
              <a:custGeom>
                <a:avLst/>
                <a:gdLst/>
                <a:ahLst/>
                <a:cxnLst/>
                <a:rect l="l" t="t" r="r" b="b"/>
                <a:pathLst>
                  <a:path w="33758" h="735" extrusionOk="0">
                    <a:moveTo>
                      <a:pt x="667" y="1"/>
                    </a:moveTo>
                    <a:cubicBezTo>
                      <a:pt x="300" y="1"/>
                      <a:pt x="0" y="301"/>
                      <a:pt x="0" y="668"/>
                    </a:cubicBezTo>
                    <a:lnTo>
                      <a:pt x="0" y="734"/>
                    </a:lnTo>
                    <a:lnTo>
                      <a:pt x="33724" y="734"/>
                    </a:lnTo>
                    <a:lnTo>
                      <a:pt x="33724" y="668"/>
                    </a:lnTo>
                    <a:cubicBezTo>
                      <a:pt x="33758" y="301"/>
                      <a:pt x="33424" y="1"/>
                      <a:pt x="33057"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116" name="Google Shape;3116;p66">
                <a:extLst>
                  <a:ext uri="{FF2B5EF4-FFF2-40B4-BE49-F238E27FC236}">
                    <a16:creationId xmlns:a16="http://schemas.microsoft.com/office/drawing/2014/main" id="{204D71DC-5930-8AF9-C61F-0A397A90DF36}"/>
                  </a:ext>
                </a:extLst>
              </p:cNvPr>
              <p:cNvSpPr/>
              <p:nvPr/>
            </p:nvSpPr>
            <p:spPr>
              <a:xfrm>
                <a:off x="8455287" y="3974923"/>
                <a:ext cx="328543" cy="318797"/>
              </a:xfrm>
              <a:custGeom>
                <a:avLst/>
                <a:gdLst/>
                <a:ahLst/>
                <a:cxnLst/>
                <a:rect l="l" t="t" r="r" b="b"/>
                <a:pathLst>
                  <a:path w="28788" h="27934" extrusionOk="0">
                    <a:moveTo>
                      <a:pt x="14211" y="0"/>
                    </a:moveTo>
                    <a:cubicBezTo>
                      <a:pt x="10875" y="0"/>
                      <a:pt x="7706" y="1168"/>
                      <a:pt x="5171" y="3336"/>
                    </a:cubicBezTo>
                    <a:cubicBezTo>
                      <a:pt x="2335" y="5738"/>
                      <a:pt x="567" y="9107"/>
                      <a:pt x="267" y="12843"/>
                    </a:cubicBezTo>
                    <a:cubicBezTo>
                      <a:pt x="0" y="16546"/>
                      <a:pt x="1168" y="20182"/>
                      <a:pt x="3570" y="23017"/>
                    </a:cubicBezTo>
                    <a:cubicBezTo>
                      <a:pt x="6005" y="25852"/>
                      <a:pt x="9374" y="27587"/>
                      <a:pt x="13076" y="27887"/>
                    </a:cubicBezTo>
                    <a:cubicBezTo>
                      <a:pt x="13458" y="27918"/>
                      <a:pt x="13838" y="27933"/>
                      <a:pt x="14218" y="27933"/>
                    </a:cubicBezTo>
                    <a:cubicBezTo>
                      <a:pt x="17520" y="27933"/>
                      <a:pt x="20707" y="26769"/>
                      <a:pt x="23250" y="24585"/>
                    </a:cubicBezTo>
                    <a:cubicBezTo>
                      <a:pt x="26086" y="22183"/>
                      <a:pt x="27854" y="18814"/>
                      <a:pt x="28120" y="15078"/>
                    </a:cubicBezTo>
                    <a:cubicBezTo>
                      <a:pt x="28788" y="7406"/>
                      <a:pt x="23050" y="668"/>
                      <a:pt x="15345" y="34"/>
                    </a:cubicBezTo>
                    <a:cubicBezTo>
                      <a:pt x="14944" y="0"/>
                      <a:pt x="14577" y="0"/>
                      <a:pt x="14211" y="0"/>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117" name="Google Shape;3117;p66">
                <a:extLst>
                  <a:ext uri="{FF2B5EF4-FFF2-40B4-BE49-F238E27FC236}">
                    <a16:creationId xmlns:a16="http://schemas.microsoft.com/office/drawing/2014/main" id="{B85CD80F-C63D-5E1D-472E-594CE25DE90C}"/>
                  </a:ext>
                </a:extLst>
              </p:cNvPr>
              <p:cNvSpPr/>
              <p:nvPr/>
            </p:nvSpPr>
            <p:spPr>
              <a:xfrm>
                <a:off x="8447675" y="3964264"/>
                <a:ext cx="340720" cy="340732"/>
              </a:xfrm>
              <a:custGeom>
                <a:avLst/>
                <a:gdLst/>
                <a:ahLst/>
                <a:cxnLst/>
                <a:rect l="l" t="t" r="r" b="b"/>
                <a:pathLst>
                  <a:path w="29855" h="29856" extrusionOk="0">
                    <a:moveTo>
                      <a:pt x="16045" y="634"/>
                    </a:moveTo>
                    <a:cubicBezTo>
                      <a:pt x="8173" y="0"/>
                      <a:pt x="1234" y="5905"/>
                      <a:pt x="601" y="13810"/>
                    </a:cubicBezTo>
                    <a:cubicBezTo>
                      <a:pt x="0" y="21683"/>
                      <a:pt x="5871" y="28621"/>
                      <a:pt x="13777" y="29255"/>
                    </a:cubicBezTo>
                    <a:cubicBezTo>
                      <a:pt x="21682" y="29855"/>
                      <a:pt x="28587" y="23984"/>
                      <a:pt x="29221" y="16079"/>
                    </a:cubicBezTo>
                    <a:lnTo>
                      <a:pt x="29221" y="16079"/>
                    </a:lnTo>
                    <a:lnTo>
                      <a:pt x="29221" y="16079"/>
                    </a:lnTo>
                    <a:lnTo>
                      <a:pt x="29221" y="16079"/>
                    </a:lnTo>
                    <a:cubicBezTo>
                      <a:pt x="29855" y="8140"/>
                      <a:pt x="23951" y="1268"/>
                      <a:pt x="16045" y="634"/>
                    </a:cubicBezTo>
                    <a:close/>
                    <a:moveTo>
                      <a:pt x="28854" y="16012"/>
                    </a:moveTo>
                    <a:cubicBezTo>
                      <a:pt x="28554" y="19748"/>
                      <a:pt x="26786" y="23117"/>
                      <a:pt x="23951" y="25519"/>
                    </a:cubicBezTo>
                    <a:cubicBezTo>
                      <a:pt x="21115" y="27954"/>
                      <a:pt x="17513" y="29121"/>
                      <a:pt x="13777" y="28821"/>
                    </a:cubicBezTo>
                    <a:cubicBezTo>
                      <a:pt x="10074" y="28521"/>
                      <a:pt x="6705" y="26786"/>
                      <a:pt x="4270" y="23951"/>
                    </a:cubicBezTo>
                    <a:cubicBezTo>
                      <a:pt x="1868" y="21116"/>
                      <a:pt x="701" y="17480"/>
                      <a:pt x="1001" y="13777"/>
                    </a:cubicBezTo>
                    <a:cubicBezTo>
                      <a:pt x="1268" y="10074"/>
                      <a:pt x="3036" y="6672"/>
                      <a:pt x="5871" y="4270"/>
                    </a:cubicBezTo>
                    <a:cubicBezTo>
                      <a:pt x="8406" y="2102"/>
                      <a:pt x="11575" y="934"/>
                      <a:pt x="14911" y="934"/>
                    </a:cubicBezTo>
                    <a:cubicBezTo>
                      <a:pt x="15278" y="934"/>
                      <a:pt x="15678" y="934"/>
                      <a:pt x="16045" y="968"/>
                    </a:cubicBezTo>
                    <a:cubicBezTo>
                      <a:pt x="23717" y="1602"/>
                      <a:pt x="29455" y="8340"/>
                      <a:pt x="28854" y="16012"/>
                    </a:cubicBezTo>
                    <a:close/>
                  </a:path>
                </a:pathLst>
              </a:custGeom>
              <a:solidFill>
                <a:srgbClr val="FDB42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118" name="Google Shape;3118;p66">
                <a:extLst>
                  <a:ext uri="{FF2B5EF4-FFF2-40B4-BE49-F238E27FC236}">
                    <a16:creationId xmlns:a16="http://schemas.microsoft.com/office/drawing/2014/main" id="{24D2661A-8511-0FA2-477E-7044311CC1B4}"/>
                  </a:ext>
                </a:extLst>
              </p:cNvPr>
              <p:cNvSpPr/>
              <p:nvPr/>
            </p:nvSpPr>
            <p:spPr>
              <a:xfrm>
                <a:off x="8451475" y="3970986"/>
                <a:ext cx="336920" cy="327539"/>
              </a:xfrm>
              <a:custGeom>
                <a:avLst/>
                <a:gdLst/>
                <a:ahLst/>
                <a:cxnLst/>
                <a:rect l="l" t="t" r="r" b="b"/>
                <a:pathLst>
                  <a:path w="29522" h="28700" extrusionOk="0">
                    <a:moveTo>
                      <a:pt x="14545" y="679"/>
                    </a:moveTo>
                    <a:cubicBezTo>
                      <a:pt x="14911" y="679"/>
                      <a:pt x="15278" y="679"/>
                      <a:pt x="15612" y="712"/>
                    </a:cubicBezTo>
                    <a:cubicBezTo>
                      <a:pt x="23117" y="1346"/>
                      <a:pt x="28755" y="7918"/>
                      <a:pt x="28188" y="15390"/>
                    </a:cubicBezTo>
                    <a:cubicBezTo>
                      <a:pt x="27887" y="19026"/>
                      <a:pt x="26220" y="22328"/>
                      <a:pt x="23418" y="24696"/>
                    </a:cubicBezTo>
                    <a:cubicBezTo>
                      <a:pt x="20971" y="26815"/>
                      <a:pt x="17856" y="27946"/>
                      <a:pt x="14648" y="27946"/>
                    </a:cubicBezTo>
                    <a:cubicBezTo>
                      <a:pt x="14270" y="27946"/>
                      <a:pt x="13890" y="27930"/>
                      <a:pt x="13510" y="27899"/>
                    </a:cubicBezTo>
                    <a:cubicBezTo>
                      <a:pt x="9875" y="27598"/>
                      <a:pt x="6572" y="25930"/>
                      <a:pt x="4204" y="23162"/>
                    </a:cubicBezTo>
                    <a:cubicBezTo>
                      <a:pt x="1835" y="20393"/>
                      <a:pt x="701" y="16857"/>
                      <a:pt x="1002" y="13221"/>
                    </a:cubicBezTo>
                    <a:cubicBezTo>
                      <a:pt x="1268" y="9585"/>
                      <a:pt x="2936" y="6316"/>
                      <a:pt x="5738" y="3915"/>
                    </a:cubicBezTo>
                    <a:cubicBezTo>
                      <a:pt x="8240" y="1780"/>
                      <a:pt x="11342" y="679"/>
                      <a:pt x="14545" y="679"/>
                    </a:cubicBezTo>
                    <a:close/>
                    <a:moveTo>
                      <a:pt x="14578" y="1"/>
                    </a:moveTo>
                    <a:cubicBezTo>
                      <a:pt x="11146" y="1"/>
                      <a:pt x="7856" y="1220"/>
                      <a:pt x="5271" y="3414"/>
                    </a:cubicBezTo>
                    <a:cubicBezTo>
                      <a:pt x="2369" y="5916"/>
                      <a:pt x="601" y="9385"/>
                      <a:pt x="268" y="13221"/>
                    </a:cubicBezTo>
                    <a:cubicBezTo>
                      <a:pt x="1" y="17057"/>
                      <a:pt x="1202" y="20760"/>
                      <a:pt x="3670" y="23662"/>
                    </a:cubicBezTo>
                    <a:cubicBezTo>
                      <a:pt x="6172" y="26564"/>
                      <a:pt x="9608" y="28332"/>
                      <a:pt x="13444" y="28666"/>
                    </a:cubicBezTo>
                    <a:cubicBezTo>
                      <a:pt x="13844" y="28699"/>
                      <a:pt x="14244" y="28699"/>
                      <a:pt x="14611" y="28699"/>
                    </a:cubicBezTo>
                    <a:cubicBezTo>
                      <a:pt x="18047" y="28699"/>
                      <a:pt x="21283" y="27498"/>
                      <a:pt x="23918" y="25263"/>
                    </a:cubicBezTo>
                    <a:cubicBezTo>
                      <a:pt x="26853" y="22762"/>
                      <a:pt x="28588" y="19326"/>
                      <a:pt x="28921" y="15490"/>
                    </a:cubicBezTo>
                    <a:cubicBezTo>
                      <a:pt x="29522" y="7584"/>
                      <a:pt x="23584" y="679"/>
                      <a:pt x="15712" y="45"/>
                    </a:cubicBezTo>
                    <a:cubicBezTo>
                      <a:pt x="15333" y="16"/>
                      <a:pt x="14954" y="1"/>
                      <a:pt x="14578"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119" name="Google Shape;3119;p66">
                <a:extLst>
                  <a:ext uri="{FF2B5EF4-FFF2-40B4-BE49-F238E27FC236}">
                    <a16:creationId xmlns:a16="http://schemas.microsoft.com/office/drawing/2014/main" id="{02BF0FD7-A764-A0B0-14E4-07ED6A386F0C}"/>
                  </a:ext>
                </a:extLst>
              </p:cNvPr>
              <p:cNvSpPr/>
              <p:nvPr/>
            </p:nvSpPr>
            <p:spPr>
              <a:xfrm>
                <a:off x="8559965" y="4044967"/>
                <a:ext cx="121075" cy="196067"/>
              </a:xfrm>
              <a:custGeom>
                <a:avLst/>
                <a:gdLst/>
                <a:ahLst/>
                <a:cxnLst/>
                <a:rect l="l" t="t" r="r" b="b"/>
                <a:pathLst>
                  <a:path w="10609" h="17180" extrusionOk="0">
                    <a:moveTo>
                      <a:pt x="4237" y="4437"/>
                    </a:moveTo>
                    <a:lnTo>
                      <a:pt x="4237" y="6939"/>
                    </a:lnTo>
                    <a:cubicBezTo>
                      <a:pt x="3436" y="6705"/>
                      <a:pt x="2903" y="6338"/>
                      <a:pt x="2903" y="5704"/>
                    </a:cubicBezTo>
                    <a:cubicBezTo>
                      <a:pt x="2903" y="5104"/>
                      <a:pt x="3336" y="4604"/>
                      <a:pt x="4237" y="4437"/>
                    </a:cubicBezTo>
                    <a:close/>
                    <a:moveTo>
                      <a:pt x="6072" y="10074"/>
                    </a:moveTo>
                    <a:cubicBezTo>
                      <a:pt x="6872" y="10374"/>
                      <a:pt x="7406" y="10708"/>
                      <a:pt x="7406" y="11342"/>
                    </a:cubicBezTo>
                    <a:cubicBezTo>
                      <a:pt x="7406" y="11909"/>
                      <a:pt x="7039" y="12442"/>
                      <a:pt x="6072" y="12676"/>
                    </a:cubicBezTo>
                    <a:lnTo>
                      <a:pt x="6072" y="10074"/>
                    </a:lnTo>
                    <a:close/>
                    <a:moveTo>
                      <a:pt x="4237" y="0"/>
                    </a:moveTo>
                    <a:lnTo>
                      <a:pt x="4237" y="2035"/>
                    </a:lnTo>
                    <a:cubicBezTo>
                      <a:pt x="1368" y="2369"/>
                      <a:pt x="1" y="4036"/>
                      <a:pt x="1" y="5938"/>
                    </a:cubicBezTo>
                    <a:cubicBezTo>
                      <a:pt x="1" y="8506"/>
                      <a:pt x="2202" y="9207"/>
                      <a:pt x="4237" y="9674"/>
                    </a:cubicBezTo>
                    <a:lnTo>
                      <a:pt x="4237" y="12743"/>
                    </a:lnTo>
                    <a:cubicBezTo>
                      <a:pt x="3336" y="12609"/>
                      <a:pt x="2369" y="12342"/>
                      <a:pt x="1435" y="11775"/>
                    </a:cubicBezTo>
                    <a:lnTo>
                      <a:pt x="534" y="14044"/>
                    </a:lnTo>
                    <a:cubicBezTo>
                      <a:pt x="1535" y="14711"/>
                      <a:pt x="2869" y="15044"/>
                      <a:pt x="4237" y="15178"/>
                    </a:cubicBezTo>
                    <a:lnTo>
                      <a:pt x="4237" y="17179"/>
                    </a:lnTo>
                    <a:lnTo>
                      <a:pt x="6072" y="17179"/>
                    </a:lnTo>
                    <a:lnTo>
                      <a:pt x="6072" y="15111"/>
                    </a:lnTo>
                    <a:cubicBezTo>
                      <a:pt x="8940" y="14777"/>
                      <a:pt x="10375" y="13110"/>
                      <a:pt x="10375" y="11208"/>
                    </a:cubicBezTo>
                    <a:cubicBezTo>
                      <a:pt x="10375" y="8573"/>
                      <a:pt x="8106" y="7906"/>
                      <a:pt x="6072" y="7406"/>
                    </a:cubicBezTo>
                    <a:lnTo>
                      <a:pt x="6072" y="4370"/>
                    </a:lnTo>
                    <a:cubicBezTo>
                      <a:pt x="7406" y="4503"/>
                      <a:pt x="8707" y="5004"/>
                      <a:pt x="9607" y="5671"/>
                    </a:cubicBezTo>
                    <a:lnTo>
                      <a:pt x="10608" y="3436"/>
                    </a:lnTo>
                    <a:cubicBezTo>
                      <a:pt x="9607" y="2669"/>
                      <a:pt x="7873" y="2102"/>
                      <a:pt x="6072" y="2002"/>
                    </a:cubicBezTo>
                    <a:lnTo>
                      <a:pt x="6072" y="0"/>
                    </a:ln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120" name="Google Shape;3120;p66">
                <a:extLst>
                  <a:ext uri="{FF2B5EF4-FFF2-40B4-BE49-F238E27FC236}">
                    <a16:creationId xmlns:a16="http://schemas.microsoft.com/office/drawing/2014/main" id="{ED2F2805-23C9-6EAB-416F-E0C12BAC2A45}"/>
                  </a:ext>
                </a:extLst>
              </p:cNvPr>
              <p:cNvSpPr/>
              <p:nvPr/>
            </p:nvSpPr>
            <p:spPr>
              <a:xfrm>
                <a:off x="8476227" y="3995361"/>
                <a:ext cx="240986" cy="240347"/>
              </a:xfrm>
              <a:custGeom>
                <a:avLst/>
                <a:gdLst/>
                <a:ahLst/>
                <a:cxnLst/>
                <a:rect l="l" t="t" r="r" b="b"/>
                <a:pathLst>
                  <a:path w="21116" h="21060" extrusionOk="0">
                    <a:moveTo>
                      <a:pt x="12342" y="1"/>
                    </a:moveTo>
                    <a:cubicBezTo>
                      <a:pt x="6047" y="1"/>
                      <a:pt x="741" y="4859"/>
                      <a:pt x="267" y="11219"/>
                    </a:cubicBezTo>
                    <a:cubicBezTo>
                      <a:pt x="0" y="15055"/>
                      <a:pt x="1468" y="18591"/>
                      <a:pt x="4070" y="21059"/>
                    </a:cubicBezTo>
                    <a:cubicBezTo>
                      <a:pt x="1701" y="18624"/>
                      <a:pt x="367" y="15255"/>
                      <a:pt x="667" y="11619"/>
                    </a:cubicBezTo>
                    <a:cubicBezTo>
                      <a:pt x="1175" y="5243"/>
                      <a:pt x="6509" y="405"/>
                      <a:pt x="12768" y="405"/>
                    </a:cubicBezTo>
                    <a:cubicBezTo>
                      <a:pt x="13091" y="405"/>
                      <a:pt x="13416" y="418"/>
                      <a:pt x="13743" y="444"/>
                    </a:cubicBezTo>
                    <a:cubicBezTo>
                      <a:pt x="16612" y="678"/>
                      <a:pt x="19180" y="1879"/>
                      <a:pt x="21115" y="3713"/>
                    </a:cubicBezTo>
                    <a:cubicBezTo>
                      <a:pt x="19114" y="1679"/>
                      <a:pt x="16412" y="278"/>
                      <a:pt x="13376" y="44"/>
                    </a:cubicBezTo>
                    <a:cubicBezTo>
                      <a:pt x="13029" y="15"/>
                      <a:pt x="12684" y="1"/>
                      <a:pt x="12342"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grpSp>
      <p:sp>
        <p:nvSpPr>
          <p:cNvPr id="21" name="Title 20">
            <a:extLst>
              <a:ext uri="{FF2B5EF4-FFF2-40B4-BE49-F238E27FC236}">
                <a16:creationId xmlns:a16="http://schemas.microsoft.com/office/drawing/2014/main" id="{C55C2D75-BD2A-8EEA-655C-ED47D9E63587}"/>
              </a:ext>
            </a:extLst>
          </p:cNvPr>
          <p:cNvSpPr>
            <a:spLocks noGrp="1"/>
          </p:cNvSpPr>
          <p:nvPr>
            <p:ph type="title"/>
          </p:nvPr>
        </p:nvSpPr>
        <p:spPr>
          <a:xfrm>
            <a:off x="964600" y="561188"/>
            <a:ext cx="10272000" cy="763600"/>
          </a:xfrm>
        </p:spPr>
        <p:txBody>
          <a:bodyPr/>
          <a:lstStyle/>
          <a:p>
            <a:r>
              <a:rPr lang="en-VN" sz="4400" dirty="0">
                <a:latin typeface="Calibri" panose="020F0502020204030204" pitchFamily="34" charset="0"/>
                <a:cs typeface="Calibri" panose="020F0502020204030204" pitchFamily="34" charset="0"/>
              </a:rPr>
              <a:t>Recommendations</a:t>
            </a:r>
          </a:p>
        </p:txBody>
      </p:sp>
      <p:sp>
        <p:nvSpPr>
          <p:cNvPr id="23" name="TextBox 22">
            <a:extLst>
              <a:ext uri="{FF2B5EF4-FFF2-40B4-BE49-F238E27FC236}">
                <a16:creationId xmlns:a16="http://schemas.microsoft.com/office/drawing/2014/main" id="{39C16D02-6B08-3576-FD82-777CCE2EF5D3}"/>
              </a:ext>
            </a:extLst>
          </p:cNvPr>
          <p:cNvSpPr txBox="1"/>
          <p:nvPr/>
        </p:nvSpPr>
        <p:spPr>
          <a:xfrm>
            <a:off x="1137401" y="1942398"/>
            <a:ext cx="10490300" cy="3693319"/>
          </a:xfrm>
          <a:prstGeom prst="rect">
            <a:avLst/>
          </a:prstGeom>
          <a:noFill/>
        </p:spPr>
        <p:txBody>
          <a:bodyPr wrap="square">
            <a:spAutoFit/>
          </a:bodyPr>
          <a:lstStyle/>
          <a:p>
            <a:pPr marL="342900" indent="-342900" algn="l">
              <a:buAutoNum type="arabicPeriod"/>
            </a:pPr>
            <a:r>
              <a:rPr lang="en-US" b="1" dirty="0">
                <a:solidFill>
                  <a:srgbClr val="1F1F1F"/>
                </a:solidFill>
                <a:effectLst/>
                <a:latin typeface="Calibri" panose="020F0502020204030204" pitchFamily="34" charset="0"/>
                <a:cs typeface="Calibri" panose="020F0502020204030204" pitchFamily="34" charset="0"/>
              </a:rPr>
              <a:t>Focus on High Revenue Areas (East and West):</a:t>
            </a:r>
          </a:p>
          <a:p>
            <a:pPr marL="342900" indent="-342900" algn="l">
              <a:buAutoNum type="arabicPeriod"/>
            </a:pPr>
            <a:endParaRPr lang="en-US" b="1" dirty="0">
              <a:solidFill>
                <a:srgbClr val="1F1F1F"/>
              </a:solidFill>
              <a:effectLst/>
              <a:latin typeface="Calibri" panose="020F0502020204030204" pitchFamily="34" charset="0"/>
              <a:cs typeface="Calibri" panose="020F0502020204030204" pitchFamily="34" charset="0"/>
            </a:endParaRPr>
          </a:p>
          <a:p>
            <a:pPr algn="l">
              <a:buFont typeface="Arial" panose="020B0604020202020204" pitchFamily="34" charset="0"/>
              <a:buChar char="•"/>
            </a:pPr>
            <a:r>
              <a:rPr lang="en-US" b="1" dirty="0">
                <a:solidFill>
                  <a:srgbClr val="1F1F1F"/>
                </a:solidFill>
                <a:effectLst/>
                <a:latin typeface="Calibri" panose="020F0502020204030204" pitchFamily="34" charset="0"/>
                <a:cs typeface="Calibri" panose="020F0502020204030204" pitchFamily="34" charset="0"/>
              </a:rPr>
              <a:t> </a:t>
            </a:r>
            <a:r>
              <a:rPr lang="en-US" b="1" dirty="0" err="1">
                <a:solidFill>
                  <a:srgbClr val="1F1F1F"/>
                </a:solidFill>
                <a:effectLst/>
                <a:latin typeface="Calibri" panose="020F0502020204030204" pitchFamily="34" charset="0"/>
                <a:cs typeface="Calibri" panose="020F0502020204030204" pitchFamily="34" charset="0"/>
              </a:rPr>
              <a:t>Prioritise</a:t>
            </a:r>
            <a:r>
              <a:rPr lang="en-US" b="1" dirty="0">
                <a:solidFill>
                  <a:srgbClr val="1F1F1F"/>
                </a:solidFill>
                <a:effectLst/>
                <a:latin typeface="Calibri" panose="020F0502020204030204" pitchFamily="34" charset="0"/>
                <a:cs typeface="Calibri" panose="020F0502020204030204" pitchFamily="34" charset="0"/>
              </a:rPr>
              <a:t> Home Office Segment: </a:t>
            </a:r>
            <a:r>
              <a:rPr lang="en-US" dirty="0">
                <a:solidFill>
                  <a:srgbClr val="1F1F1F"/>
                </a:solidFill>
                <a:effectLst/>
                <a:latin typeface="Calibri" panose="020F0502020204030204" pitchFamily="34" charset="0"/>
                <a:cs typeface="Calibri" panose="020F0502020204030204" pitchFamily="34" charset="0"/>
              </a:rPr>
              <a:t>Promote high-end Copiers from Canon and HP with features like fast printing, compact design, and mobile connectivity.</a:t>
            </a:r>
          </a:p>
          <a:p>
            <a:pPr algn="l">
              <a:buFont typeface="Arial" panose="020B0604020202020204" pitchFamily="34" charset="0"/>
              <a:buChar char="•"/>
            </a:pPr>
            <a:r>
              <a:rPr lang="en-US" b="1" dirty="0">
                <a:solidFill>
                  <a:srgbClr val="1F1F1F"/>
                </a:solidFill>
                <a:effectLst/>
                <a:latin typeface="Calibri" panose="020F0502020204030204" pitchFamily="34" charset="0"/>
                <a:cs typeface="Calibri" panose="020F0502020204030204" pitchFamily="34" charset="0"/>
              </a:rPr>
              <a:t> Create Bundle Offers</a:t>
            </a:r>
            <a:r>
              <a:rPr lang="en-US" dirty="0">
                <a:solidFill>
                  <a:srgbClr val="1F1F1F"/>
                </a:solidFill>
                <a:effectLst/>
                <a:latin typeface="Calibri" panose="020F0502020204030204" pitchFamily="34" charset="0"/>
                <a:cs typeface="Calibri" panose="020F0502020204030204" pitchFamily="34" charset="0"/>
              </a:rPr>
              <a:t>: Develop bundle deals that include Copiers along with consumables (paper, toner, office accessories) to increase order value and encourage repeat business.</a:t>
            </a:r>
          </a:p>
          <a:p>
            <a:pPr algn="l"/>
            <a:endParaRPr lang="en-US" dirty="0">
              <a:solidFill>
                <a:srgbClr val="1F1F1F"/>
              </a:solidFill>
              <a:effectLst/>
              <a:latin typeface="Calibri" panose="020F0502020204030204" pitchFamily="34" charset="0"/>
              <a:cs typeface="Calibri" panose="020F0502020204030204" pitchFamily="34" charset="0"/>
            </a:endParaRPr>
          </a:p>
          <a:p>
            <a:pPr algn="l"/>
            <a:r>
              <a:rPr lang="en-US" b="1" dirty="0">
                <a:solidFill>
                  <a:srgbClr val="1F1F1F"/>
                </a:solidFill>
                <a:effectLst/>
                <a:latin typeface="Calibri" panose="020F0502020204030204" pitchFamily="34" charset="0"/>
                <a:cs typeface="Calibri" panose="020F0502020204030204" pitchFamily="34" charset="0"/>
              </a:rPr>
              <a:t>2. Drive Growth in Low Revenue Areas (South and Central):</a:t>
            </a:r>
          </a:p>
          <a:p>
            <a:pPr algn="l"/>
            <a:endParaRPr lang="en-US" b="1" dirty="0">
              <a:solidFill>
                <a:srgbClr val="1F1F1F"/>
              </a:solidFill>
              <a:effectLst/>
              <a:latin typeface="Calibri" panose="020F0502020204030204" pitchFamily="34" charset="0"/>
              <a:cs typeface="Calibri" panose="020F0502020204030204" pitchFamily="34" charset="0"/>
            </a:endParaRPr>
          </a:p>
          <a:p>
            <a:pPr algn="l">
              <a:buFont typeface="Arial" panose="020B0604020202020204" pitchFamily="34" charset="0"/>
              <a:buChar char="•"/>
            </a:pPr>
            <a:r>
              <a:rPr lang="en-US" dirty="0">
                <a:solidFill>
                  <a:srgbClr val="1F1F1F"/>
                </a:solidFill>
                <a:effectLst/>
                <a:latin typeface="Calibri" panose="020F0502020204030204" pitchFamily="34" charset="0"/>
                <a:cs typeface="Calibri" panose="020F0502020204030204" pitchFamily="34" charset="0"/>
              </a:rPr>
              <a:t> </a:t>
            </a:r>
            <a:r>
              <a:rPr lang="en-US" b="1" dirty="0">
                <a:solidFill>
                  <a:srgbClr val="1F1F1F"/>
                </a:solidFill>
                <a:effectLst/>
                <a:latin typeface="Calibri" panose="020F0502020204030204" pitchFamily="34" charset="0"/>
                <a:cs typeface="Calibri" panose="020F0502020204030204" pitchFamily="34" charset="0"/>
              </a:rPr>
              <a:t>Financial Solutions: </a:t>
            </a:r>
            <a:r>
              <a:rPr lang="en-US" dirty="0">
                <a:solidFill>
                  <a:srgbClr val="1F1F1F"/>
                </a:solidFill>
                <a:effectLst/>
                <a:latin typeface="Calibri" panose="020F0502020204030204" pitchFamily="34" charset="0"/>
                <a:cs typeface="Calibri" panose="020F0502020204030204" pitchFamily="34" charset="0"/>
              </a:rPr>
              <a:t>Implement flexible leasing or instalment payment options for Corporate customers to reduce initial investment costs.</a:t>
            </a:r>
          </a:p>
          <a:p>
            <a:pPr algn="l">
              <a:buFont typeface="Arial" panose="020B0604020202020204" pitchFamily="34" charset="0"/>
              <a:buChar char="•"/>
            </a:pPr>
            <a:r>
              <a:rPr lang="en-US" b="1" dirty="0">
                <a:solidFill>
                  <a:srgbClr val="1F1F1F"/>
                </a:solidFill>
                <a:effectLst/>
                <a:latin typeface="Calibri" panose="020F0502020204030204" pitchFamily="34" charset="0"/>
                <a:cs typeface="Calibri" panose="020F0502020204030204" pitchFamily="34" charset="0"/>
              </a:rPr>
              <a:t> Upgrade Policy: </a:t>
            </a:r>
            <a:r>
              <a:rPr lang="en-US" dirty="0">
                <a:solidFill>
                  <a:srgbClr val="1F1F1F"/>
                </a:solidFill>
                <a:effectLst/>
                <a:latin typeface="Calibri" panose="020F0502020204030204" pitchFamily="34" charset="0"/>
                <a:cs typeface="Calibri" panose="020F0502020204030204" pitchFamily="34" charset="0"/>
              </a:rPr>
              <a:t>Offer trade-in programs where customers can exchange old machines for new ones at discounted prices, with ongoing maintenance support.</a:t>
            </a:r>
          </a:p>
        </p:txBody>
      </p:sp>
      <p:sp>
        <p:nvSpPr>
          <p:cNvPr id="2" name="TextBox 1">
            <a:extLst>
              <a:ext uri="{FF2B5EF4-FFF2-40B4-BE49-F238E27FC236}">
                <a16:creationId xmlns:a16="http://schemas.microsoft.com/office/drawing/2014/main" id="{8B076BD1-0F28-E1EE-FF4B-CF38AA06EC74}"/>
              </a:ext>
            </a:extLst>
          </p:cNvPr>
          <p:cNvSpPr txBox="1"/>
          <p:nvPr/>
        </p:nvSpPr>
        <p:spPr>
          <a:xfrm>
            <a:off x="5670727" y="6449070"/>
            <a:ext cx="6097712" cy="307777"/>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51CB68-6F21-AF43-B057-CC91713153E9}" type="slidenum">
              <a:rPr kumimoji="0" lang="en-VN" sz="1400" b="1" i="0" u="none" strike="noStrike" kern="1200" cap="none" spc="0" normalizeH="0" baseline="0" noProof="0" smtClean="0">
                <a:ln>
                  <a:noFill/>
                </a:ln>
                <a:solidFill>
                  <a:schemeClr val="bg1"/>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VN" sz="14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6103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40">
          <a:extLst>
            <a:ext uri="{FF2B5EF4-FFF2-40B4-BE49-F238E27FC236}">
              <a16:creationId xmlns:a16="http://schemas.microsoft.com/office/drawing/2014/main" id="{DEEC899C-DD38-50EF-351B-BD3C38653434}"/>
            </a:ext>
          </a:extLst>
        </p:cNvPr>
        <p:cNvGrpSpPr/>
        <p:nvPr/>
      </p:nvGrpSpPr>
      <p:grpSpPr>
        <a:xfrm>
          <a:off x="0" y="0"/>
          <a:ext cx="0" cy="0"/>
          <a:chOff x="0" y="0"/>
          <a:chExt cx="0" cy="0"/>
        </a:xfrm>
      </p:grpSpPr>
      <p:grpSp>
        <p:nvGrpSpPr>
          <p:cNvPr id="3051" name="Google Shape;3051;p66">
            <a:extLst>
              <a:ext uri="{FF2B5EF4-FFF2-40B4-BE49-F238E27FC236}">
                <a16:creationId xmlns:a16="http://schemas.microsoft.com/office/drawing/2014/main" id="{7B04106D-0DEA-B7EF-7B55-4B221971C88A}"/>
              </a:ext>
            </a:extLst>
          </p:cNvPr>
          <p:cNvGrpSpPr/>
          <p:nvPr/>
        </p:nvGrpSpPr>
        <p:grpSpPr>
          <a:xfrm>
            <a:off x="10530200" y="517967"/>
            <a:ext cx="1282067" cy="1070800"/>
            <a:chOff x="4781075" y="719300"/>
            <a:chExt cx="961550" cy="803100"/>
          </a:xfrm>
        </p:grpSpPr>
        <p:sp>
          <p:nvSpPr>
            <p:cNvPr id="3052" name="Google Shape;3052;p66">
              <a:extLst>
                <a:ext uri="{FF2B5EF4-FFF2-40B4-BE49-F238E27FC236}">
                  <a16:creationId xmlns:a16="http://schemas.microsoft.com/office/drawing/2014/main" id="{55F7FEA6-D218-9707-8429-209950223456}"/>
                </a:ext>
              </a:extLst>
            </p:cNvPr>
            <p:cNvSpPr/>
            <p:nvPr/>
          </p:nvSpPr>
          <p:spPr>
            <a:xfrm>
              <a:off x="4781075" y="822700"/>
              <a:ext cx="522900" cy="522075"/>
            </a:xfrm>
            <a:custGeom>
              <a:avLst/>
              <a:gdLst/>
              <a:ahLst/>
              <a:cxnLst/>
              <a:rect l="l" t="t" r="r" b="b"/>
              <a:pathLst>
                <a:path w="20916" h="20883" extrusionOk="0">
                  <a:moveTo>
                    <a:pt x="10475" y="6205"/>
                  </a:moveTo>
                  <a:cubicBezTo>
                    <a:pt x="11009" y="6205"/>
                    <a:pt x="11576" y="6338"/>
                    <a:pt x="12076" y="6505"/>
                  </a:cubicBezTo>
                  <a:lnTo>
                    <a:pt x="12143" y="6438"/>
                  </a:lnTo>
                  <a:lnTo>
                    <a:pt x="12143" y="6505"/>
                  </a:lnTo>
                  <a:cubicBezTo>
                    <a:pt x="13144" y="6939"/>
                    <a:pt x="13944" y="7706"/>
                    <a:pt x="14344" y="8773"/>
                  </a:cubicBezTo>
                  <a:lnTo>
                    <a:pt x="14445" y="8773"/>
                  </a:lnTo>
                  <a:lnTo>
                    <a:pt x="14344" y="8840"/>
                  </a:lnTo>
                  <a:cubicBezTo>
                    <a:pt x="14578" y="9340"/>
                    <a:pt x="14645" y="9841"/>
                    <a:pt x="14645" y="10441"/>
                  </a:cubicBezTo>
                  <a:cubicBezTo>
                    <a:pt x="14645" y="10975"/>
                    <a:pt x="14511" y="11509"/>
                    <a:pt x="14344" y="12009"/>
                  </a:cubicBezTo>
                  <a:lnTo>
                    <a:pt x="14445" y="12109"/>
                  </a:lnTo>
                  <a:lnTo>
                    <a:pt x="14344" y="12109"/>
                  </a:lnTo>
                  <a:cubicBezTo>
                    <a:pt x="13944" y="13110"/>
                    <a:pt x="13144" y="13910"/>
                    <a:pt x="12143" y="14344"/>
                  </a:cubicBezTo>
                  <a:lnTo>
                    <a:pt x="12143" y="14444"/>
                  </a:lnTo>
                  <a:lnTo>
                    <a:pt x="12076" y="14344"/>
                  </a:lnTo>
                  <a:cubicBezTo>
                    <a:pt x="11576" y="14578"/>
                    <a:pt x="11075" y="14644"/>
                    <a:pt x="10475" y="14644"/>
                  </a:cubicBezTo>
                  <a:cubicBezTo>
                    <a:pt x="9941" y="14644"/>
                    <a:pt x="9408" y="14511"/>
                    <a:pt x="8907" y="14344"/>
                  </a:cubicBezTo>
                  <a:lnTo>
                    <a:pt x="8807" y="14444"/>
                  </a:lnTo>
                  <a:lnTo>
                    <a:pt x="8807" y="14344"/>
                  </a:lnTo>
                  <a:cubicBezTo>
                    <a:pt x="7806" y="13944"/>
                    <a:pt x="7006" y="13143"/>
                    <a:pt x="6572" y="12109"/>
                  </a:cubicBezTo>
                  <a:lnTo>
                    <a:pt x="6472" y="12109"/>
                  </a:lnTo>
                  <a:lnTo>
                    <a:pt x="6572" y="12009"/>
                  </a:lnTo>
                  <a:cubicBezTo>
                    <a:pt x="6339" y="11509"/>
                    <a:pt x="6272" y="11008"/>
                    <a:pt x="6272" y="10441"/>
                  </a:cubicBezTo>
                  <a:cubicBezTo>
                    <a:pt x="6272" y="9907"/>
                    <a:pt x="6405" y="9340"/>
                    <a:pt x="6572" y="8840"/>
                  </a:cubicBezTo>
                  <a:lnTo>
                    <a:pt x="6472" y="8773"/>
                  </a:lnTo>
                  <a:lnTo>
                    <a:pt x="6572" y="8773"/>
                  </a:lnTo>
                  <a:cubicBezTo>
                    <a:pt x="6973" y="7773"/>
                    <a:pt x="7773" y="6972"/>
                    <a:pt x="8807" y="6505"/>
                  </a:cubicBezTo>
                  <a:lnTo>
                    <a:pt x="8807" y="6438"/>
                  </a:lnTo>
                  <a:lnTo>
                    <a:pt x="8874" y="6505"/>
                  </a:lnTo>
                  <a:cubicBezTo>
                    <a:pt x="9374" y="6305"/>
                    <a:pt x="9875" y="6205"/>
                    <a:pt x="10475" y="6205"/>
                  </a:cubicBezTo>
                  <a:close/>
                  <a:moveTo>
                    <a:pt x="8807" y="0"/>
                  </a:moveTo>
                  <a:lnTo>
                    <a:pt x="8807" y="2636"/>
                  </a:lnTo>
                  <a:cubicBezTo>
                    <a:pt x="7840" y="2836"/>
                    <a:pt x="6939" y="3203"/>
                    <a:pt x="6105" y="3770"/>
                  </a:cubicBezTo>
                  <a:lnTo>
                    <a:pt x="4237" y="1868"/>
                  </a:lnTo>
                  <a:lnTo>
                    <a:pt x="1902" y="4203"/>
                  </a:lnTo>
                  <a:lnTo>
                    <a:pt x="3770" y="6105"/>
                  </a:lnTo>
                  <a:cubicBezTo>
                    <a:pt x="3237" y="6872"/>
                    <a:pt x="2836" y="7806"/>
                    <a:pt x="2636" y="8807"/>
                  </a:cubicBezTo>
                  <a:lnTo>
                    <a:pt x="1" y="8807"/>
                  </a:lnTo>
                  <a:lnTo>
                    <a:pt x="1" y="12109"/>
                  </a:lnTo>
                  <a:lnTo>
                    <a:pt x="2636" y="12109"/>
                  </a:lnTo>
                  <a:cubicBezTo>
                    <a:pt x="2836" y="13076"/>
                    <a:pt x="3237" y="13977"/>
                    <a:pt x="3770" y="14811"/>
                  </a:cubicBezTo>
                  <a:lnTo>
                    <a:pt x="1902" y="16679"/>
                  </a:lnTo>
                  <a:lnTo>
                    <a:pt x="4237" y="19014"/>
                  </a:lnTo>
                  <a:lnTo>
                    <a:pt x="6105" y="17146"/>
                  </a:lnTo>
                  <a:cubicBezTo>
                    <a:pt x="6906" y="17680"/>
                    <a:pt x="7806" y="18080"/>
                    <a:pt x="8807" y="18280"/>
                  </a:cubicBezTo>
                  <a:lnTo>
                    <a:pt x="8807" y="20882"/>
                  </a:lnTo>
                  <a:lnTo>
                    <a:pt x="12110" y="20882"/>
                  </a:lnTo>
                  <a:lnTo>
                    <a:pt x="12110" y="18280"/>
                  </a:lnTo>
                  <a:cubicBezTo>
                    <a:pt x="13077" y="18080"/>
                    <a:pt x="13978" y="17680"/>
                    <a:pt x="14811" y="17146"/>
                  </a:cubicBezTo>
                  <a:lnTo>
                    <a:pt x="16679" y="19014"/>
                  </a:lnTo>
                  <a:lnTo>
                    <a:pt x="19014" y="16679"/>
                  </a:lnTo>
                  <a:lnTo>
                    <a:pt x="17146" y="14811"/>
                  </a:lnTo>
                  <a:cubicBezTo>
                    <a:pt x="17680" y="14010"/>
                    <a:pt x="18080" y="13110"/>
                    <a:pt x="18281" y="12109"/>
                  </a:cubicBezTo>
                  <a:lnTo>
                    <a:pt x="20916" y="12109"/>
                  </a:lnTo>
                  <a:lnTo>
                    <a:pt x="20916" y="8807"/>
                  </a:lnTo>
                  <a:lnTo>
                    <a:pt x="18281" y="8807"/>
                  </a:lnTo>
                  <a:cubicBezTo>
                    <a:pt x="18080" y="7839"/>
                    <a:pt x="17680" y="6939"/>
                    <a:pt x="17146" y="6105"/>
                  </a:cubicBezTo>
                  <a:lnTo>
                    <a:pt x="19014" y="4203"/>
                  </a:lnTo>
                  <a:lnTo>
                    <a:pt x="16679" y="1868"/>
                  </a:lnTo>
                  <a:lnTo>
                    <a:pt x="14811" y="3770"/>
                  </a:lnTo>
                  <a:cubicBezTo>
                    <a:pt x="14011" y="3236"/>
                    <a:pt x="13110" y="2836"/>
                    <a:pt x="12110" y="2636"/>
                  </a:cubicBezTo>
                  <a:lnTo>
                    <a:pt x="12110" y="0"/>
                  </a:lnTo>
                  <a:close/>
                </a:path>
              </a:pathLst>
            </a:custGeom>
            <a:solidFill>
              <a:srgbClr val="6E9BD3">
                <a:alpha val="4345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53" name="Google Shape;3053;p66">
              <a:extLst>
                <a:ext uri="{FF2B5EF4-FFF2-40B4-BE49-F238E27FC236}">
                  <a16:creationId xmlns:a16="http://schemas.microsoft.com/office/drawing/2014/main" id="{01B97335-8681-341A-C247-5E0D502213AC}"/>
                </a:ext>
              </a:extLst>
            </p:cNvPr>
            <p:cNvSpPr/>
            <p:nvPr/>
          </p:nvSpPr>
          <p:spPr>
            <a:xfrm>
              <a:off x="5305625" y="719300"/>
              <a:ext cx="298575" cy="301075"/>
            </a:xfrm>
            <a:custGeom>
              <a:avLst/>
              <a:gdLst/>
              <a:ahLst/>
              <a:cxnLst/>
              <a:rect l="l" t="t" r="r" b="b"/>
              <a:pathLst>
                <a:path w="11943" h="12043" extrusionOk="0">
                  <a:moveTo>
                    <a:pt x="5905" y="3569"/>
                  </a:moveTo>
                  <a:cubicBezTo>
                    <a:pt x="6238" y="3569"/>
                    <a:pt x="6539" y="3636"/>
                    <a:pt x="6839" y="3736"/>
                  </a:cubicBezTo>
                  <a:lnTo>
                    <a:pt x="6872" y="3703"/>
                  </a:lnTo>
                  <a:lnTo>
                    <a:pt x="6872" y="3736"/>
                  </a:lnTo>
                  <a:cubicBezTo>
                    <a:pt x="7473" y="3970"/>
                    <a:pt x="7906" y="4437"/>
                    <a:pt x="8173" y="5037"/>
                  </a:cubicBezTo>
                  <a:lnTo>
                    <a:pt x="8206" y="5037"/>
                  </a:lnTo>
                  <a:lnTo>
                    <a:pt x="8173" y="5070"/>
                  </a:lnTo>
                  <a:cubicBezTo>
                    <a:pt x="8306" y="5371"/>
                    <a:pt x="8340" y="5637"/>
                    <a:pt x="8340" y="5971"/>
                  </a:cubicBezTo>
                  <a:cubicBezTo>
                    <a:pt x="8340" y="6305"/>
                    <a:pt x="8306" y="6605"/>
                    <a:pt x="8206" y="6938"/>
                  </a:cubicBezTo>
                  <a:lnTo>
                    <a:pt x="8173" y="6938"/>
                  </a:lnTo>
                  <a:cubicBezTo>
                    <a:pt x="7906" y="7539"/>
                    <a:pt x="7473" y="7972"/>
                    <a:pt x="6872" y="8239"/>
                  </a:cubicBezTo>
                  <a:lnTo>
                    <a:pt x="6872" y="8273"/>
                  </a:lnTo>
                  <a:lnTo>
                    <a:pt x="6839" y="8239"/>
                  </a:lnTo>
                  <a:cubicBezTo>
                    <a:pt x="6539" y="8373"/>
                    <a:pt x="6238" y="8406"/>
                    <a:pt x="5905" y="8406"/>
                  </a:cubicBezTo>
                  <a:cubicBezTo>
                    <a:pt x="5571" y="8406"/>
                    <a:pt x="5304" y="8306"/>
                    <a:pt x="5004" y="8239"/>
                  </a:cubicBezTo>
                  <a:lnTo>
                    <a:pt x="4971" y="8273"/>
                  </a:lnTo>
                  <a:lnTo>
                    <a:pt x="4971" y="8239"/>
                  </a:lnTo>
                  <a:cubicBezTo>
                    <a:pt x="4370" y="7972"/>
                    <a:pt x="3903" y="7539"/>
                    <a:pt x="3670" y="6938"/>
                  </a:cubicBezTo>
                  <a:lnTo>
                    <a:pt x="3636" y="6938"/>
                  </a:lnTo>
                  <a:lnTo>
                    <a:pt x="3670" y="6905"/>
                  </a:lnTo>
                  <a:cubicBezTo>
                    <a:pt x="3536" y="6605"/>
                    <a:pt x="3503" y="6305"/>
                    <a:pt x="3503" y="5971"/>
                  </a:cubicBezTo>
                  <a:cubicBezTo>
                    <a:pt x="3503" y="5637"/>
                    <a:pt x="3536" y="5371"/>
                    <a:pt x="3670" y="5070"/>
                  </a:cubicBezTo>
                  <a:lnTo>
                    <a:pt x="3636" y="5037"/>
                  </a:lnTo>
                  <a:lnTo>
                    <a:pt x="3670" y="5037"/>
                  </a:lnTo>
                  <a:cubicBezTo>
                    <a:pt x="3903" y="4437"/>
                    <a:pt x="4370" y="3970"/>
                    <a:pt x="4971" y="3736"/>
                  </a:cubicBezTo>
                  <a:lnTo>
                    <a:pt x="4971" y="3703"/>
                  </a:lnTo>
                  <a:lnTo>
                    <a:pt x="5004" y="3736"/>
                  </a:lnTo>
                  <a:cubicBezTo>
                    <a:pt x="5304" y="3603"/>
                    <a:pt x="5571" y="3569"/>
                    <a:pt x="5905" y="3569"/>
                  </a:cubicBezTo>
                  <a:close/>
                  <a:moveTo>
                    <a:pt x="5004" y="0"/>
                  </a:moveTo>
                  <a:lnTo>
                    <a:pt x="5004" y="1501"/>
                  </a:lnTo>
                  <a:cubicBezTo>
                    <a:pt x="4437" y="1635"/>
                    <a:pt x="3903" y="1835"/>
                    <a:pt x="3470" y="2135"/>
                  </a:cubicBezTo>
                  <a:lnTo>
                    <a:pt x="2369" y="1068"/>
                  </a:lnTo>
                  <a:lnTo>
                    <a:pt x="1035" y="2402"/>
                  </a:lnTo>
                  <a:lnTo>
                    <a:pt x="2135" y="3469"/>
                  </a:lnTo>
                  <a:cubicBezTo>
                    <a:pt x="1835" y="3936"/>
                    <a:pt x="1602" y="4470"/>
                    <a:pt x="1502" y="5037"/>
                  </a:cubicBezTo>
                  <a:lnTo>
                    <a:pt x="1" y="5037"/>
                  </a:lnTo>
                  <a:lnTo>
                    <a:pt x="1" y="6938"/>
                  </a:lnTo>
                  <a:lnTo>
                    <a:pt x="1502" y="6938"/>
                  </a:lnTo>
                  <a:cubicBezTo>
                    <a:pt x="1635" y="7539"/>
                    <a:pt x="1835" y="8006"/>
                    <a:pt x="2135" y="8473"/>
                  </a:cubicBezTo>
                  <a:lnTo>
                    <a:pt x="1035" y="9574"/>
                  </a:lnTo>
                  <a:lnTo>
                    <a:pt x="2369" y="10908"/>
                  </a:lnTo>
                  <a:lnTo>
                    <a:pt x="3470" y="9807"/>
                  </a:lnTo>
                  <a:cubicBezTo>
                    <a:pt x="3937" y="10107"/>
                    <a:pt x="4470" y="10374"/>
                    <a:pt x="5004" y="10441"/>
                  </a:cubicBezTo>
                  <a:lnTo>
                    <a:pt x="5004" y="12042"/>
                  </a:lnTo>
                  <a:lnTo>
                    <a:pt x="6939" y="12042"/>
                  </a:lnTo>
                  <a:lnTo>
                    <a:pt x="6939" y="10541"/>
                  </a:lnTo>
                  <a:cubicBezTo>
                    <a:pt x="7506" y="10408"/>
                    <a:pt x="8006" y="10207"/>
                    <a:pt x="8473" y="9907"/>
                  </a:cubicBezTo>
                  <a:lnTo>
                    <a:pt x="9541" y="10975"/>
                  </a:lnTo>
                  <a:lnTo>
                    <a:pt x="10875" y="9640"/>
                  </a:lnTo>
                  <a:lnTo>
                    <a:pt x="9808" y="8573"/>
                  </a:lnTo>
                  <a:cubicBezTo>
                    <a:pt x="10074" y="8106"/>
                    <a:pt x="10341" y="7572"/>
                    <a:pt x="10408" y="7038"/>
                  </a:cubicBezTo>
                  <a:lnTo>
                    <a:pt x="11942" y="7038"/>
                  </a:lnTo>
                  <a:lnTo>
                    <a:pt x="11942" y="6938"/>
                  </a:lnTo>
                  <a:lnTo>
                    <a:pt x="11942" y="5037"/>
                  </a:lnTo>
                  <a:lnTo>
                    <a:pt x="10408" y="5037"/>
                  </a:lnTo>
                  <a:cubicBezTo>
                    <a:pt x="10308" y="4437"/>
                    <a:pt x="10074" y="3936"/>
                    <a:pt x="9808" y="3469"/>
                  </a:cubicBezTo>
                  <a:lnTo>
                    <a:pt x="10875" y="2402"/>
                  </a:lnTo>
                  <a:lnTo>
                    <a:pt x="9541" y="1068"/>
                  </a:lnTo>
                  <a:lnTo>
                    <a:pt x="8473" y="2135"/>
                  </a:lnTo>
                  <a:cubicBezTo>
                    <a:pt x="8006" y="1835"/>
                    <a:pt x="7473" y="1601"/>
                    <a:pt x="6939" y="1501"/>
                  </a:cubicBezTo>
                  <a:lnTo>
                    <a:pt x="6939" y="0"/>
                  </a:lnTo>
                  <a:close/>
                </a:path>
              </a:pathLst>
            </a:custGeom>
            <a:solidFill>
              <a:srgbClr val="6E9BD3">
                <a:alpha val="4345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54" name="Google Shape;3054;p66">
              <a:extLst>
                <a:ext uri="{FF2B5EF4-FFF2-40B4-BE49-F238E27FC236}">
                  <a16:creationId xmlns:a16="http://schemas.microsoft.com/office/drawing/2014/main" id="{986269D8-B18B-0B87-4A3B-4317CE86969E}"/>
                </a:ext>
              </a:extLst>
            </p:cNvPr>
            <p:cNvSpPr/>
            <p:nvPr/>
          </p:nvSpPr>
          <p:spPr>
            <a:xfrm>
              <a:off x="5304800" y="1084550"/>
              <a:ext cx="437825" cy="437850"/>
            </a:xfrm>
            <a:custGeom>
              <a:avLst/>
              <a:gdLst/>
              <a:ahLst/>
              <a:cxnLst/>
              <a:rect l="l" t="t" r="r" b="b"/>
              <a:pathLst>
                <a:path w="17513" h="17514" extrusionOk="0">
                  <a:moveTo>
                    <a:pt x="8740" y="5204"/>
                  </a:moveTo>
                  <a:cubicBezTo>
                    <a:pt x="9207" y="5204"/>
                    <a:pt x="9674" y="5304"/>
                    <a:pt x="10074" y="5471"/>
                  </a:cubicBezTo>
                  <a:lnTo>
                    <a:pt x="10141" y="5438"/>
                  </a:lnTo>
                  <a:lnTo>
                    <a:pt x="10141" y="5505"/>
                  </a:lnTo>
                  <a:cubicBezTo>
                    <a:pt x="10975" y="5871"/>
                    <a:pt x="11642" y="6539"/>
                    <a:pt x="12009" y="7373"/>
                  </a:cubicBezTo>
                  <a:lnTo>
                    <a:pt x="12075" y="7373"/>
                  </a:lnTo>
                  <a:lnTo>
                    <a:pt x="12042" y="7439"/>
                  </a:lnTo>
                  <a:cubicBezTo>
                    <a:pt x="12209" y="7840"/>
                    <a:pt x="12309" y="8307"/>
                    <a:pt x="12309" y="8774"/>
                  </a:cubicBezTo>
                  <a:cubicBezTo>
                    <a:pt x="12309" y="9207"/>
                    <a:pt x="12209" y="9674"/>
                    <a:pt x="12042" y="10108"/>
                  </a:cubicBezTo>
                  <a:lnTo>
                    <a:pt x="12075" y="10141"/>
                  </a:lnTo>
                  <a:lnTo>
                    <a:pt x="12009" y="10141"/>
                  </a:lnTo>
                  <a:cubicBezTo>
                    <a:pt x="11642" y="10975"/>
                    <a:pt x="10975" y="11642"/>
                    <a:pt x="10141" y="12009"/>
                  </a:cubicBezTo>
                  <a:lnTo>
                    <a:pt x="10141" y="12109"/>
                  </a:lnTo>
                  <a:lnTo>
                    <a:pt x="10074" y="12043"/>
                  </a:lnTo>
                  <a:cubicBezTo>
                    <a:pt x="9674" y="12209"/>
                    <a:pt x="9207" y="12309"/>
                    <a:pt x="8740" y="12309"/>
                  </a:cubicBezTo>
                  <a:cubicBezTo>
                    <a:pt x="8306" y="12309"/>
                    <a:pt x="7839" y="12209"/>
                    <a:pt x="7405" y="12043"/>
                  </a:cubicBezTo>
                  <a:lnTo>
                    <a:pt x="7372" y="12109"/>
                  </a:lnTo>
                  <a:lnTo>
                    <a:pt x="7372" y="12009"/>
                  </a:lnTo>
                  <a:cubicBezTo>
                    <a:pt x="6538" y="11642"/>
                    <a:pt x="5871" y="10975"/>
                    <a:pt x="5504" y="10141"/>
                  </a:cubicBezTo>
                  <a:lnTo>
                    <a:pt x="5404" y="10141"/>
                  </a:lnTo>
                  <a:lnTo>
                    <a:pt x="5471" y="10108"/>
                  </a:lnTo>
                  <a:cubicBezTo>
                    <a:pt x="5304" y="9674"/>
                    <a:pt x="5204" y="9207"/>
                    <a:pt x="5204" y="8774"/>
                  </a:cubicBezTo>
                  <a:cubicBezTo>
                    <a:pt x="5204" y="8307"/>
                    <a:pt x="5304" y="7840"/>
                    <a:pt x="5471" y="7439"/>
                  </a:cubicBezTo>
                  <a:lnTo>
                    <a:pt x="5404" y="7373"/>
                  </a:lnTo>
                  <a:lnTo>
                    <a:pt x="5504" y="7373"/>
                  </a:lnTo>
                  <a:cubicBezTo>
                    <a:pt x="5871" y="6539"/>
                    <a:pt x="6538" y="5871"/>
                    <a:pt x="7372" y="5505"/>
                  </a:cubicBezTo>
                  <a:lnTo>
                    <a:pt x="7372" y="5438"/>
                  </a:lnTo>
                  <a:lnTo>
                    <a:pt x="7405" y="5471"/>
                  </a:lnTo>
                  <a:cubicBezTo>
                    <a:pt x="7839" y="5304"/>
                    <a:pt x="8306" y="5204"/>
                    <a:pt x="8740" y="5204"/>
                  </a:cubicBezTo>
                  <a:close/>
                  <a:moveTo>
                    <a:pt x="7372" y="1"/>
                  </a:moveTo>
                  <a:lnTo>
                    <a:pt x="7372" y="2202"/>
                  </a:lnTo>
                  <a:cubicBezTo>
                    <a:pt x="6538" y="2369"/>
                    <a:pt x="5804" y="2703"/>
                    <a:pt x="5137" y="3170"/>
                  </a:cubicBezTo>
                  <a:lnTo>
                    <a:pt x="3536" y="1602"/>
                  </a:lnTo>
                  <a:lnTo>
                    <a:pt x="1568" y="3536"/>
                  </a:lnTo>
                  <a:lnTo>
                    <a:pt x="3169" y="5138"/>
                  </a:lnTo>
                  <a:cubicBezTo>
                    <a:pt x="2702" y="5805"/>
                    <a:pt x="2402" y="6605"/>
                    <a:pt x="2202" y="7373"/>
                  </a:cubicBezTo>
                  <a:lnTo>
                    <a:pt x="0" y="7373"/>
                  </a:lnTo>
                  <a:lnTo>
                    <a:pt x="0" y="10141"/>
                  </a:lnTo>
                  <a:lnTo>
                    <a:pt x="2202" y="10141"/>
                  </a:lnTo>
                  <a:cubicBezTo>
                    <a:pt x="2369" y="10975"/>
                    <a:pt x="2702" y="11709"/>
                    <a:pt x="3169" y="12376"/>
                  </a:cubicBezTo>
                  <a:lnTo>
                    <a:pt x="1568" y="13977"/>
                  </a:lnTo>
                  <a:lnTo>
                    <a:pt x="3536" y="15945"/>
                  </a:lnTo>
                  <a:lnTo>
                    <a:pt x="5137" y="14344"/>
                  </a:lnTo>
                  <a:cubicBezTo>
                    <a:pt x="5804" y="14811"/>
                    <a:pt x="6572" y="15111"/>
                    <a:pt x="7372" y="15312"/>
                  </a:cubicBezTo>
                  <a:lnTo>
                    <a:pt x="7372" y="17513"/>
                  </a:lnTo>
                  <a:lnTo>
                    <a:pt x="10141" y="17513"/>
                  </a:lnTo>
                  <a:lnTo>
                    <a:pt x="10141" y="15312"/>
                  </a:lnTo>
                  <a:cubicBezTo>
                    <a:pt x="10975" y="15145"/>
                    <a:pt x="11709" y="14811"/>
                    <a:pt x="12376" y="14344"/>
                  </a:cubicBezTo>
                  <a:lnTo>
                    <a:pt x="13977" y="15945"/>
                  </a:lnTo>
                  <a:lnTo>
                    <a:pt x="15912" y="13977"/>
                  </a:lnTo>
                  <a:lnTo>
                    <a:pt x="14344" y="12376"/>
                  </a:lnTo>
                  <a:cubicBezTo>
                    <a:pt x="14811" y="11709"/>
                    <a:pt x="15078" y="10942"/>
                    <a:pt x="15311" y="10141"/>
                  </a:cubicBezTo>
                  <a:lnTo>
                    <a:pt x="17513" y="10141"/>
                  </a:lnTo>
                  <a:lnTo>
                    <a:pt x="17513" y="7373"/>
                  </a:lnTo>
                  <a:lnTo>
                    <a:pt x="15311" y="7373"/>
                  </a:lnTo>
                  <a:cubicBezTo>
                    <a:pt x="15144" y="6539"/>
                    <a:pt x="14811" y="5805"/>
                    <a:pt x="14344" y="5138"/>
                  </a:cubicBezTo>
                  <a:lnTo>
                    <a:pt x="15912" y="3536"/>
                  </a:lnTo>
                  <a:lnTo>
                    <a:pt x="13977" y="1602"/>
                  </a:lnTo>
                  <a:lnTo>
                    <a:pt x="12376" y="3170"/>
                  </a:lnTo>
                  <a:cubicBezTo>
                    <a:pt x="11709" y="2703"/>
                    <a:pt x="10908" y="2436"/>
                    <a:pt x="10141" y="2202"/>
                  </a:cubicBezTo>
                  <a:lnTo>
                    <a:pt x="10141" y="1"/>
                  </a:lnTo>
                  <a:close/>
                </a:path>
              </a:pathLst>
            </a:custGeom>
            <a:solidFill>
              <a:srgbClr val="6E9BD3">
                <a:alpha val="4345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3055" name="Google Shape;3055;p66">
            <a:extLst>
              <a:ext uri="{FF2B5EF4-FFF2-40B4-BE49-F238E27FC236}">
                <a16:creationId xmlns:a16="http://schemas.microsoft.com/office/drawing/2014/main" id="{6154DC7D-CA5D-1415-565B-77449B1D728E}"/>
              </a:ext>
            </a:extLst>
          </p:cNvPr>
          <p:cNvGrpSpPr/>
          <p:nvPr/>
        </p:nvGrpSpPr>
        <p:grpSpPr>
          <a:xfrm>
            <a:off x="286767" y="652300"/>
            <a:ext cx="988533" cy="997400"/>
            <a:chOff x="1549600" y="449100"/>
            <a:chExt cx="741400" cy="748050"/>
          </a:xfrm>
        </p:grpSpPr>
        <p:sp>
          <p:nvSpPr>
            <p:cNvPr id="3056" name="Google Shape;3056;p66">
              <a:extLst>
                <a:ext uri="{FF2B5EF4-FFF2-40B4-BE49-F238E27FC236}">
                  <a16:creationId xmlns:a16="http://schemas.microsoft.com/office/drawing/2014/main" id="{A97C5EE1-4A57-5E0D-73BB-083A94697025}"/>
                </a:ext>
              </a:extLst>
            </p:cNvPr>
            <p:cNvSpPr/>
            <p:nvPr/>
          </p:nvSpPr>
          <p:spPr>
            <a:xfrm>
              <a:off x="1549600" y="521650"/>
              <a:ext cx="675525" cy="675500"/>
            </a:xfrm>
            <a:custGeom>
              <a:avLst/>
              <a:gdLst/>
              <a:ahLst/>
              <a:cxnLst/>
              <a:rect l="l" t="t" r="r" b="b"/>
              <a:pathLst>
                <a:path w="27021" h="27020" extrusionOk="0">
                  <a:moveTo>
                    <a:pt x="13511" y="3403"/>
                  </a:moveTo>
                  <a:cubicBezTo>
                    <a:pt x="19081" y="3403"/>
                    <a:pt x="23618" y="7906"/>
                    <a:pt x="23618" y="13510"/>
                  </a:cubicBezTo>
                  <a:cubicBezTo>
                    <a:pt x="23618" y="19047"/>
                    <a:pt x="19115" y="23617"/>
                    <a:pt x="13511" y="23617"/>
                  </a:cubicBezTo>
                  <a:cubicBezTo>
                    <a:pt x="7973" y="23617"/>
                    <a:pt x="3437" y="19114"/>
                    <a:pt x="3437" y="13510"/>
                  </a:cubicBezTo>
                  <a:cubicBezTo>
                    <a:pt x="3437" y="7973"/>
                    <a:pt x="7940" y="3403"/>
                    <a:pt x="13511" y="3403"/>
                  </a:cubicBezTo>
                  <a:close/>
                  <a:moveTo>
                    <a:pt x="13511" y="0"/>
                  </a:moveTo>
                  <a:cubicBezTo>
                    <a:pt x="6072" y="0"/>
                    <a:pt x="1" y="6038"/>
                    <a:pt x="1" y="13510"/>
                  </a:cubicBezTo>
                  <a:cubicBezTo>
                    <a:pt x="1" y="20982"/>
                    <a:pt x="6072" y="27020"/>
                    <a:pt x="13511" y="27020"/>
                  </a:cubicBezTo>
                  <a:cubicBezTo>
                    <a:pt x="20983" y="27020"/>
                    <a:pt x="27020" y="20982"/>
                    <a:pt x="27020" y="13510"/>
                  </a:cubicBezTo>
                  <a:cubicBezTo>
                    <a:pt x="27020" y="6038"/>
                    <a:pt x="20983" y="0"/>
                    <a:pt x="13511" y="0"/>
                  </a:cubicBezTo>
                  <a:close/>
                </a:path>
              </a:pathLst>
            </a:custGeom>
            <a:solidFill>
              <a:srgbClr val="6E9BD3">
                <a:alpha val="4345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57" name="Google Shape;3057;p66">
              <a:extLst>
                <a:ext uri="{FF2B5EF4-FFF2-40B4-BE49-F238E27FC236}">
                  <a16:creationId xmlns:a16="http://schemas.microsoft.com/office/drawing/2014/main" id="{AADB506D-2890-8C21-A4E3-E14642713BC0}"/>
                </a:ext>
              </a:extLst>
            </p:cNvPr>
            <p:cNvSpPr/>
            <p:nvPr/>
          </p:nvSpPr>
          <p:spPr>
            <a:xfrm>
              <a:off x="1716400" y="688425"/>
              <a:ext cx="343600" cy="341950"/>
            </a:xfrm>
            <a:custGeom>
              <a:avLst/>
              <a:gdLst/>
              <a:ahLst/>
              <a:cxnLst/>
              <a:rect l="l" t="t" r="r" b="b"/>
              <a:pathLst>
                <a:path w="13744" h="13678" extrusionOk="0">
                  <a:moveTo>
                    <a:pt x="6839" y="3837"/>
                  </a:moveTo>
                  <a:cubicBezTo>
                    <a:pt x="8506" y="3837"/>
                    <a:pt x="9907" y="5171"/>
                    <a:pt x="9907" y="6872"/>
                  </a:cubicBezTo>
                  <a:cubicBezTo>
                    <a:pt x="9907" y="8507"/>
                    <a:pt x="8506" y="9875"/>
                    <a:pt x="6839" y="9875"/>
                  </a:cubicBezTo>
                  <a:cubicBezTo>
                    <a:pt x="5171" y="9875"/>
                    <a:pt x="3836" y="8540"/>
                    <a:pt x="3836" y="6872"/>
                  </a:cubicBezTo>
                  <a:cubicBezTo>
                    <a:pt x="3836" y="5205"/>
                    <a:pt x="5171" y="3837"/>
                    <a:pt x="6839" y="3837"/>
                  </a:cubicBezTo>
                  <a:close/>
                  <a:moveTo>
                    <a:pt x="6839" y="1"/>
                  </a:moveTo>
                  <a:cubicBezTo>
                    <a:pt x="3069" y="1"/>
                    <a:pt x="0" y="3103"/>
                    <a:pt x="0" y="6839"/>
                  </a:cubicBezTo>
                  <a:cubicBezTo>
                    <a:pt x="0" y="10642"/>
                    <a:pt x="3069" y="13677"/>
                    <a:pt x="6839" y="13677"/>
                  </a:cubicBezTo>
                  <a:cubicBezTo>
                    <a:pt x="10641" y="13677"/>
                    <a:pt x="13677" y="10575"/>
                    <a:pt x="13677" y="6839"/>
                  </a:cubicBezTo>
                  <a:cubicBezTo>
                    <a:pt x="13744" y="3036"/>
                    <a:pt x="10641" y="1"/>
                    <a:pt x="6839" y="1"/>
                  </a:cubicBezTo>
                  <a:close/>
                </a:path>
              </a:pathLst>
            </a:custGeom>
            <a:solidFill>
              <a:srgbClr val="6E9BD3">
                <a:alpha val="4345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58" name="Google Shape;3058;p66">
              <a:extLst>
                <a:ext uri="{FF2B5EF4-FFF2-40B4-BE49-F238E27FC236}">
                  <a16:creationId xmlns:a16="http://schemas.microsoft.com/office/drawing/2014/main" id="{DA68FBBA-638D-BFF2-D0F0-FDA023DF79E2}"/>
                </a:ext>
              </a:extLst>
            </p:cNvPr>
            <p:cNvSpPr/>
            <p:nvPr/>
          </p:nvSpPr>
          <p:spPr>
            <a:xfrm>
              <a:off x="1877350" y="503100"/>
              <a:ext cx="361950" cy="363825"/>
            </a:xfrm>
            <a:custGeom>
              <a:avLst/>
              <a:gdLst/>
              <a:ahLst/>
              <a:cxnLst/>
              <a:rect l="l" t="t" r="r" b="b"/>
              <a:pathLst>
                <a:path w="14478" h="14553" extrusionOk="0">
                  <a:moveTo>
                    <a:pt x="14227" y="0"/>
                  </a:moveTo>
                  <a:cubicBezTo>
                    <a:pt x="14177" y="0"/>
                    <a:pt x="14127" y="25"/>
                    <a:pt x="14077" y="75"/>
                  </a:cubicBezTo>
                  <a:lnTo>
                    <a:pt x="67" y="14219"/>
                  </a:lnTo>
                  <a:cubicBezTo>
                    <a:pt x="0" y="14285"/>
                    <a:pt x="0" y="14419"/>
                    <a:pt x="67" y="14519"/>
                  </a:cubicBezTo>
                  <a:cubicBezTo>
                    <a:pt x="134" y="14552"/>
                    <a:pt x="200" y="14552"/>
                    <a:pt x="234" y="14552"/>
                  </a:cubicBezTo>
                  <a:cubicBezTo>
                    <a:pt x="267" y="14552"/>
                    <a:pt x="334" y="14552"/>
                    <a:pt x="367" y="14519"/>
                  </a:cubicBezTo>
                  <a:lnTo>
                    <a:pt x="14377" y="376"/>
                  </a:lnTo>
                  <a:cubicBezTo>
                    <a:pt x="14477" y="275"/>
                    <a:pt x="14477" y="142"/>
                    <a:pt x="14377" y="75"/>
                  </a:cubicBezTo>
                  <a:cubicBezTo>
                    <a:pt x="14327" y="25"/>
                    <a:pt x="14277" y="0"/>
                    <a:pt x="14227" y="0"/>
                  </a:cubicBezTo>
                  <a:close/>
                </a:path>
              </a:pathLst>
            </a:custGeom>
            <a:solidFill>
              <a:srgbClr val="6E9BD3">
                <a:alpha val="4345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59" name="Google Shape;3059;p66">
              <a:extLst>
                <a:ext uri="{FF2B5EF4-FFF2-40B4-BE49-F238E27FC236}">
                  <a16:creationId xmlns:a16="http://schemas.microsoft.com/office/drawing/2014/main" id="{66793F7E-05EE-EB88-B7D1-60B9CE802054}"/>
                </a:ext>
              </a:extLst>
            </p:cNvPr>
            <p:cNvSpPr/>
            <p:nvPr/>
          </p:nvSpPr>
          <p:spPr>
            <a:xfrm>
              <a:off x="2187575" y="480775"/>
              <a:ext cx="74225" cy="74250"/>
            </a:xfrm>
            <a:custGeom>
              <a:avLst/>
              <a:gdLst/>
              <a:ahLst/>
              <a:cxnLst/>
              <a:rect l="l" t="t" r="r" b="b"/>
              <a:pathLst>
                <a:path w="2969" h="2970" extrusionOk="0">
                  <a:moveTo>
                    <a:pt x="234" y="1"/>
                  </a:moveTo>
                  <a:cubicBezTo>
                    <a:pt x="100" y="1"/>
                    <a:pt x="0" y="101"/>
                    <a:pt x="0" y="201"/>
                  </a:cubicBezTo>
                  <a:lnTo>
                    <a:pt x="0" y="2970"/>
                  </a:lnTo>
                  <a:lnTo>
                    <a:pt x="2769" y="2836"/>
                  </a:lnTo>
                  <a:cubicBezTo>
                    <a:pt x="2902" y="2836"/>
                    <a:pt x="2969" y="2770"/>
                    <a:pt x="2969" y="2636"/>
                  </a:cubicBezTo>
                  <a:cubicBezTo>
                    <a:pt x="2969" y="2503"/>
                    <a:pt x="2902" y="2436"/>
                    <a:pt x="2769" y="2436"/>
                  </a:cubicBezTo>
                  <a:lnTo>
                    <a:pt x="434" y="2569"/>
                  </a:lnTo>
                  <a:lnTo>
                    <a:pt x="434" y="201"/>
                  </a:lnTo>
                  <a:cubicBezTo>
                    <a:pt x="434" y="101"/>
                    <a:pt x="334" y="1"/>
                    <a:pt x="234" y="1"/>
                  </a:cubicBezTo>
                  <a:close/>
                </a:path>
              </a:pathLst>
            </a:custGeom>
            <a:solidFill>
              <a:srgbClr val="6E9BD3">
                <a:alpha val="4345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60" name="Google Shape;3060;p66">
              <a:extLst>
                <a:ext uri="{FF2B5EF4-FFF2-40B4-BE49-F238E27FC236}">
                  <a16:creationId xmlns:a16="http://schemas.microsoft.com/office/drawing/2014/main" id="{65C22560-41A5-34D1-2BFE-C1BECFAF8D72}"/>
                </a:ext>
              </a:extLst>
            </p:cNvPr>
            <p:cNvSpPr/>
            <p:nvPr/>
          </p:nvSpPr>
          <p:spPr>
            <a:xfrm>
              <a:off x="2220100" y="449100"/>
              <a:ext cx="70900" cy="72575"/>
            </a:xfrm>
            <a:custGeom>
              <a:avLst/>
              <a:gdLst/>
              <a:ahLst/>
              <a:cxnLst/>
              <a:rect l="l" t="t" r="r" b="b"/>
              <a:pathLst>
                <a:path w="2836" h="2903" extrusionOk="0">
                  <a:moveTo>
                    <a:pt x="434" y="0"/>
                  </a:moveTo>
                  <a:cubicBezTo>
                    <a:pt x="334" y="0"/>
                    <a:pt x="200" y="67"/>
                    <a:pt x="200" y="201"/>
                  </a:cubicBezTo>
                  <a:lnTo>
                    <a:pt x="0" y="2902"/>
                  </a:lnTo>
                  <a:lnTo>
                    <a:pt x="0" y="2902"/>
                  </a:lnTo>
                  <a:lnTo>
                    <a:pt x="2635" y="2702"/>
                  </a:lnTo>
                  <a:cubicBezTo>
                    <a:pt x="2769" y="2702"/>
                    <a:pt x="2835" y="2602"/>
                    <a:pt x="2835" y="2502"/>
                  </a:cubicBezTo>
                  <a:cubicBezTo>
                    <a:pt x="2835" y="2369"/>
                    <a:pt x="2769" y="2269"/>
                    <a:pt x="2635" y="2269"/>
                  </a:cubicBezTo>
                  <a:lnTo>
                    <a:pt x="434" y="2402"/>
                  </a:lnTo>
                  <a:lnTo>
                    <a:pt x="634" y="201"/>
                  </a:lnTo>
                  <a:cubicBezTo>
                    <a:pt x="634" y="100"/>
                    <a:pt x="534" y="0"/>
                    <a:pt x="434" y="0"/>
                  </a:cubicBezTo>
                  <a:close/>
                </a:path>
              </a:pathLst>
            </a:custGeom>
            <a:solidFill>
              <a:srgbClr val="6E9BD3">
                <a:alpha val="4345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3061" name="Google Shape;3061;p66">
            <a:extLst>
              <a:ext uri="{FF2B5EF4-FFF2-40B4-BE49-F238E27FC236}">
                <a16:creationId xmlns:a16="http://schemas.microsoft.com/office/drawing/2014/main" id="{1EBF34C0-4932-BA70-509A-FA9363716633}"/>
              </a:ext>
            </a:extLst>
          </p:cNvPr>
          <p:cNvSpPr/>
          <p:nvPr/>
        </p:nvSpPr>
        <p:spPr>
          <a:xfrm>
            <a:off x="8509000" y="6254900"/>
            <a:ext cx="1950000" cy="248400"/>
          </a:xfrm>
          <a:prstGeom prst="ellipse">
            <a:avLst/>
          </a:prstGeom>
          <a:solidFill>
            <a:srgbClr val="212529">
              <a:alpha val="3988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nvGrpSpPr>
          <p:cNvPr id="3062" name="Google Shape;3062;p66">
            <a:extLst>
              <a:ext uri="{FF2B5EF4-FFF2-40B4-BE49-F238E27FC236}">
                <a16:creationId xmlns:a16="http://schemas.microsoft.com/office/drawing/2014/main" id="{691429E3-82F3-D35F-85AC-AA46B1759E03}"/>
              </a:ext>
            </a:extLst>
          </p:cNvPr>
          <p:cNvGrpSpPr/>
          <p:nvPr/>
        </p:nvGrpSpPr>
        <p:grpSpPr>
          <a:xfrm>
            <a:off x="8719583" y="5561452"/>
            <a:ext cx="1461692" cy="808541"/>
            <a:chOff x="239224" y="3962464"/>
            <a:chExt cx="1096269" cy="606406"/>
          </a:xfrm>
        </p:grpSpPr>
        <p:grpSp>
          <p:nvGrpSpPr>
            <p:cNvPr id="3063" name="Google Shape;3063;p66">
              <a:extLst>
                <a:ext uri="{FF2B5EF4-FFF2-40B4-BE49-F238E27FC236}">
                  <a16:creationId xmlns:a16="http://schemas.microsoft.com/office/drawing/2014/main" id="{ED7190E6-B8D1-EDD2-43DB-8644DEC751F4}"/>
                </a:ext>
              </a:extLst>
            </p:cNvPr>
            <p:cNvGrpSpPr/>
            <p:nvPr/>
          </p:nvGrpSpPr>
          <p:grpSpPr>
            <a:xfrm>
              <a:off x="923960" y="4386623"/>
              <a:ext cx="411533" cy="180447"/>
              <a:chOff x="7800560" y="4390223"/>
              <a:chExt cx="411533" cy="180447"/>
            </a:xfrm>
          </p:grpSpPr>
          <p:sp>
            <p:nvSpPr>
              <p:cNvPr id="3064" name="Google Shape;3064;p66">
                <a:extLst>
                  <a:ext uri="{FF2B5EF4-FFF2-40B4-BE49-F238E27FC236}">
                    <a16:creationId xmlns:a16="http://schemas.microsoft.com/office/drawing/2014/main" id="{3F661BA9-7ECB-38E2-8701-67B0EAD458B7}"/>
                  </a:ext>
                </a:extLst>
              </p:cNvPr>
              <p:cNvSpPr/>
              <p:nvPr/>
            </p:nvSpPr>
            <p:spPr>
              <a:xfrm>
                <a:off x="7826818" y="4480820"/>
                <a:ext cx="385275" cy="89851"/>
              </a:xfrm>
              <a:custGeom>
                <a:avLst/>
                <a:gdLst/>
                <a:ahLst/>
                <a:cxnLst/>
                <a:rect l="l" t="t" r="r" b="b"/>
                <a:pathLst>
                  <a:path w="33759" h="7873" extrusionOk="0">
                    <a:moveTo>
                      <a:pt x="668" y="0"/>
                    </a:moveTo>
                    <a:cubicBezTo>
                      <a:pt x="301" y="0"/>
                      <a:pt x="1" y="267"/>
                      <a:pt x="1" y="667"/>
                    </a:cubicBezTo>
                    <a:lnTo>
                      <a:pt x="1" y="7205"/>
                    </a:lnTo>
                    <a:cubicBezTo>
                      <a:pt x="1" y="7572"/>
                      <a:pt x="301" y="7873"/>
                      <a:pt x="668" y="7873"/>
                    </a:cubicBezTo>
                    <a:lnTo>
                      <a:pt x="33091" y="7873"/>
                    </a:lnTo>
                    <a:cubicBezTo>
                      <a:pt x="33458" y="7873"/>
                      <a:pt x="33758" y="7572"/>
                      <a:pt x="33758" y="7205"/>
                    </a:cubicBezTo>
                    <a:lnTo>
                      <a:pt x="33758" y="667"/>
                    </a:lnTo>
                    <a:cubicBezTo>
                      <a:pt x="33758" y="267"/>
                      <a:pt x="33458" y="0"/>
                      <a:pt x="33091"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65" name="Google Shape;3065;p66">
                <a:extLst>
                  <a:ext uri="{FF2B5EF4-FFF2-40B4-BE49-F238E27FC236}">
                    <a16:creationId xmlns:a16="http://schemas.microsoft.com/office/drawing/2014/main" id="{731D1A5C-1755-F2DC-CC45-3B52FBC432FA}"/>
                  </a:ext>
                </a:extLst>
              </p:cNvPr>
              <p:cNvSpPr/>
              <p:nvPr/>
            </p:nvSpPr>
            <p:spPr>
              <a:xfrm>
                <a:off x="7859558" y="4488808"/>
                <a:ext cx="16377" cy="73485"/>
              </a:xfrm>
              <a:custGeom>
                <a:avLst/>
                <a:gdLst/>
                <a:ahLst/>
                <a:cxnLst/>
                <a:rect l="l" t="t" r="r" b="b"/>
                <a:pathLst>
                  <a:path w="1435" h="6439" extrusionOk="0">
                    <a:moveTo>
                      <a:pt x="0" y="1"/>
                    </a:moveTo>
                    <a:lnTo>
                      <a:pt x="0" y="6439"/>
                    </a:lnTo>
                    <a:lnTo>
                      <a:pt x="1435" y="6439"/>
                    </a:lnTo>
                    <a:lnTo>
                      <a:pt x="1435" y="1"/>
                    </a:lnTo>
                    <a:close/>
                  </a:path>
                </a:pathLst>
              </a:custGeom>
              <a:solidFill>
                <a:srgbClr val="FACD5D"/>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66" name="Google Shape;3066;p66">
                <a:extLst>
                  <a:ext uri="{FF2B5EF4-FFF2-40B4-BE49-F238E27FC236}">
                    <a16:creationId xmlns:a16="http://schemas.microsoft.com/office/drawing/2014/main" id="{36B37505-BB26-8F85-2BA6-10E256B7F89A}"/>
                  </a:ext>
                </a:extLst>
              </p:cNvPr>
              <p:cNvSpPr/>
              <p:nvPr/>
            </p:nvSpPr>
            <p:spPr>
              <a:xfrm>
                <a:off x="7910180" y="4488808"/>
                <a:ext cx="16765" cy="73485"/>
              </a:xfrm>
              <a:custGeom>
                <a:avLst/>
                <a:gdLst/>
                <a:ahLst/>
                <a:cxnLst/>
                <a:rect l="l" t="t" r="r" b="b"/>
                <a:pathLst>
                  <a:path w="1469" h="6439" extrusionOk="0">
                    <a:moveTo>
                      <a:pt x="1" y="1"/>
                    </a:moveTo>
                    <a:lnTo>
                      <a:pt x="1" y="6439"/>
                    </a:lnTo>
                    <a:lnTo>
                      <a:pt x="1469" y="6439"/>
                    </a:lnTo>
                    <a:lnTo>
                      <a:pt x="1469" y="1"/>
                    </a:lnTo>
                    <a:close/>
                  </a:path>
                </a:pathLst>
              </a:custGeom>
              <a:solidFill>
                <a:srgbClr val="FACD5D"/>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67" name="Google Shape;3067;p66">
                <a:extLst>
                  <a:ext uri="{FF2B5EF4-FFF2-40B4-BE49-F238E27FC236}">
                    <a16:creationId xmlns:a16="http://schemas.microsoft.com/office/drawing/2014/main" id="{F883D22C-6B57-A165-BBA0-98A8CC6D9DB4}"/>
                  </a:ext>
                </a:extLst>
              </p:cNvPr>
              <p:cNvSpPr/>
              <p:nvPr/>
            </p:nvSpPr>
            <p:spPr>
              <a:xfrm>
                <a:off x="7960813" y="4488808"/>
                <a:ext cx="16377" cy="73485"/>
              </a:xfrm>
              <a:custGeom>
                <a:avLst/>
                <a:gdLst/>
                <a:ahLst/>
                <a:cxnLst/>
                <a:rect l="l" t="t" r="r" b="b"/>
                <a:pathLst>
                  <a:path w="1435" h="6439" extrusionOk="0">
                    <a:moveTo>
                      <a:pt x="0" y="1"/>
                    </a:moveTo>
                    <a:lnTo>
                      <a:pt x="0" y="6439"/>
                    </a:lnTo>
                    <a:lnTo>
                      <a:pt x="1435" y="6439"/>
                    </a:lnTo>
                    <a:lnTo>
                      <a:pt x="1435"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68" name="Google Shape;3068;p66">
                <a:extLst>
                  <a:ext uri="{FF2B5EF4-FFF2-40B4-BE49-F238E27FC236}">
                    <a16:creationId xmlns:a16="http://schemas.microsoft.com/office/drawing/2014/main" id="{79A79C41-CC3F-770F-8BCA-8045A4AD96AA}"/>
                  </a:ext>
                </a:extLst>
              </p:cNvPr>
              <p:cNvSpPr/>
              <p:nvPr/>
            </p:nvSpPr>
            <p:spPr>
              <a:xfrm>
                <a:off x="8011058" y="4488808"/>
                <a:ext cx="16765" cy="73485"/>
              </a:xfrm>
              <a:custGeom>
                <a:avLst/>
                <a:gdLst/>
                <a:ahLst/>
                <a:cxnLst/>
                <a:rect l="l" t="t" r="r" b="b"/>
                <a:pathLst>
                  <a:path w="1469" h="6439" extrusionOk="0">
                    <a:moveTo>
                      <a:pt x="1" y="1"/>
                    </a:moveTo>
                    <a:lnTo>
                      <a:pt x="1" y="6439"/>
                    </a:lnTo>
                    <a:lnTo>
                      <a:pt x="1468" y="6439"/>
                    </a:lnTo>
                    <a:lnTo>
                      <a:pt x="1468"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69" name="Google Shape;3069;p66">
                <a:extLst>
                  <a:ext uri="{FF2B5EF4-FFF2-40B4-BE49-F238E27FC236}">
                    <a16:creationId xmlns:a16="http://schemas.microsoft.com/office/drawing/2014/main" id="{9524BC8A-A555-01C7-D936-843A878245E5}"/>
                  </a:ext>
                </a:extLst>
              </p:cNvPr>
              <p:cNvSpPr/>
              <p:nvPr/>
            </p:nvSpPr>
            <p:spPr>
              <a:xfrm>
                <a:off x="8061691" y="4488808"/>
                <a:ext cx="16754" cy="73485"/>
              </a:xfrm>
              <a:custGeom>
                <a:avLst/>
                <a:gdLst/>
                <a:ahLst/>
                <a:cxnLst/>
                <a:rect l="l" t="t" r="r" b="b"/>
                <a:pathLst>
                  <a:path w="1468" h="6439" extrusionOk="0">
                    <a:moveTo>
                      <a:pt x="0" y="1"/>
                    </a:moveTo>
                    <a:lnTo>
                      <a:pt x="0" y="6439"/>
                    </a:lnTo>
                    <a:lnTo>
                      <a:pt x="1468" y="6439"/>
                    </a:lnTo>
                    <a:lnTo>
                      <a:pt x="1468"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70" name="Google Shape;3070;p66">
                <a:extLst>
                  <a:ext uri="{FF2B5EF4-FFF2-40B4-BE49-F238E27FC236}">
                    <a16:creationId xmlns:a16="http://schemas.microsoft.com/office/drawing/2014/main" id="{57AA0A3F-4DCF-5D9C-2216-7D95508D4F03}"/>
                  </a:ext>
                </a:extLst>
              </p:cNvPr>
              <p:cNvSpPr/>
              <p:nvPr/>
            </p:nvSpPr>
            <p:spPr>
              <a:xfrm>
                <a:off x="8112689" y="4488808"/>
                <a:ext cx="16388" cy="73485"/>
              </a:xfrm>
              <a:custGeom>
                <a:avLst/>
                <a:gdLst/>
                <a:ahLst/>
                <a:cxnLst/>
                <a:rect l="l" t="t" r="r" b="b"/>
                <a:pathLst>
                  <a:path w="1436" h="6439" extrusionOk="0">
                    <a:moveTo>
                      <a:pt x="1" y="1"/>
                    </a:moveTo>
                    <a:lnTo>
                      <a:pt x="1" y="6439"/>
                    </a:lnTo>
                    <a:lnTo>
                      <a:pt x="1435" y="6439"/>
                    </a:lnTo>
                    <a:lnTo>
                      <a:pt x="1435"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71" name="Google Shape;3071;p66">
                <a:extLst>
                  <a:ext uri="{FF2B5EF4-FFF2-40B4-BE49-F238E27FC236}">
                    <a16:creationId xmlns:a16="http://schemas.microsoft.com/office/drawing/2014/main" id="{5805A31E-FF95-6BEC-7A92-51AE6FF9F9F8}"/>
                  </a:ext>
                </a:extLst>
              </p:cNvPr>
              <p:cNvSpPr/>
              <p:nvPr/>
            </p:nvSpPr>
            <p:spPr>
              <a:xfrm>
                <a:off x="8162946" y="4488808"/>
                <a:ext cx="16754" cy="73485"/>
              </a:xfrm>
              <a:custGeom>
                <a:avLst/>
                <a:gdLst/>
                <a:ahLst/>
                <a:cxnLst/>
                <a:rect l="l" t="t" r="r" b="b"/>
                <a:pathLst>
                  <a:path w="1468" h="6439" extrusionOk="0">
                    <a:moveTo>
                      <a:pt x="0" y="1"/>
                    </a:moveTo>
                    <a:lnTo>
                      <a:pt x="0" y="6439"/>
                    </a:lnTo>
                    <a:lnTo>
                      <a:pt x="1468" y="6439"/>
                    </a:lnTo>
                    <a:lnTo>
                      <a:pt x="1468"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72" name="Google Shape;3072;p66">
                <a:extLst>
                  <a:ext uri="{FF2B5EF4-FFF2-40B4-BE49-F238E27FC236}">
                    <a16:creationId xmlns:a16="http://schemas.microsoft.com/office/drawing/2014/main" id="{2F0367ED-3E31-AF5C-0124-0E3D687FC232}"/>
                  </a:ext>
                </a:extLst>
              </p:cNvPr>
              <p:cNvSpPr/>
              <p:nvPr/>
            </p:nvSpPr>
            <p:spPr>
              <a:xfrm>
                <a:off x="7843947" y="4488808"/>
                <a:ext cx="106604" cy="73108"/>
              </a:xfrm>
              <a:custGeom>
                <a:avLst/>
                <a:gdLst/>
                <a:ahLst/>
                <a:cxnLst/>
                <a:rect l="l" t="t" r="r" b="b"/>
                <a:pathLst>
                  <a:path w="9341" h="6406" extrusionOk="0">
                    <a:moveTo>
                      <a:pt x="1" y="1"/>
                    </a:moveTo>
                    <a:lnTo>
                      <a:pt x="1" y="6405"/>
                    </a:lnTo>
                    <a:lnTo>
                      <a:pt x="9341" y="6405"/>
                    </a:lnTo>
                    <a:lnTo>
                      <a:pt x="9341" y="1"/>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73" name="Google Shape;3073;p66">
                <a:extLst>
                  <a:ext uri="{FF2B5EF4-FFF2-40B4-BE49-F238E27FC236}">
                    <a16:creationId xmlns:a16="http://schemas.microsoft.com/office/drawing/2014/main" id="{06AD114B-72A5-1972-CA69-7EC8519D8654}"/>
                  </a:ext>
                </a:extLst>
              </p:cNvPr>
              <p:cNvSpPr/>
              <p:nvPr/>
            </p:nvSpPr>
            <p:spPr>
              <a:xfrm>
                <a:off x="7826818" y="4480820"/>
                <a:ext cx="385275" cy="8000"/>
              </a:xfrm>
              <a:custGeom>
                <a:avLst/>
                <a:gdLst/>
                <a:ahLst/>
                <a:cxnLst/>
                <a:rect l="l" t="t" r="r" b="b"/>
                <a:pathLst>
                  <a:path w="33759" h="701" extrusionOk="0">
                    <a:moveTo>
                      <a:pt x="668" y="0"/>
                    </a:moveTo>
                    <a:cubicBezTo>
                      <a:pt x="301" y="0"/>
                      <a:pt x="1" y="267"/>
                      <a:pt x="1" y="667"/>
                    </a:cubicBezTo>
                    <a:lnTo>
                      <a:pt x="1" y="701"/>
                    </a:lnTo>
                    <a:lnTo>
                      <a:pt x="33758" y="701"/>
                    </a:lnTo>
                    <a:lnTo>
                      <a:pt x="33758" y="667"/>
                    </a:lnTo>
                    <a:cubicBezTo>
                      <a:pt x="33758" y="267"/>
                      <a:pt x="33458" y="0"/>
                      <a:pt x="33091"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74" name="Google Shape;3074;p66">
                <a:extLst>
                  <a:ext uri="{FF2B5EF4-FFF2-40B4-BE49-F238E27FC236}">
                    <a16:creationId xmlns:a16="http://schemas.microsoft.com/office/drawing/2014/main" id="{08D8B7F1-8990-4CA6-6C56-A9F05025BB50}"/>
                  </a:ext>
                </a:extLst>
              </p:cNvPr>
              <p:cNvSpPr/>
              <p:nvPr/>
            </p:nvSpPr>
            <p:spPr>
              <a:xfrm>
                <a:off x="7800560" y="4390223"/>
                <a:ext cx="384887" cy="89851"/>
              </a:xfrm>
              <a:custGeom>
                <a:avLst/>
                <a:gdLst/>
                <a:ahLst/>
                <a:cxnLst/>
                <a:rect l="l" t="t" r="r" b="b"/>
                <a:pathLst>
                  <a:path w="33725" h="7873" extrusionOk="0">
                    <a:moveTo>
                      <a:pt x="667" y="0"/>
                    </a:moveTo>
                    <a:cubicBezTo>
                      <a:pt x="267" y="0"/>
                      <a:pt x="0" y="300"/>
                      <a:pt x="0" y="667"/>
                    </a:cubicBezTo>
                    <a:lnTo>
                      <a:pt x="0" y="7205"/>
                    </a:lnTo>
                    <a:cubicBezTo>
                      <a:pt x="0" y="7606"/>
                      <a:pt x="267" y="7873"/>
                      <a:pt x="667" y="7873"/>
                    </a:cubicBezTo>
                    <a:lnTo>
                      <a:pt x="33057" y="7873"/>
                    </a:lnTo>
                    <a:cubicBezTo>
                      <a:pt x="33424" y="7873"/>
                      <a:pt x="33724" y="7606"/>
                      <a:pt x="33724" y="7205"/>
                    </a:cubicBezTo>
                    <a:lnTo>
                      <a:pt x="33724" y="667"/>
                    </a:lnTo>
                    <a:cubicBezTo>
                      <a:pt x="33724" y="300"/>
                      <a:pt x="33424" y="0"/>
                      <a:pt x="33057"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75" name="Google Shape;3075;p66">
                <a:extLst>
                  <a:ext uri="{FF2B5EF4-FFF2-40B4-BE49-F238E27FC236}">
                    <a16:creationId xmlns:a16="http://schemas.microsoft.com/office/drawing/2014/main" id="{1CB2EB7E-9C66-5464-2F37-970D2E93FF3A}"/>
                  </a:ext>
                </a:extLst>
              </p:cNvPr>
              <p:cNvSpPr/>
              <p:nvPr/>
            </p:nvSpPr>
            <p:spPr>
              <a:xfrm>
                <a:off x="7832912" y="4398212"/>
                <a:ext cx="16377" cy="73862"/>
              </a:xfrm>
              <a:custGeom>
                <a:avLst/>
                <a:gdLst/>
                <a:ahLst/>
                <a:cxnLst/>
                <a:rect l="l" t="t" r="r" b="b"/>
                <a:pathLst>
                  <a:path w="1435" h="6472" extrusionOk="0">
                    <a:moveTo>
                      <a:pt x="0" y="1"/>
                    </a:moveTo>
                    <a:lnTo>
                      <a:pt x="0" y="6472"/>
                    </a:lnTo>
                    <a:lnTo>
                      <a:pt x="1435" y="6472"/>
                    </a:lnTo>
                    <a:lnTo>
                      <a:pt x="1435" y="1"/>
                    </a:lnTo>
                    <a:close/>
                  </a:path>
                </a:pathLst>
              </a:custGeom>
              <a:solidFill>
                <a:srgbClr val="FACD5D"/>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76" name="Google Shape;3076;p66">
                <a:extLst>
                  <a:ext uri="{FF2B5EF4-FFF2-40B4-BE49-F238E27FC236}">
                    <a16:creationId xmlns:a16="http://schemas.microsoft.com/office/drawing/2014/main" id="{E2B6EFFD-6B5E-E69E-4F05-9859869A2B18}"/>
                  </a:ext>
                </a:extLst>
              </p:cNvPr>
              <p:cNvSpPr/>
              <p:nvPr/>
            </p:nvSpPr>
            <p:spPr>
              <a:xfrm>
                <a:off x="7883157" y="4398212"/>
                <a:ext cx="16765" cy="73862"/>
              </a:xfrm>
              <a:custGeom>
                <a:avLst/>
                <a:gdLst/>
                <a:ahLst/>
                <a:cxnLst/>
                <a:rect l="l" t="t" r="r" b="b"/>
                <a:pathLst>
                  <a:path w="1469" h="6472" extrusionOk="0">
                    <a:moveTo>
                      <a:pt x="1" y="1"/>
                    </a:moveTo>
                    <a:lnTo>
                      <a:pt x="1" y="6472"/>
                    </a:lnTo>
                    <a:lnTo>
                      <a:pt x="1468" y="6472"/>
                    </a:lnTo>
                    <a:lnTo>
                      <a:pt x="1468" y="1"/>
                    </a:lnTo>
                    <a:close/>
                  </a:path>
                </a:pathLst>
              </a:custGeom>
              <a:solidFill>
                <a:srgbClr val="FACD5D"/>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77" name="Google Shape;3077;p66">
                <a:extLst>
                  <a:ext uri="{FF2B5EF4-FFF2-40B4-BE49-F238E27FC236}">
                    <a16:creationId xmlns:a16="http://schemas.microsoft.com/office/drawing/2014/main" id="{2A634358-21BF-3D15-7A56-E26A409F2628}"/>
                  </a:ext>
                </a:extLst>
              </p:cNvPr>
              <p:cNvSpPr/>
              <p:nvPr/>
            </p:nvSpPr>
            <p:spPr>
              <a:xfrm>
                <a:off x="7934167" y="4398212"/>
                <a:ext cx="16765" cy="73862"/>
              </a:xfrm>
              <a:custGeom>
                <a:avLst/>
                <a:gdLst/>
                <a:ahLst/>
                <a:cxnLst/>
                <a:rect l="l" t="t" r="r" b="b"/>
                <a:pathLst>
                  <a:path w="1469" h="6472" extrusionOk="0">
                    <a:moveTo>
                      <a:pt x="0" y="1"/>
                    </a:moveTo>
                    <a:lnTo>
                      <a:pt x="0" y="6472"/>
                    </a:lnTo>
                    <a:lnTo>
                      <a:pt x="1468" y="6472"/>
                    </a:lnTo>
                    <a:lnTo>
                      <a:pt x="1468"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78" name="Google Shape;3078;p66">
                <a:extLst>
                  <a:ext uri="{FF2B5EF4-FFF2-40B4-BE49-F238E27FC236}">
                    <a16:creationId xmlns:a16="http://schemas.microsoft.com/office/drawing/2014/main" id="{6CD35051-DBCC-1695-D82A-0C432EC413EA}"/>
                  </a:ext>
                </a:extLst>
              </p:cNvPr>
              <p:cNvSpPr/>
              <p:nvPr/>
            </p:nvSpPr>
            <p:spPr>
              <a:xfrm>
                <a:off x="7984412" y="4398212"/>
                <a:ext cx="16765" cy="73862"/>
              </a:xfrm>
              <a:custGeom>
                <a:avLst/>
                <a:gdLst/>
                <a:ahLst/>
                <a:cxnLst/>
                <a:rect l="l" t="t" r="r" b="b"/>
                <a:pathLst>
                  <a:path w="1469" h="6472" extrusionOk="0">
                    <a:moveTo>
                      <a:pt x="1" y="1"/>
                    </a:moveTo>
                    <a:lnTo>
                      <a:pt x="1" y="6472"/>
                    </a:lnTo>
                    <a:lnTo>
                      <a:pt x="1468" y="6472"/>
                    </a:lnTo>
                    <a:lnTo>
                      <a:pt x="1468"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79" name="Google Shape;3079;p66">
                <a:extLst>
                  <a:ext uri="{FF2B5EF4-FFF2-40B4-BE49-F238E27FC236}">
                    <a16:creationId xmlns:a16="http://schemas.microsoft.com/office/drawing/2014/main" id="{63167CE7-6BB3-1328-3FE2-088CF733A03C}"/>
                  </a:ext>
                </a:extLst>
              </p:cNvPr>
              <p:cNvSpPr/>
              <p:nvPr/>
            </p:nvSpPr>
            <p:spPr>
              <a:xfrm>
                <a:off x="8035045" y="4398212"/>
                <a:ext cx="16754" cy="73862"/>
              </a:xfrm>
              <a:custGeom>
                <a:avLst/>
                <a:gdLst/>
                <a:ahLst/>
                <a:cxnLst/>
                <a:rect l="l" t="t" r="r" b="b"/>
                <a:pathLst>
                  <a:path w="1468" h="6472" extrusionOk="0">
                    <a:moveTo>
                      <a:pt x="0" y="1"/>
                    </a:moveTo>
                    <a:lnTo>
                      <a:pt x="0" y="6472"/>
                    </a:lnTo>
                    <a:lnTo>
                      <a:pt x="1468" y="6472"/>
                    </a:lnTo>
                    <a:lnTo>
                      <a:pt x="1468"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80" name="Google Shape;3080;p66">
                <a:extLst>
                  <a:ext uri="{FF2B5EF4-FFF2-40B4-BE49-F238E27FC236}">
                    <a16:creationId xmlns:a16="http://schemas.microsoft.com/office/drawing/2014/main" id="{2DC45914-73D3-2588-341D-9742DCD26F46}"/>
                  </a:ext>
                </a:extLst>
              </p:cNvPr>
              <p:cNvSpPr/>
              <p:nvPr/>
            </p:nvSpPr>
            <p:spPr>
              <a:xfrm>
                <a:off x="8085290" y="4398212"/>
                <a:ext cx="16754" cy="73862"/>
              </a:xfrm>
              <a:custGeom>
                <a:avLst/>
                <a:gdLst/>
                <a:ahLst/>
                <a:cxnLst/>
                <a:rect l="l" t="t" r="r" b="b"/>
                <a:pathLst>
                  <a:path w="1468" h="6472" extrusionOk="0">
                    <a:moveTo>
                      <a:pt x="0" y="1"/>
                    </a:moveTo>
                    <a:lnTo>
                      <a:pt x="0" y="6472"/>
                    </a:lnTo>
                    <a:lnTo>
                      <a:pt x="1468" y="6472"/>
                    </a:lnTo>
                    <a:lnTo>
                      <a:pt x="1468"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81" name="Google Shape;3081;p66">
                <a:extLst>
                  <a:ext uri="{FF2B5EF4-FFF2-40B4-BE49-F238E27FC236}">
                    <a16:creationId xmlns:a16="http://schemas.microsoft.com/office/drawing/2014/main" id="{772E68EE-2CEA-71FC-42F1-5C497D98F2E3}"/>
                  </a:ext>
                </a:extLst>
              </p:cNvPr>
              <p:cNvSpPr/>
              <p:nvPr/>
            </p:nvSpPr>
            <p:spPr>
              <a:xfrm>
                <a:off x="8136300" y="4398212"/>
                <a:ext cx="16754" cy="73862"/>
              </a:xfrm>
              <a:custGeom>
                <a:avLst/>
                <a:gdLst/>
                <a:ahLst/>
                <a:cxnLst/>
                <a:rect l="l" t="t" r="r" b="b"/>
                <a:pathLst>
                  <a:path w="1468" h="6472" extrusionOk="0">
                    <a:moveTo>
                      <a:pt x="0" y="1"/>
                    </a:moveTo>
                    <a:lnTo>
                      <a:pt x="0" y="6472"/>
                    </a:lnTo>
                    <a:lnTo>
                      <a:pt x="1468" y="6472"/>
                    </a:lnTo>
                    <a:lnTo>
                      <a:pt x="1468"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82" name="Google Shape;3082;p66">
                <a:extLst>
                  <a:ext uri="{FF2B5EF4-FFF2-40B4-BE49-F238E27FC236}">
                    <a16:creationId xmlns:a16="http://schemas.microsoft.com/office/drawing/2014/main" id="{21990963-495F-5E05-F12C-CF2CB77EF9A6}"/>
                  </a:ext>
                </a:extLst>
              </p:cNvPr>
              <p:cNvSpPr/>
              <p:nvPr/>
            </p:nvSpPr>
            <p:spPr>
              <a:xfrm>
                <a:off x="7817689" y="4398212"/>
                <a:ext cx="106604" cy="73485"/>
              </a:xfrm>
              <a:custGeom>
                <a:avLst/>
                <a:gdLst/>
                <a:ahLst/>
                <a:cxnLst/>
                <a:rect l="l" t="t" r="r" b="b"/>
                <a:pathLst>
                  <a:path w="9341" h="6439" extrusionOk="0">
                    <a:moveTo>
                      <a:pt x="0" y="1"/>
                    </a:moveTo>
                    <a:lnTo>
                      <a:pt x="0" y="6439"/>
                    </a:lnTo>
                    <a:lnTo>
                      <a:pt x="9340" y="6439"/>
                    </a:lnTo>
                    <a:lnTo>
                      <a:pt x="9340" y="1"/>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83" name="Google Shape;3083;p66">
                <a:extLst>
                  <a:ext uri="{FF2B5EF4-FFF2-40B4-BE49-F238E27FC236}">
                    <a16:creationId xmlns:a16="http://schemas.microsoft.com/office/drawing/2014/main" id="{6FC32338-8828-C340-2988-12E7A0C2C54E}"/>
                  </a:ext>
                </a:extLst>
              </p:cNvPr>
              <p:cNvSpPr/>
              <p:nvPr/>
            </p:nvSpPr>
            <p:spPr>
              <a:xfrm>
                <a:off x="7800560" y="4390223"/>
                <a:ext cx="384887" cy="8000"/>
              </a:xfrm>
              <a:custGeom>
                <a:avLst/>
                <a:gdLst/>
                <a:ahLst/>
                <a:cxnLst/>
                <a:rect l="l" t="t" r="r" b="b"/>
                <a:pathLst>
                  <a:path w="33725" h="701" extrusionOk="0">
                    <a:moveTo>
                      <a:pt x="667" y="0"/>
                    </a:moveTo>
                    <a:cubicBezTo>
                      <a:pt x="267" y="0"/>
                      <a:pt x="0" y="300"/>
                      <a:pt x="0" y="667"/>
                    </a:cubicBezTo>
                    <a:lnTo>
                      <a:pt x="0" y="701"/>
                    </a:lnTo>
                    <a:lnTo>
                      <a:pt x="33724" y="701"/>
                    </a:lnTo>
                    <a:lnTo>
                      <a:pt x="33724" y="667"/>
                    </a:lnTo>
                    <a:cubicBezTo>
                      <a:pt x="33724" y="300"/>
                      <a:pt x="33424" y="0"/>
                      <a:pt x="33057"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3084" name="Google Shape;3084;p66">
              <a:extLst>
                <a:ext uri="{FF2B5EF4-FFF2-40B4-BE49-F238E27FC236}">
                  <a16:creationId xmlns:a16="http://schemas.microsoft.com/office/drawing/2014/main" id="{3C5BB522-402A-519C-C90D-ABDCC86F1269}"/>
                </a:ext>
              </a:extLst>
            </p:cNvPr>
            <p:cNvGrpSpPr/>
            <p:nvPr/>
          </p:nvGrpSpPr>
          <p:grpSpPr>
            <a:xfrm>
              <a:off x="239224" y="3962464"/>
              <a:ext cx="550856" cy="606406"/>
              <a:chOff x="8259624" y="3964264"/>
              <a:chExt cx="550856" cy="606406"/>
            </a:xfrm>
          </p:grpSpPr>
          <p:sp>
            <p:nvSpPr>
              <p:cNvPr id="3085" name="Google Shape;3085;p66">
                <a:extLst>
                  <a:ext uri="{FF2B5EF4-FFF2-40B4-BE49-F238E27FC236}">
                    <a16:creationId xmlns:a16="http://schemas.microsoft.com/office/drawing/2014/main" id="{D6D93127-5930-5805-702B-495E70815963}"/>
                  </a:ext>
                </a:extLst>
              </p:cNvPr>
              <p:cNvSpPr/>
              <p:nvPr/>
            </p:nvSpPr>
            <p:spPr>
              <a:xfrm>
                <a:off x="8411124" y="4480820"/>
                <a:ext cx="385275" cy="89851"/>
              </a:xfrm>
              <a:custGeom>
                <a:avLst/>
                <a:gdLst/>
                <a:ahLst/>
                <a:cxnLst/>
                <a:rect l="l" t="t" r="r" b="b"/>
                <a:pathLst>
                  <a:path w="33759" h="7873" extrusionOk="0">
                    <a:moveTo>
                      <a:pt x="701" y="0"/>
                    </a:moveTo>
                    <a:cubicBezTo>
                      <a:pt x="301" y="0"/>
                      <a:pt x="1" y="267"/>
                      <a:pt x="1" y="667"/>
                    </a:cubicBezTo>
                    <a:lnTo>
                      <a:pt x="1" y="7205"/>
                    </a:lnTo>
                    <a:cubicBezTo>
                      <a:pt x="1" y="7572"/>
                      <a:pt x="301" y="7873"/>
                      <a:pt x="701" y="7873"/>
                    </a:cubicBezTo>
                    <a:lnTo>
                      <a:pt x="33091" y="7873"/>
                    </a:lnTo>
                    <a:cubicBezTo>
                      <a:pt x="33458" y="7873"/>
                      <a:pt x="33758" y="7572"/>
                      <a:pt x="33758" y="7205"/>
                    </a:cubicBezTo>
                    <a:lnTo>
                      <a:pt x="33758" y="667"/>
                    </a:lnTo>
                    <a:cubicBezTo>
                      <a:pt x="33758" y="267"/>
                      <a:pt x="33458" y="0"/>
                      <a:pt x="33091"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86" name="Google Shape;3086;p66">
                <a:extLst>
                  <a:ext uri="{FF2B5EF4-FFF2-40B4-BE49-F238E27FC236}">
                    <a16:creationId xmlns:a16="http://schemas.microsoft.com/office/drawing/2014/main" id="{9D345FB9-5FC3-3B61-739F-324CA813FD2B}"/>
                  </a:ext>
                </a:extLst>
              </p:cNvPr>
              <p:cNvSpPr/>
              <p:nvPr/>
            </p:nvSpPr>
            <p:spPr>
              <a:xfrm>
                <a:off x="8443487" y="4488808"/>
                <a:ext cx="16765" cy="73485"/>
              </a:xfrm>
              <a:custGeom>
                <a:avLst/>
                <a:gdLst/>
                <a:ahLst/>
                <a:cxnLst/>
                <a:rect l="l" t="t" r="r" b="b"/>
                <a:pathLst>
                  <a:path w="1469" h="6439" extrusionOk="0">
                    <a:moveTo>
                      <a:pt x="0" y="1"/>
                    </a:moveTo>
                    <a:lnTo>
                      <a:pt x="0" y="6439"/>
                    </a:lnTo>
                    <a:lnTo>
                      <a:pt x="1468" y="6439"/>
                    </a:lnTo>
                    <a:lnTo>
                      <a:pt x="1468" y="1"/>
                    </a:lnTo>
                    <a:close/>
                  </a:path>
                </a:pathLst>
              </a:custGeom>
              <a:solidFill>
                <a:srgbClr val="FACD5D"/>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87" name="Google Shape;3087;p66">
                <a:extLst>
                  <a:ext uri="{FF2B5EF4-FFF2-40B4-BE49-F238E27FC236}">
                    <a16:creationId xmlns:a16="http://schemas.microsoft.com/office/drawing/2014/main" id="{45E7028F-45D1-6AC2-3AB5-7FE09C404E09}"/>
                  </a:ext>
                </a:extLst>
              </p:cNvPr>
              <p:cNvSpPr/>
              <p:nvPr/>
            </p:nvSpPr>
            <p:spPr>
              <a:xfrm>
                <a:off x="8494109" y="4488808"/>
                <a:ext cx="16765" cy="73485"/>
              </a:xfrm>
              <a:custGeom>
                <a:avLst/>
                <a:gdLst/>
                <a:ahLst/>
                <a:cxnLst/>
                <a:rect l="l" t="t" r="r" b="b"/>
                <a:pathLst>
                  <a:path w="1469" h="6439" extrusionOk="0">
                    <a:moveTo>
                      <a:pt x="1" y="1"/>
                    </a:moveTo>
                    <a:lnTo>
                      <a:pt x="1" y="6439"/>
                    </a:lnTo>
                    <a:lnTo>
                      <a:pt x="1469" y="6439"/>
                    </a:lnTo>
                    <a:lnTo>
                      <a:pt x="1469" y="1"/>
                    </a:lnTo>
                    <a:close/>
                  </a:path>
                </a:pathLst>
              </a:custGeom>
              <a:solidFill>
                <a:srgbClr val="FACD5D"/>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88" name="Google Shape;3088;p66">
                <a:extLst>
                  <a:ext uri="{FF2B5EF4-FFF2-40B4-BE49-F238E27FC236}">
                    <a16:creationId xmlns:a16="http://schemas.microsoft.com/office/drawing/2014/main" id="{0DCA4072-9EC9-84C6-8E6D-D7E2FEE22E8F}"/>
                  </a:ext>
                </a:extLst>
              </p:cNvPr>
              <p:cNvSpPr/>
              <p:nvPr/>
            </p:nvSpPr>
            <p:spPr>
              <a:xfrm>
                <a:off x="8545118" y="4488808"/>
                <a:ext cx="16765" cy="73485"/>
              </a:xfrm>
              <a:custGeom>
                <a:avLst/>
                <a:gdLst/>
                <a:ahLst/>
                <a:cxnLst/>
                <a:rect l="l" t="t" r="r" b="b"/>
                <a:pathLst>
                  <a:path w="1469" h="6439" extrusionOk="0">
                    <a:moveTo>
                      <a:pt x="1" y="1"/>
                    </a:moveTo>
                    <a:lnTo>
                      <a:pt x="1" y="6439"/>
                    </a:lnTo>
                    <a:lnTo>
                      <a:pt x="1468" y="6439"/>
                    </a:lnTo>
                    <a:lnTo>
                      <a:pt x="1468"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89" name="Google Shape;3089;p66">
                <a:extLst>
                  <a:ext uri="{FF2B5EF4-FFF2-40B4-BE49-F238E27FC236}">
                    <a16:creationId xmlns:a16="http://schemas.microsoft.com/office/drawing/2014/main" id="{8D58A16E-F14B-8203-A6CC-599F672FA979}"/>
                  </a:ext>
                </a:extLst>
              </p:cNvPr>
              <p:cNvSpPr/>
              <p:nvPr/>
            </p:nvSpPr>
            <p:spPr>
              <a:xfrm>
                <a:off x="8595363" y="4488808"/>
                <a:ext cx="16765" cy="73485"/>
              </a:xfrm>
              <a:custGeom>
                <a:avLst/>
                <a:gdLst/>
                <a:ahLst/>
                <a:cxnLst/>
                <a:rect l="l" t="t" r="r" b="b"/>
                <a:pathLst>
                  <a:path w="1469" h="6439" extrusionOk="0">
                    <a:moveTo>
                      <a:pt x="1" y="1"/>
                    </a:moveTo>
                    <a:lnTo>
                      <a:pt x="1" y="6439"/>
                    </a:lnTo>
                    <a:lnTo>
                      <a:pt x="1469" y="6439"/>
                    </a:lnTo>
                    <a:lnTo>
                      <a:pt x="1469"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90" name="Google Shape;3090;p66">
                <a:extLst>
                  <a:ext uri="{FF2B5EF4-FFF2-40B4-BE49-F238E27FC236}">
                    <a16:creationId xmlns:a16="http://schemas.microsoft.com/office/drawing/2014/main" id="{0BEDF9FD-C71F-6204-B3DF-DA404E7D65EC}"/>
                  </a:ext>
                </a:extLst>
              </p:cNvPr>
              <p:cNvSpPr/>
              <p:nvPr/>
            </p:nvSpPr>
            <p:spPr>
              <a:xfrm>
                <a:off x="8645997" y="4488808"/>
                <a:ext cx="16377" cy="73485"/>
              </a:xfrm>
              <a:custGeom>
                <a:avLst/>
                <a:gdLst/>
                <a:ahLst/>
                <a:cxnLst/>
                <a:rect l="l" t="t" r="r" b="b"/>
                <a:pathLst>
                  <a:path w="1435" h="6439" extrusionOk="0">
                    <a:moveTo>
                      <a:pt x="0" y="1"/>
                    </a:moveTo>
                    <a:lnTo>
                      <a:pt x="0" y="6439"/>
                    </a:lnTo>
                    <a:lnTo>
                      <a:pt x="1435" y="6439"/>
                    </a:lnTo>
                    <a:lnTo>
                      <a:pt x="1435"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91" name="Google Shape;3091;p66">
                <a:extLst>
                  <a:ext uri="{FF2B5EF4-FFF2-40B4-BE49-F238E27FC236}">
                    <a16:creationId xmlns:a16="http://schemas.microsoft.com/office/drawing/2014/main" id="{5555FB4F-A5C7-DB2B-3966-2C0EE287643F}"/>
                  </a:ext>
                </a:extLst>
              </p:cNvPr>
              <p:cNvSpPr/>
              <p:nvPr/>
            </p:nvSpPr>
            <p:spPr>
              <a:xfrm>
                <a:off x="8696242" y="4488808"/>
                <a:ext cx="16765" cy="73485"/>
              </a:xfrm>
              <a:custGeom>
                <a:avLst/>
                <a:gdLst/>
                <a:ahLst/>
                <a:cxnLst/>
                <a:rect l="l" t="t" r="r" b="b"/>
                <a:pathLst>
                  <a:path w="1469" h="6439" extrusionOk="0">
                    <a:moveTo>
                      <a:pt x="0" y="1"/>
                    </a:moveTo>
                    <a:lnTo>
                      <a:pt x="0" y="6439"/>
                    </a:lnTo>
                    <a:lnTo>
                      <a:pt x="1468" y="6439"/>
                    </a:lnTo>
                    <a:lnTo>
                      <a:pt x="1468"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92" name="Google Shape;3092;p66">
                <a:extLst>
                  <a:ext uri="{FF2B5EF4-FFF2-40B4-BE49-F238E27FC236}">
                    <a16:creationId xmlns:a16="http://schemas.microsoft.com/office/drawing/2014/main" id="{17E5ED05-6086-41F5-5751-2AE12626428F}"/>
                  </a:ext>
                </a:extLst>
              </p:cNvPr>
              <p:cNvSpPr/>
              <p:nvPr/>
            </p:nvSpPr>
            <p:spPr>
              <a:xfrm>
                <a:off x="8747251" y="4488808"/>
                <a:ext cx="16765" cy="73485"/>
              </a:xfrm>
              <a:custGeom>
                <a:avLst/>
                <a:gdLst/>
                <a:ahLst/>
                <a:cxnLst/>
                <a:rect l="l" t="t" r="r" b="b"/>
                <a:pathLst>
                  <a:path w="1469" h="6439" extrusionOk="0">
                    <a:moveTo>
                      <a:pt x="0" y="1"/>
                    </a:moveTo>
                    <a:lnTo>
                      <a:pt x="0" y="6439"/>
                    </a:lnTo>
                    <a:lnTo>
                      <a:pt x="1468" y="6439"/>
                    </a:lnTo>
                    <a:lnTo>
                      <a:pt x="1468"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93" name="Google Shape;3093;p66">
                <a:extLst>
                  <a:ext uri="{FF2B5EF4-FFF2-40B4-BE49-F238E27FC236}">
                    <a16:creationId xmlns:a16="http://schemas.microsoft.com/office/drawing/2014/main" id="{86A58696-D33E-E74D-C73E-4B4F30836EEB}"/>
                  </a:ext>
                </a:extLst>
              </p:cNvPr>
              <p:cNvSpPr/>
              <p:nvPr/>
            </p:nvSpPr>
            <p:spPr>
              <a:xfrm>
                <a:off x="8428641" y="4488808"/>
                <a:ext cx="106604" cy="73108"/>
              </a:xfrm>
              <a:custGeom>
                <a:avLst/>
                <a:gdLst/>
                <a:ahLst/>
                <a:cxnLst/>
                <a:rect l="l" t="t" r="r" b="b"/>
                <a:pathLst>
                  <a:path w="9341" h="6406" extrusionOk="0">
                    <a:moveTo>
                      <a:pt x="0" y="1"/>
                    </a:moveTo>
                    <a:lnTo>
                      <a:pt x="0" y="6405"/>
                    </a:lnTo>
                    <a:lnTo>
                      <a:pt x="9340" y="6405"/>
                    </a:lnTo>
                    <a:lnTo>
                      <a:pt x="9340" y="1"/>
                    </a:lnTo>
                    <a:close/>
                  </a:path>
                </a:pathLst>
              </a:custGeom>
              <a:solidFill>
                <a:srgbClr val="FFE6B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94" name="Google Shape;3094;p66">
                <a:extLst>
                  <a:ext uri="{FF2B5EF4-FFF2-40B4-BE49-F238E27FC236}">
                    <a16:creationId xmlns:a16="http://schemas.microsoft.com/office/drawing/2014/main" id="{3DEB9FC8-B304-2128-6D6B-8CC1A5684F6E}"/>
                  </a:ext>
                </a:extLst>
              </p:cNvPr>
              <p:cNvSpPr/>
              <p:nvPr/>
            </p:nvSpPr>
            <p:spPr>
              <a:xfrm>
                <a:off x="8428641" y="4488808"/>
                <a:ext cx="106604" cy="73108"/>
              </a:xfrm>
              <a:custGeom>
                <a:avLst/>
                <a:gdLst/>
                <a:ahLst/>
                <a:cxnLst/>
                <a:rect l="l" t="t" r="r" b="b"/>
                <a:pathLst>
                  <a:path w="9341" h="6406" extrusionOk="0">
                    <a:moveTo>
                      <a:pt x="0" y="1"/>
                    </a:moveTo>
                    <a:lnTo>
                      <a:pt x="0" y="6405"/>
                    </a:lnTo>
                    <a:lnTo>
                      <a:pt x="9340" y="6405"/>
                    </a:lnTo>
                    <a:lnTo>
                      <a:pt x="9340" y="1"/>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95" name="Google Shape;3095;p66">
                <a:extLst>
                  <a:ext uri="{FF2B5EF4-FFF2-40B4-BE49-F238E27FC236}">
                    <a16:creationId xmlns:a16="http://schemas.microsoft.com/office/drawing/2014/main" id="{C4CEC32E-AC3A-4E9D-B49B-4007AFC8B8E9}"/>
                  </a:ext>
                </a:extLst>
              </p:cNvPr>
              <p:cNvSpPr/>
              <p:nvPr/>
            </p:nvSpPr>
            <p:spPr>
              <a:xfrm>
                <a:off x="8411124" y="4480820"/>
                <a:ext cx="385275" cy="8000"/>
              </a:xfrm>
              <a:custGeom>
                <a:avLst/>
                <a:gdLst/>
                <a:ahLst/>
                <a:cxnLst/>
                <a:rect l="l" t="t" r="r" b="b"/>
                <a:pathLst>
                  <a:path w="33759" h="701" extrusionOk="0">
                    <a:moveTo>
                      <a:pt x="701" y="0"/>
                    </a:moveTo>
                    <a:cubicBezTo>
                      <a:pt x="301" y="0"/>
                      <a:pt x="1" y="267"/>
                      <a:pt x="1" y="667"/>
                    </a:cubicBezTo>
                    <a:lnTo>
                      <a:pt x="1" y="701"/>
                    </a:lnTo>
                    <a:lnTo>
                      <a:pt x="33758" y="701"/>
                    </a:lnTo>
                    <a:lnTo>
                      <a:pt x="33758" y="667"/>
                    </a:lnTo>
                    <a:cubicBezTo>
                      <a:pt x="33758" y="267"/>
                      <a:pt x="33458" y="0"/>
                      <a:pt x="33091"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96" name="Google Shape;3096;p66">
                <a:extLst>
                  <a:ext uri="{FF2B5EF4-FFF2-40B4-BE49-F238E27FC236}">
                    <a16:creationId xmlns:a16="http://schemas.microsoft.com/office/drawing/2014/main" id="{276106D9-69BC-FBEC-B713-E737D928E9E3}"/>
                  </a:ext>
                </a:extLst>
              </p:cNvPr>
              <p:cNvSpPr/>
              <p:nvPr/>
            </p:nvSpPr>
            <p:spPr>
              <a:xfrm>
                <a:off x="8259624" y="4390600"/>
                <a:ext cx="384887" cy="90239"/>
              </a:xfrm>
              <a:custGeom>
                <a:avLst/>
                <a:gdLst/>
                <a:ahLst/>
                <a:cxnLst/>
                <a:rect l="l" t="t" r="r" b="b"/>
                <a:pathLst>
                  <a:path w="33725" h="7907" extrusionOk="0">
                    <a:moveTo>
                      <a:pt x="668" y="1"/>
                    </a:moveTo>
                    <a:cubicBezTo>
                      <a:pt x="301" y="1"/>
                      <a:pt x="1" y="301"/>
                      <a:pt x="1" y="668"/>
                    </a:cubicBezTo>
                    <a:lnTo>
                      <a:pt x="1" y="7239"/>
                    </a:lnTo>
                    <a:cubicBezTo>
                      <a:pt x="1" y="7606"/>
                      <a:pt x="301" y="7906"/>
                      <a:pt x="668" y="7906"/>
                    </a:cubicBezTo>
                    <a:lnTo>
                      <a:pt x="33058" y="7906"/>
                    </a:lnTo>
                    <a:cubicBezTo>
                      <a:pt x="33425" y="7906"/>
                      <a:pt x="33725" y="7573"/>
                      <a:pt x="33725" y="7239"/>
                    </a:cubicBezTo>
                    <a:lnTo>
                      <a:pt x="33725" y="668"/>
                    </a:lnTo>
                    <a:cubicBezTo>
                      <a:pt x="33725" y="301"/>
                      <a:pt x="33425" y="1"/>
                      <a:pt x="33058"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97" name="Google Shape;3097;p66">
                <a:extLst>
                  <a:ext uri="{FF2B5EF4-FFF2-40B4-BE49-F238E27FC236}">
                    <a16:creationId xmlns:a16="http://schemas.microsoft.com/office/drawing/2014/main" id="{26FA0691-4525-8007-9EFE-933E14DB5093}"/>
                  </a:ext>
                </a:extLst>
              </p:cNvPr>
              <p:cNvSpPr/>
              <p:nvPr/>
            </p:nvSpPr>
            <p:spPr>
              <a:xfrm>
                <a:off x="8291987" y="4398212"/>
                <a:ext cx="16754" cy="73862"/>
              </a:xfrm>
              <a:custGeom>
                <a:avLst/>
                <a:gdLst/>
                <a:ahLst/>
                <a:cxnLst/>
                <a:rect l="l" t="t" r="r" b="b"/>
                <a:pathLst>
                  <a:path w="1468" h="6472" extrusionOk="0">
                    <a:moveTo>
                      <a:pt x="0" y="1"/>
                    </a:moveTo>
                    <a:lnTo>
                      <a:pt x="0" y="6472"/>
                    </a:lnTo>
                    <a:lnTo>
                      <a:pt x="1468" y="6472"/>
                    </a:lnTo>
                    <a:lnTo>
                      <a:pt x="1468" y="1"/>
                    </a:lnTo>
                    <a:close/>
                  </a:path>
                </a:pathLst>
              </a:custGeom>
              <a:solidFill>
                <a:srgbClr val="FACD5D"/>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98" name="Google Shape;3098;p66">
                <a:extLst>
                  <a:ext uri="{FF2B5EF4-FFF2-40B4-BE49-F238E27FC236}">
                    <a16:creationId xmlns:a16="http://schemas.microsoft.com/office/drawing/2014/main" id="{CD4A542F-1963-4AA2-4527-39DB2466363F}"/>
                  </a:ext>
                </a:extLst>
              </p:cNvPr>
              <p:cNvSpPr/>
              <p:nvPr/>
            </p:nvSpPr>
            <p:spPr>
              <a:xfrm>
                <a:off x="8342609" y="4398212"/>
                <a:ext cx="16765" cy="73862"/>
              </a:xfrm>
              <a:custGeom>
                <a:avLst/>
                <a:gdLst/>
                <a:ahLst/>
                <a:cxnLst/>
                <a:rect l="l" t="t" r="r" b="b"/>
                <a:pathLst>
                  <a:path w="1469" h="6472" extrusionOk="0">
                    <a:moveTo>
                      <a:pt x="1" y="1"/>
                    </a:moveTo>
                    <a:lnTo>
                      <a:pt x="1" y="6472"/>
                    </a:lnTo>
                    <a:lnTo>
                      <a:pt x="1468" y="6472"/>
                    </a:lnTo>
                    <a:lnTo>
                      <a:pt x="1468" y="1"/>
                    </a:lnTo>
                    <a:close/>
                  </a:path>
                </a:pathLst>
              </a:custGeom>
              <a:solidFill>
                <a:srgbClr val="FACD5D"/>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99" name="Google Shape;3099;p66">
                <a:extLst>
                  <a:ext uri="{FF2B5EF4-FFF2-40B4-BE49-F238E27FC236}">
                    <a16:creationId xmlns:a16="http://schemas.microsoft.com/office/drawing/2014/main" id="{8F05C451-19E2-1B93-FA28-26AB3E15DD13}"/>
                  </a:ext>
                </a:extLst>
              </p:cNvPr>
              <p:cNvSpPr/>
              <p:nvPr/>
            </p:nvSpPr>
            <p:spPr>
              <a:xfrm>
                <a:off x="8393242" y="4398212"/>
                <a:ext cx="16754" cy="73862"/>
              </a:xfrm>
              <a:custGeom>
                <a:avLst/>
                <a:gdLst/>
                <a:ahLst/>
                <a:cxnLst/>
                <a:rect l="l" t="t" r="r" b="b"/>
                <a:pathLst>
                  <a:path w="1468" h="6472" extrusionOk="0">
                    <a:moveTo>
                      <a:pt x="0" y="1"/>
                    </a:moveTo>
                    <a:lnTo>
                      <a:pt x="0" y="6472"/>
                    </a:lnTo>
                    <a:lnTo>
                      <a:pt x="1468" y="6472"/>
                    </a:lnTo>
                    <a:lnTo>
                      <a:pt x="1468"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100" name="Google Shape;3100;p66">
                <a:extLst>
                  <a:ext uri="{FF2B5EF4-FFF2-40B4-BE49-F238E27FC236}">
                    <a16:creationId xmlns:a16="http://schemas.microsoft.com/office/drawing/2014/main" id="{7D6A98ED-3177-3331-BAB2-59EE2ACF95AF}"/>
                  </a:ext>
                </a:extLst>
              </p:cNvPr>
              <p:cNvSpPr/>
              <p:nvPr/>
            </p:nvSpPr>
            <p:spPr>
              <a:xfrm>
                <a:off x="8443487" y="4398212"/>
                <a:ext cx="16765" cy="73862"/>
              </a:xfrm>
              <a:custGeom>
                <a:avLst/>
                <a:gdLst/>
                <a:ahLst/>
                <a:cxnLst/>
                <a:rect l="l" t="t" r="r" b="b"/>
                <a:pathLst>
                  <a:path w="1469" h="6472" extrusionOk="0">
                    <a:moveTo>
                      <a:pt x="0" y="1"/>
                    </a:moveTo>
                    <a:lnTo>
                      <a:pt x="0" y="6472"/>
                    </a:lnTo>
                    <a:lnTo>
                      <a:pt x="1468" y="6472"/>
                    </a:lnTo>
                    <a:lnTo>
                      <a:pt x="1468"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101" name="Google Shape;3101;p66">
                <a:extLst>
                  <a:ext uri="{FF2B5EF4-FFF2-40B4-BE49-F238E27FC236}">
                    <a16:creationId xmlns:a16="http://schemas.microsoft.com/office/drawing/2014/main" id="{1A9C3E67-A82F-F082-D52A-DD238549D7C5}"/>
                  </a:ext>
                </a:extLst>
              </p:cNvPr>
              <p:cNvSpPr/>
              <p:nvPr/>
            </p:nvSpPr>
            <p:spPr>
              <a:xfrm>
                <a:off x="8494109" y="4398212"/>
                <a:ext cx="16765" cy="73862"/>
              </a:xfrm>
              <a:custGeom>
                <a:avLst/>
                <a:gdLst/>
                <a:ahLst/>
                <a:cxnLst/>
                <a:rect l="l" t="t" r="r" b="b"/>
                <a:pathLst>
                  <a:path w="1469" h="6472" extrusionOk="0">
                    <a:moveTo>
                      <a:pt x="1" y="1"/>
                    </a:moveTo>
                    <a:lnTo>
                      <a:pt x="1" y="6472"/>
                    </a:lnTo>
                    <a:lnTo>
                      <a:pt x="1469" y="6472"/>
                    </a:lnTo>
                    <a:lnTo>
                      <a:pt x="1469"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102" name="Google Shape;3102;p66">
                <a:extLst>
                  <a:ext uri="{FF2B5EF4-FFF2-40B4-BE49-F238E27FC236}">
                    <a16:creationId xmlns:a16="http://schemas.microsoft.com/office/drawing/2014/main" id="{631BAFE2-D84C-BA72-F14A-486B38FB2FF8}"/>
                  </a:ext>
                </a:extLst>
              </p:cNvPr>
              <p:cNvSpPr/>
              <p:nvPr/>
            </p:nvSpPr>
            <p:spPr>
              <a:xfrm>
                <a:off x="8545118" y="4398212"/>
                <a:ext cx="16765" cy="73862"/>
              </a:xfrm>
              <a:custGeom>
                <a:avLst/>
                <a:gdLst/>
                <a:ahLst/>
                <a:cxnLst/>
                <a:rect l="l" t="t" r="r" b="b"/>
                <a:pathLst>
                  <a:path w="1469" h="6472" extrusionOk="0">
                    <a:moveTo>
                      <a:pt x="1" y="1"/>
                    </a:moveTo>
                    <a:lnTo>
                      <a:pt x="1" y="6472"/>
                    </a:lnTo>
                    <a:lnTo>
                      <a:pt x="1468" y="6472"/>
                    </a:lnTo>
                    <a:lnTo>
                      <a:pt x="1468"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103" name="Google Shape;3103;p66">
                <a:extLst>
                  <a:ext uri="{FF2B5EF4-FFF2-40B4-BE49-F238E27FC236}">
                    <a16:creationId xmlns:a16="http://schemas.microsoft.com/office/drawing/2014/main" id="{954490B2-996A-86C3-E092-1DF64A152318}"/>
                  </a:ext>
                </a:extLst>
              </p:cNvPr>
              <p:cNvSpPr/>
              <p:nvPr/>
            </p:nvSpPr>
            <p:spPr>
              <a:xfrm>
                <a:off x="8595363" y="4398212"/>
                <a:ext cx="16765" cy="73862"/>
              </a:xfrm>
              <a:custGeom>
                <a:avLst/>
                <a:gdLst/>
                <a:ahLst/>
                <a:cxnLst/>
                <a:rect l="l" t="t" r="r" b="b"/>
                <a:pathLst>
                  <a:path w="1469" h="6472" extrusionOk="0">
                    <a:moveTo>
                      <a:pt x="1" y="1"/>
                    </a:moveTo>
                    <a:lnTo>
                      <a:pt x="1" y="6472"/>
                    </a:lnTo>
                    <a:lnTo>
                      <a:pt x="1469" y="6472"/>
                    </a:lnTo>
                    <a:lnTo>
                      <a:pt x="1469"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104" name="Google Shape;3104;p66">
                <a:extLst>
                  <a:ext uri="{FF2B5EF4-FFF2-40B4-BE49-F238E27FC236}">
                    <a16:creationId xmlns:a16="http://schemas.microsoft.com/office/drawing/2014/main" id="{3EEEE9CD-698E-851C-EF47-A97224961311}"/>
                  </a:ext>
                </a:extLst>
              </p:cNvPr>
              <p:cNvSpPr/>
              <p:nvPr/>
            </p:nvSpPr>
            <p:spPr>
              <a:xfrm>
                <a:off x="8276753" y="4398212"/>
                <a:ext cx="106604" cy="73485"/>
              </a:xfrm>
              <a:custGeom>
                <a:avLst/>
                <a:gdLst/>
                <a:ahLst/>
                <a:cxnLst/>
                <a:rect l="l" t="t" r="r" b="b"/>
                <a:pathLst>
                  <a:path w="9341" h="6439" extrusionOk="0">
                    <a:moveTo>
                      <a:pt x="1" y="1"/>
                    </a:moveTo>
                    <a:lnTo>
                      <a:pt x="1" y="6439"/>
                    </a:lnTo>
                    <a:lnTo>
                      <a:pt x="9341" y="6439"/>
                    </a:lnTo>
                    <a:lnTo>
                      <a:pt x="9341" y="1"/>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105" name="Google Shape;3105;p66">
                <a:extLst>
                  <a:ext uri="{FF2B5EF4-FFF2-40B4-BE49-F238E27FC236}">
                    <a16:creationId xmlns:a16="http://schemas.microsoft.com/office/drawing/2014/main" id="{4E04F656-FC9D-82A3-1E72-19F183E34DB2}"/>
                  </a:ext>
                </a:extLst>
              </p:cNvPr>
              <p:cNvSpPr/>
              <p:nvPr/>
            </p:nvSpPr>
            <p:spPr>
              <a:xfrm>
                <a:off x="8259624" y="4390223"/>
                <a:ext cx="384887" cy="8000"/>
              </a:xfrm>
              <a:custGeom>
                <a:avLst/>
                <a:gdLst/>
                <a:ahLst/>
                <a:cxnLst/>
                <a:rect l="l" t="t" r="r" b="b"/>
                <a:pathLst>
                  <a:path w="33725" h="701" extrusionOk="0">
                    <a:moveTo>
                      <a:pt x="668" y="0"/>
                    </a:moveTo>
                    <a:cubicBezTo>
                      <a:pt x="301" y="0"/>
                      <a:pt x="1" y="300"/>
                      <a:pt x="1" y="667"/>
                    </a:cubicBezTo>
                    <a:lnTo>
                      <a:pt x="1" y="701"/>
                    </a:lnTo>
                    <a:lnTo>
                      <a:pt x="33725" y="701"/>
                    </a:lnTo>
                    <a:lnTo>
                      <a:pt x="33725" y="667"/>
                    </a:lnTo>
                    <a:cubicBezTo>
                      <a:pt x="33725" y="300"/>
                      <a:pt x="33425" y="0"/>
                      <a:pt x="33058"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106" name="Google Shape;3106;p66">
                <a:extLst>
                  <a:ext uri="{FF2B5EF4-FFF2-40B4-BE49-F238E27FC236}">
                    <a16:creationId xmlns:a16="http://schemas.microsoft.com/office/drawing/2014/main" id="{41A93E1E-C926-AD7F-8430-61EC41BF08F4}"/>
                  </a:ext>
                </a:extLst>
              </p:cNvPr>
              <p:cNvSpPr/>
              <p:nvPr/>
            </p:nvSpPr>
            <p:spPr>
              <a:xfrm>
                <a:off x="8425217" y="4301521"/>
                <a:ext cx="385263" cy="90239"/>
              </a:xfrm>
              <a:custGeom>
                <a:avLst/>
                <a:gdLst/>
                <a:ahLst/>
                <a:cxnLst/>
                <a:rect l="l" t="t" r="r" b="b"/>
                <a:pathLst>
                  <a:path w="33758" h="7907" extrusionOk="0">
                    <a:moveTo>
                      <a:pt x="667" y="1"/>
                    </a:moveTo>
                    <a:cubicBezTo>
                      <a:pt x="300" y="1"/>
                      <a:pt x="0" y="301"/>
                      <a:pt x="0" y="701"/>
                    </a:cubicBezTo>
                    <a:lnTo>
                      <a:pt x="0" y="7239"/>
                    </a:lnTo>
                    <a:cubicBezTo>
                      <a:pt x="0" y="7606"/>
                      <a:pt x="300" y="7907"/>
                      <a:pt x="667" y="7907"/>
                    </a:cubicBezTo>
                    <a:lnTo>
                      <a:pt x="33057" y="7907"/>
                    </a:lnTo>
                    <a:cubicBezTo>
                      <a:pt x="33424" y="7907"/>
                      <a:pt x="33758" y="7573"/>
                      <a:pt x="33724" y="7239"/>
                    </a:cubicBezTo>
                    <a:lnTo>
                      <a:pt x="33724" y="701"/>
                    </a:lnTo>
                    <a:cubicBezTo>
                      <a:pt x="33724" y="301"/>
                      <a:pt x="33424" y="1"/>
                      <a:pt x="33057"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107" name="Google Shape;3107;p66">
                <a:extLst>
                  <a:ext uri="{FF2B5EF4-FFF2-40B4-BE49-F238E27FC236}">
                    <a16:creationId xmlns:a16="http://schemas.microsoft.com/office/drawing/2014/main" id="{3A8CDC65-078A-2E6F-AC4C-315858231AA4}"/>
                  </a:ext>
                </a:extLst>
              </p:cNvPr>
              <p:cNvSpPr/>
              <p:nvPr/>
            </p:nvSpPr>
            <p:spPr>
              <a:xfrm>
                <a:off x="8457946" y="4309521"/>
                <a:ext cx="16765" cy="73485"/>
              </a:xfrm>
              <a:custGeom>
                <a:avLst/>
                <a:gdLst/>
                <a:ahLst/>
                <a:cxnLst/>
                <a:rect l="l" t="t" r="r" b="b"/>
                <a:pathLst>
                  <a:path w="1469" h="6439" extrusionOk="0">
                    <a:moveTo>
                      <a:pt x="1" y="0"/>
                    </a:moveTo>
                    <a:lnTo>
                      <a:pt x="1" y="6438"/>
                    </a:lnTo>
                    <a:lnTo>
                      <a:pt x="1469" y="6438"/>
                    </a:lnTo>
                    <a:lnTo>
                      <a:pt x="1469" y="0"/>
                    </a:lnTo>
                    <a:close/>
                  </a:path>
                </a:pathLst>
              </a:custGeom>
              <a:solidFill>
                <a:srgbClr val="FACD5D"/>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108" name="Google Shape;3108;p66">
                <a:extLst>
                  <a:ext uri="{FF2B5EF4-FFF2-40B4-BE49-F238E27FC236}">
                    <a16:creationId xmlns:a16="http://schemas.microsoft.com/office/drawing/2014/main" id="{B21BE386-D817-8DF2-5793-6458F0CB7D11}"/>
                  </a:ext>
                </a:extLst>
              </p:cNvPr>
              <p:cNvSpPr/>
              <p:nvPr/>
            </p:nvSpPr>
            <p:spPr>
              <a:xfrm>
                <a:off x="8508579" y="4309521"/>
                <a:ext cx="16377" cy="73485"/>
              </a:xfrm>
              <a:custGeom>
                <a:avLst/>
                <a:gdLst/>
                <a:ahLst/>
                <a:cxnLst/>
                <a:rect l="l" t="t" r="r" b="b"/>
                <a:pathLst>
                  <a:path w="1435" h="6439" extrusionOk="0">
                    <a:moveTo>
                      <a:pt x="0" y="0"/>
                    </a:moveTo>
                    <a:lnTo>
                      <a:pt x="0" y="6438"/>
                    </a:lnTo>
                    <a:lnTo>
                      <a:pt x="1435" y="6438"/>
                    </a:lnTo>
                    <a:lnTo>
                      <a:pt x="1435" y="0"/>
                    </a:lnTo>
                    <a:close/>
                  </a:path>
                </a:pathLst>
              </a:custGeom>
              <a:solidFill>
                <a:srgbClr val="FACD5D"/>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109" name="Google Shape;3109;p66">
                <a:extLst>
                  <a:ext uri="{FF2B5EF4-FFF2-40B4-BE49-F238E27FC236}">
                    <a16:creationId xmlns:a16="http://schemas.microsoft.com/office/drawing/2014/main" id="{1EBF249B-D379-8861-D9A5-B42269A233C8}"/>
                  </a:ext>
                </a:extLst>
              </p:cNvPr>
              <p:cNvSpPr/>
              <p:nvPr/>
            </p:nvSpPr>
            <p:spPr>
              <a:xfrm>
                <a:off x="8609457" y="4309521"/>
                <a:ext cx="16377" cy="73485"/>
              </a:xfrm>
              <a:custGeom>
                <a:avLst/>
                <a:gdLst/>
                <a:ahLst/>
                <a:cxnLst/>
                <a:rect l="l" t="t" r="r" b="b"/>
                <a:pathLst>
                  <a:path w="1435" h="6439" extrusionOk="0">
                    <a:moveTo>
                      <a:pt x="0" y="0"/>
                    </a:moveTo>
                    <a:lnTo>
                      <a:pt x="0" y="6438"/>
                    </a:lnTo>
                    <a:lnTo>
                      <a:pt x="1434" y="6438"/>
                    </a:lnTo>
                    <a:lnTo>
                      <a:pt x="1434" y="0"/>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110" name="Google Shape;3110;p66">
                <a:extLst>
                  <a:ext uri="{FF2B5EF4-FFF2-40B4-BE49-F238E27FC236}">
                    <a16:creationId xmlns:a16="http://schemas.microsoft.com/office/drawing/2014/main" id="{B47BACBF-481B-513B-7830-007242AF5955}"/>
                  </a:ext>
                </a:extLst>
              </p:cNvPr>
              <p:cNvSpPr/>
              <p:nvPr/>
            </p:nvSpPr>
            <p:spPr>
              <a:xfrm>
                <a:off x="8660078" y="4309521"/>
                <a:ext cx="16765" cy="73485"/>
              </a:xfrm>
              <a:custGeom>
                <a:avLst/>
                <a:gdLst/>
                <a:ahLst/>
                <a:cxnLst/>
                <a:rect l="l" t="t" r="r" b="b"/>
                <a:pathLst>
                  <a:path w="1469" h="6439" extrusionOk="0">
                    <a:moveTo>
                      <a:pt x="1" y="0"/>
                    </a:moveTo>
                    <a:lnTo>
                      <a:pt x="1" y="6438"/>
                    </a:lnTo>
                    <a:lnTo>
                      <a:pt x="1468" y="6438"/>
                    </a:lnTo>
                    <a:lnTo>
                      <a:pt x="1468" y="0"/>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111" name="Google Shape;3111;p66">
                <a:extLst>
                  <a:ext uri="{FF2B5EF4-FFF2-40B4-BE49-F238E27FC236}">
                    <a16:creationId xmlns:a16="http://schemas.microsoft.com/office/drawing/2014/main" id="{93482F41-ECEE-97CC-3BE4-034905CE5494}"/>
                  </a:ext>
                </a:extLst>
              </p:cNvPr>
              <p:cNvSpPr/>
              <p:nvPr/>
            </p:nvSpPr>
            <p:spPr>
              <a:xfrm>
                <a:off x="8710711" y="4309521"/>
                <a:ext cx="16754" cy="73485"/>
              </a:xfrm>
              <a:custGeom>
                <a:avLst/>
                <a:gdLst/>
                <a:ahLst/>
                <a:cxnLst/>
                <a:rect l="l" t="t" r="r" b="b"/>
                <a:pathLst>
                  <a:path w="1468" h="6439" extrusionOk="0">
                    <a:moveTo>
                      <a:pt x="0" y="0"/>
                    </a:moveTo>
                    <a:lnTo>
                      <a:pt x="0" y="6438"/>
                    </a:lnTo>
                    <a:lnTo>
                      <a:pt x="1468" y="6438"/>
                    </a:lnTo>
                    <a:lnTo>
                      <a:pt x="1468" y="0"/>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112" name="Google Shape;3112;p66">
                <a:extLst>
                  <a:ext uri="{FF2B5EF4-FFF2-40B4-BE49-F238E27FC236}">
                    <a16:creationId xmlns:a16="http://schemas.microsoft.com/office/drawing/2014/main" id="{51CB2DC6-EE52-664F-ACCB-8805A93B06AA}"/>
                  </a:ext>
                </a:extLst>
              </p:cNvPr>
              <p:cNvSpPr/>
              <p:nvPr/>
            </p:nvSpPr>
            <p:spPr>
              <a:xfrm>
                <a:off x="8760956" y="4309521"/>
                <a:ext cx="16754" cy="73485"/>
              </a:xfrm>
              <a:custGeom>
                <a:avLst/>
                <a:gdLst/>
                <a:ahLst/>
                <a:cxnLst/>
                <a:rect l="l" t="t" r="r" b="b"/>
                <a:pathLst>
                  <a:path w="1468" h="6439" extrusionOk="0">
                    <a:moveTo>
                      <a:pt x="0" y="0"/>
                    </a:moveTo>
                    <a:lnTo>
                      <a:pt x="0" y="6438"/>
                    </a:lnTo>
                    <a:lnTo>
                      <a:pt x="1468" y="6438"/>
                    </a:lnTo>
                    <a:lnTo>
                      <a:pt x="1468" y="0"/>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113" name="Google Shape;3113;p66">
                <a:extLst>
                  <a:ext uri="{FF2B5EF4-FFF2-40B4-BE49-F238E27FC236}">
                    <a16:creationId xmlns:a16="http://schemas.microsoft.com/office/drawing/2014/main" id="{38CDDC43-8089-39D5-8326-55BEA33015E6}"/>
                  </a:ext>
                </a:extLst>
              </p:cNvPr>
              <p:cNvSpPr/>
              <p:nvPr/>
            </p:nvSpPr>
            <p:spPr>
              <a:xfrm>
                <a:off x="8442346" y="4309521"/>
                <a:ext cx="106604" cy="73108"/>
              </a:xfrm>
              <a:custGeom>
                <a:avLst/>
                <a:gdLst/>
                <a:ahLst/>
                <a:cxnLst/>
                <a:rect l="l" t="t" r="r" b="b"/>
                <a:pathLst>
                  <a:path w="9341" h="6406" extrusionOk="0">
                    <a:moveTo>
                      <a:pt x="0" y="0"/>
                    </a:moveTo>
                    <a:lnTo>
                      <a:pt x="0" y="6405"/>
                    </a:lnTo>
                    <a:lnTo>
                      <a:pt x="9340" y="6405"/>
                    </a:lnTo>
                    <a:lnTo>
                      <a:pt x="9340" y="0"/>
                    </a:lnTo>
                    <a:close/>
                  </a:path>
                </a:pathLst>
              </a:custGeom>
              <a:solidFill>
                <a:srgbClr val="FFE6B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114" name="Google Shape;3114;p66">
                <a:extLst>
                  <a:ext uri="{FF2B5EF4-FFF2-40B4-BE49-F238E27FC236}">
                    <a16:creationId xmlns:a16="http://schemas.microsoft.com/office/drawing/2014/main" id="{36C2A4E1-5DB8-F687-D2CD-090CEC21A96D}"/>
                  </a:ext>
                </a:extLst>
              </p:cNvPr>
              <p:cNvSpPr/>
              <p:nvPr/>
            </p:nvSpPr>
            <p:spPr>
              <a:xfrm>
                <a:off x="8442346" y="4309521"/>
                <a:ext cx="106604" cy="73108"/>
              </a:xfrm>
              <a:custGeom>
                <a:avLst/>
                <a:gdLst/>
                <a:ahLst/>
                <a:cxnLst/>
                <a:rect l="l" t="t" r="r" b="b"/>
                <a:pathLst>
                  <a:path w="9341" h="6406" extrusionOk="0">
                    <a:moveTo>
                      <a:pt x="0" y="0"/>
                    </a:moveTo>
                    <a:lnTo>
                      <a:pt x="0" y="6405"/>
                    </a:lnTo>
                    <a:lnTo>
                      <a:pt x="9340" y="6405"/>
                    </a:lnTo>
                    <a:lnTo>
                      <a:pt x="9340" y="0"/>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115" name="Google Shape;3115;p66">
                <a:extLst>
                  <a:ext uri="{FF2B5EF4-FFF2-40B4-BE49-F238E27FC236}">
                    <a16:creationId xmlns:a16="http://schemas.microsoft.com/office/drawing/2014/main" id="{EA75AF79-AE56-051F-6681-428A76E0BAE7}"/>
                  </a:ext>
                </a:extLst>
              </p:cNvPr>
              <p:cNvSpPr/>
              <p:nvPr/>
            </p:nvSpPr>
            <p:spPr>
              <a:xfrm>
                <a:off x="8425217" y="4301145"/>
                <a:ext cx="385263" cy="8388"/>
              </a:xfrm>
              <a:custGeom>
                <a:avLst/>
                <a:gdLst/>
                <a:ahLst/>
                <a:cxnLst/>
                <a:rect l="l" t="t" r="r" b="b"/>
                <a:pathLst>
                  <a:path w="33758" h="735" extrusionOk="0">
                    <a:moveTo>
                      <a:pt x="667" y="1"/>
                    </a:moveTo>
                    <a:cubicBezTo>
                      <a:pt x="300" y="1"/>
                      <a:pt x="0" y="301"/>
                      <a:pt x="0" y="668"/>
                    </a:cubicBezTo>
                    <a:lnTo>
                      <a:pt x="0" y="734"/>
                    </a:lnTo>
                    <a:lnTo>
                      <a:pt x="33724" y="734"/>
                    </a:lnTo>
                    <a:lnTo>
                      <a:pt x="33724" y="668"/>
                    </a:lnTo>
                    <a:cubicBezTo>
                      <a:pt x="33758" y="301"/>
                      <a:pt x="33424" y="1"/>
                      <a:pt x="33057"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116" name="Google Shape;3116;p66">
                <a:extLst>
                  <a:ext uri="{FF2B5EF4-FFF2-40B4-BE49-F238E27FC236}">
                    <a16:creationId xmlns:a16="http://schemas.microsoft.com/office/drawing/2014/main" id="{AB62260A-203B-B8FE-7B98-CACD7923C485}"/>
                  </a:ext>
                </a:extLst>
              </p:cNvPr>
              <p:cNvSpPr/>
              <p:nvPr/>
            </p:nvSpPr>
            <p:spPr>
              <a:xfrm>
                <a:off x="8455287" y="3974923"/>
                <a:ext cx="328543" cy="318797"/>
              </a:xfrm>
              <a:custGeom>
                <a:avLst/>
                <a:gdLst/>
                <a:ahLst/>
                <a:cxnLst/>
                <a:rect l="l" t="t" r="r" b="b"/>
                <a:pathLst>
                  <a:path w="28788" h="27934" extrusionOk="0">
                    <a:moveTo>
                      <a:pt x="14211" y="0"/>
                    </a:moveTo>
                    <a:cubicBezTo>
                      <a:pt x="10875" y="0"/>
                      <a:pt x="7706" y="1168"/>
                      <a:pt x="5171" y="3336"/>
                    </a:cubicBezTo>
                    <a:cubicBezTo>
                      <a:pt x="2335" y="5738"/>
                      <a:pt x="567" y="9107"/>
                      <a:pt x="267" y="12843"/>
                    </a:cubicBezTo>
                    <a:cubicBezTo>
                      <a:pt x="0" y="16546"/>
                      <a:pt x="1168" y="20182"/>
                      <a:pt x="3570" y="23017"/>
                    </a:cubicBezTo>
                    <a:cubicBezTo>
                      <a:pt x="6005" y="25852"/>
                      <a:pt x="9374" y="27587"/>
                      <a:pt x="13076" y="27887"/>
                    </a:cubicBezTo>
                    <a:cubicBezTo>
                      <a:pt x="13458" y="27918"/>
                      <a:pt x="13838" y="27933"/>
                      <a:pt x="14218" y="27933"/>
                    </a:cubicBezTo>
                    <a:cubicBezTo>
                      <a:pt x="17520" y="27933"/>
                      <a:pt x="20707" y="26769"/>
                      <a:pt x="23250" y="24585"/>
                    </a:cubicBezTo>
                    <a:cubicBezTo>
                      <a:pt x="26086" y="22183"/>
                      <a:pt x="27854" y="18814"/>
                      <a:pt x="28120" y="15078"/>
                    </a:cubicBezTo>
                    <a:cubicBezTo>
                      <a:pt x="28788" y="7406"/>
                      <a:pt x="23050" y="668"/>
                      <a:pt x="15345" y="34"/>
                    </a:cubicBezTo>
                    <a:cubicBezTo>
                      <a:pt x="14944" y="0"/>
                      <a:pt x="14577" y="0"/>
                      <a:pt x="14211" y="0"/>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117" name="Google Shape;3117;p66">
                <a:extLst>
                  <a:ext uri="{FF2B5EF4-FFF2-40B4-BE49-F238E27FC236}">
                    <a16:creationId xmlns:a16="http://schemas.microsoft.com/office/drawing/2014/main" id="{78D559E1-6CDE-CA17-B2FB-818291485363}"/>
                  </a:ext>
                </a:extLst>
              </p:cNvPr>
              <p:cNvSpPr/>
              <p:nvPr/>
            </p:nvSpPr>
            <p:spPr>
              <a:xfrm>
                <a:off x="8447675" y="3964264"/>
                <a:ext cx="340720" cy="340732"/>
              </a:xfrm>
              <a:custGeom>
                <a:avLst/>
                <a:gdLst/>
                <a:ahLst/>
                <a:cxnLst/>
                <a:rect l="l" t="t" r="r" b="b"/>
                <a:pathLst>
                  <a:path w="29855" h="29856" extrusionOk="0">
                    <a:moveTo>
                      <a:pt x="16045" y="634"/>
                    </a:moveTo>
                    <a:cubicBezTo>
                      <a:pt x="8173" y="0"/>
                      <a:pt x="1234" y="5905"/>
                      <a:pt x="601" y="13810"/>
                    </a:cubicBezTo>
                    <a:cubicBezTo>
                      <a:pt x="0" y="21683"/>
                      <a:pt x="5871" y="28621"/>
                      <a:pt x="13777" y="29255"/>
                    </a:cubicBezTo>
                    <a:cubicBezTo>
                      <a:pt x="21682" y="29855"/>
                      <a:pt x="28587" y="23984"/>
                      <a:pt x="29221" y="16079"/>
                    </a:cubicBezTo>
                    <a:lnTo>
                      <a:pt x="29221" y="16079"/>
                    </a:lnTo>
                    <a:lnTo>
                      <a:pt x="29221" y="16079"/>
                    </a:lnTo>
                    <a:lnTo>
                      <a:pt x="29221" y="16079"/>
                    </a:lnTo>
                    <a:cubicBezTo>
                      <a:pt x="29855" y="8140"/>
                      <a:pt x="23951" y="1268"/>
                      <a:pt x="16045" y="634"/>
                    </a:cubicBezTo>
                    <a:close/>
                    <a:moveTo>
                      <a:pt x="28854" y="16012"/>
                    </a:moveTo>
                    <a:cubicBezTo>
                      <a:pt x="28554" y="19748"/>
                      <a:pt x="26786" y="23117"/>
                      <a:pt x="23951" y="25519"/>
                    </a:cubicBezTo>
                    <a:cubicBezTo>
                      <a:pt x="21115" y="27954"/>
                      <a:pt x="17513" y="29121"/>
                      <a:pt x="13777" y="28821"/>
                    </a:cubicBezTo>
                    <a:cubicBezTo>
                      <a:pt x="10074" y="28521"/>
                      <a:pt x="6705" y="26786"/>
                      <a:pt x="4270" y="23951"/>
                    </a:cubicBezTo>
                    <a:cubicBezTo>
                      <a:pt x="1868" y="21116"/>
                      <a:pt x="701" y="17480"/>
                      <a:pt x="1001" y="13777"/>
                    </a:cubicBezTo>
                    <a:cubicBezTo>
                      <a:pt x="1268" y="10074"/>
                      <a:pt x="3036" y="6672"/>
                      <a:pt x="5871" y="4270"/>
                    </a:cubicBezTo>
                    <a:cubicBezTo>
                      <a:pt x="8406" y="2102"/>
                      <a:pt x="11575" y="934"/>
                      <a:pt x="14911" y="934"/>
                    </a:cubicBezTo>
                    <a:cubicBezTo>
                      <a:pt x="15278" y="934"/>
                      <a:pt x="15678" y="934"/>
                      <a:pt x="16045" y="968"/>
                    </a:cubicBezTo>
                    <a:cubicBezTo>
                      <a:pt x="23717" y="1602"/>
                      <a:pt x="29455" y="8340"/>
                      <a:pt x="28854" y="16012"/>
                    </a:cubicBezTo>
                    <a:close/>
                  </a:path>
                </a:pathLst>
              </a:custGeom>
              <a:solidFill>
                <a:srgbClr val="FDB42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118" name="Google Shape;3118;p66">
                <a:extLst>
                  <a:ext uri="{FF2B5EF4-FFF2-40B4-BE49-F238E27FC236}">
                    <a16:creationId xmlns:a16="http://schemas.microsoft.com/office/drawing/2014/main" id="{3B7C45E8-71DC-1221-BB33-36BE3641C60A}"/>
                  </a:ext>
                </a:extLst>
              </p:cNvPr>
              <p:cNvSpPr/>
              <p:nvPr/>
            </p:nvSpPr>
            <p:spPr>
              <a:xfrm>
                <a:off x="8451475" y="3970986"/>
                <a:ext cx="336920" cy="327539"/>
              </a:xfrm>
              <a:custGeom>
                <a:avLst/>
                <a:gdLst/>
                <a:ahLst/>
                <a:cxnLst/>
                <a:rect l="l" t="t" r="r" b="b"/>
                <a:pathLst>
                  <a:path w="29522" h="28700" extrusionOk="0">
                    <a:moveTo>
                      <a:pt x="14545" y="679"/>
                    </a:moveTo>
                    <a:cubicBezTo>
                      <a:pt x="14911" y="679"/>
                      <a:pt x="15278" y="679"/>
                      <a:pt x="15612" y="712"/>
                    </a:cubicBezTo>
                    <a:cubicBezTo>
                      <a:pt x="23117" y="1346"/>
                      <a:pt x="28755" y="7918"/>
                      <a:pt x="28188" y="15390"/>
                    </a:cubicBezTo>
                    <a:cubicBezTo>
                      <a:pt x="27887" y="19026"/>
                      <a:pt x="26220" y="22328"/>
                      <a:pt x="23418" y="24696"/>
                    </a:cubicBezTo>
                    <a:cubicBezTo>
                      <a:pt x="20971" y="26815"/>
                      <a:pt x="17856" y="27946"/>
                      <a:pt x="14648" y="27946"/>
                    </a:cubicBezTo>
                    <a:cubicBezTo>
                      <a:pt x="14270" y="27946"/>
                      <a:pt x="13890" y="27930"/>
                      <a:pt x="13510" y="27899"/>
                    </a:cubicBezTo>
                    <a:cubicBezTo>
                      <a:pt x="9875" y="27598"/>
                      <a:pt x="6572" y="25930"/>
                      <a:pt x="4204" y="23162"/>
                    </a:cubicBezTo>
                    <a:cubicBezTo>
                      <a:pt x="1835" y="20393"/>
                      <a:pt x="701" y="16857"/>
                      <a:pt x="1002" y="13221"/>
                    </a:cubicBezTo>
                    <a:cubicBezTo>
                      <a:pt x="1268" y="9585"/>
                      <a:pt x="2936" y="6316"/>
                      <a:pt x="5738" y="3915"/>
                    </a:cubicBezTo>
                    <a:cubicBezTo>
                      <a:pt x="8240" y="1780"/>
                      <a:pt x="11342" y="679"/>
                      <a:pt x="14545" y="679"/>
                    </a:cubicBezTo>
                    <a:close/>
                    <a:moveTo>
                      <a:pt x="14578" y="1"/>
                    </a:moveTo>
                    <a:cubicBezTo>
                      <a:pt x="11146" y="1"/>
                      <a:pt x="7856" y="1220"/>
                      <a:pt x="5271" y="3414"/>
                    </a:cubicBezTo>
                    <a:cubicBezTo>
                      <a:pt x="2369" y="5916"/>
                      <a:pt x="601" y="9385"/>
                      <a:pt x="268" y="13221"/>
                    </a:cubicBezTo>
                    <a:cubicBezTo>
                      <a:pt x="1" y="17057"/>
                      <a:pt x="1202" y="20760"/>
                      <a:pt x="3670" y="23662"/>
                    </a:cubicBezTo>
                    <a:cubicBezTo>
                      <a:pt x="6172" y="26564"/>
                      <a:pt x="9608" y="28332"/>
                      <a:pt x="13444" y="28666"/>
                    </a:cubicBezTo>
                    <a:cubicBezTo>
                      <a:pt x="13844" y="28699"/>
                      <a:pt x="14244" y="28699"/>
                      <a:pt x="14611" y="28699"/>
                    </a:cubicBezTo>
                    <a:cubicBezTo>
                      <a:pt x="18047" y="28699"/>
                      <a:pt x="21283" y="27498"/>
                      <a:pt x="23918" y="25263"/>
                    </a:cubicBezTo>
                    <a:cubicBezTo>
                      <a:pt x="26853" y="22762"/>
                      <a:pt x="28588" y="19326"/>
                      <a:pt x="28921" y="15490"/>
                    </a:cubicBezTo>
                    <a:cubicBezTo>
                      <a:pt x="29522" y="7584"/>
                      <a:pt x="23584" y="679"/>
                      <a:pt x="15712" y="45"/>
                    </a:cubicBezTo>
                    <a:cubicBezTo>
                      <a:pt x="15333" y="16"/>
                      <a:pt x="14954" y="1"/>
                      <a:pt x="14578"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119" name="Google Shape;3119;p66">
                <a:extLst>
                  <a:ext uri="{FF2B5EF4-FFF2-40B4-BE49-F238E27FC236}">
                    <a16:creationId xmlns:a16="http://schemas.microsoft.com/office/drawing/2014/main" id="{07B6046E-4057-E2E9-0C24-A17F59801185}"/>
                  </a:ext>
                </a:extLst>
              </p:cNvPr>
              <p:cNvSpPr/>
              <p:nvPr/>
            </p:nvSpPr>
            <p:spPr>
              <a:xfrm>
                <a:off x="8559965" y="4044967"/>
                <a:ext cx="121075" cy="196067"/>
              </a:xfrm>
              <a:custGeom>
                <a:avLst/>
                <a:gdLst/>
                <a:ahLst/>
                <a:cxnLst/>
                <a:rect l="l" t="t" r="r" b="b"/>
                <a:pathLst>
                  <a:path w="10609" h="17180" extrusionOk="0">
                    <a:moveTo>
                      <a:pt x="4237" y="4437"/>
                    </a:moveTo>
                    <a:lnTo>
                      <a:pt x="4237" y="6939"/>
                    </a:lnTo>
                    <a:cubicBezTo>
                      <a:pt x="3436" y="6705"/>
                      <a:pt x="2903" y="6338"/>
                      <a:pt x="2903" y="5704"/>
                    </a:cubicBezTo>
                    <a:cubicBezTo>
                      <a:pt x="2903" y="5104"/>
                      <a:pt x="3336" y="4604"/>
                      <a:pt x="4237" y="4437"/>
                    </a:cubicBezTo>
                    <a:close/>
                    <a:moveTo>
                      <a:pt x="6072" y="10074"/>
                    </a:moveTo>
                    <a:cubicBezTo>
                      <a:pt x="6872" y="10374"/>
                      <a:pt x="7406" y="10708"/>
                      <a:pt x="7406" y="11342"/>
                    </a:cubicBezTo>
                    <a:cubicBezTo>
                      <a:pt x="7406" y="11909"/>
                      <a:pt x="7039" y="12442"/>
                      <a:pt x="6072" y="12676"/>
                    </a:cubicBezTo>
                    <a:lnTo>
                      <a:pt x="6072" y="10074"/>
                    </a:lnTo>
                    <a:close/>
                    <a:moveTo>
                      <a:pt x="4237" y="0"/>
                    </a:moveTo>
                    <a:lnTo>
                      <a:pt x="4237" y="2035"/>
                    </a:lnTo>
                    <a:cubicBezTo>
                      <a:pt x="1368" y="2369"/>
                      <a:pt x="1" y="4036"/>
                      <a:pt x="1" y="5938"/>
                    </a:cubicBezTo>
                    <a:cubicBezTo>
                      <a:pt x="1" y="8506"/>
                      <a:pt x="2202" y="9207"/>
                      <a:pt x="4237" y="9674"/>
                    </a:cubicBezTo>
                    <a:lnTo>
                      <a:pt x="4237" y="12743"/>
                    </a:lnTo>
                    <a:cubicBezTo>
                      <a:pt x="3336" y="12609"/>
                      <a:pt x="2369" y="12342"/>
                      <a:pt x="1435" y="11775"/>
                    </a:cubicBezTo>
                    <a:lnTo>
                      <a:pt x="534" y="14044"/>
                    </a:lnTo>
                    <a:cubicBezTo>
                      <a:pt x="1535" y="14711"/>
                      <a:pt x="2869" y="15044"/>
                      <a:pt x="4237" y="15178"/>
                    </a:cubicBezTo>
                    <a:lnTo>
                      <a:pt x="4237" y="17179"/>
                    </a:lnTo>
                    <a:lnTo>
                      <a:pt x="6072" y="17179"/>
                    </a:lnTo>
                    <a:lnTo>
                      <a:pt x="6072" y="15111"/>
                    </a:lnTo>
                    <a:cubicBezTo>
                      <a:pt x="8940" y="14777"/>
                      <a:pt x="10375" y="13110"/>
                      <a:pt x="10375" y="11208"/>
                    </a:cubicBezTo>
                    <a:cubicBezTo>
                      <a:pt x="10375" y="8573"/>
                      <a:pt x="8106" y="7906"/>
                      <a:pt x="6072" y="7406"/>
                    </a:cubicBezTo>
                    <a:lnTo>
                      <a:pt x="6072" y="4370"/>
                    </a:lnTo>
                    <a:cubicBezTo>
                      <a:pt x="7406" y="4503"/>
                      <a:pt x="8707" y="5004"/>
                      <a:pt x="9607" y="5671"/>
                    </a:cubicBezTo>
                    <a:lnTo>
                      <a:pt x="10608" y="3436"/>
                    </a:lnTo>
                    <a:cubicBezTo>
                      <a:pt x="9607" y="2669"/>
                      <a:pt x="7873" y="2102"/>
                      <a:pt x="6072" y="2002"/>
                    </a:cubicBezTo>
                    <a:lnTo>
                      <a:pt x="6072" y="0"/>
                    </a:ln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120" name="Google Shape;3120;p66">
                <a:extLst>
                  <a:ext uri="{FF2B5EF4-FFF2-40B4-BE49-F238E27FC236}">
                    <a16:creationId xmlns:a16="http://schemas.microsoft.com/office/drawing/2014/main" id="{AA150FC6-EA35-048F-44C5-C81AE195DD0D}"/>
                  </a:ext>
                </a:extLst>
              </p:cNvPr>
              <p:cNvSpPr/>
              <p:nvPr/>
            </p:nvSpPr>
            <p:spPr>
              <a:xfrm>
                <a:off x="8476227" y="3995361"/>
                <a:ext cx="240986" cy="240347"/>
              </a:xfrm>
              <a:custGeom>
                <a:avLst/>
                <a:gdLst/>
                <a:ahLst/>
                <a:cxnLst/>
                <a:rect l="l" t="t" r="r" b="b"/>
                <a:pathLst>
                  <a:path w="21116" h="21060" extrusionOk="0">
                    <a:moveTo>
                      <a:pt x="12342" y="1"/>
                    </a:moveTo>
                    <a:cubicBezTo>
                      <a:pt x="6047" y="1"/>
                      <a:pt x="741" y="4859"/>
                      <a:pt x="267" y="11219"/>
                    </a:cubicBezTo>
                    <a:cubicBezTo>
                      <a:pt x="0" y="15055"/>
                      <a:pt x="1468" y="18591"/>
                      <a:pt x="4070" y="21059"/>
                    </a:cubicBezTo>
                    <a:cubicBezTo>
                      <a:pt x="1701" y="18624"/>
                      <a:pt x="367" y="15255"/>
                      <a:pt x="667" y="11619"/>
                    </a:cubicBezTo>
                    <a:cubicBezTo>
                      <a:pt x="1175" y="5243"/>
                      <a:pt x="6509" y="405"/>
                      <a:pt x="12768" y="405"/>
                    </a:cubicBezTo>
                    <a:cubicBezTo>
                      <a:pt x="13091" y="405"/>
                      <a:pt x="13416" y="418"/>
                      <a:pt x="13743" y="444"/>
                    </a:cubicBezTo>
                    <a:cubicBezTo>
                      <a:pt x="16612" y="678"/>
                      <a:pt x="19180" y="1879"/>
                      <a:pt x="21115" y="3713"/>
                    </a:cubicBezTo>
                    <a:cubicBezTo>
                      <a:pt x="19114" y="1679"/>
                      <a:pt x="16412" y="278"/>
                      <a:pt x="13376" y="44"/>
                    </a:cubicBezTo>
                    <a:cubicBezTo>
                      <a:pt x="13029" y="15"/>
                      <a:pt x="12684" y="1"/>
                      <a:pt x="12342"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grpSp>
      <p:sp>
        <p:nvSpPr>
          <p:cNvPr id="21" name="Title 20">
            <a:extLst>
              <a:ext uri="{FF2B5EF4-FFF2-40B4-BE49-F238E27FC236}">
                <a16:creationId xmlns:a16="http://schemas.microsoft.com/office/drawing/2014/main" id="{4205D6BD-242D-D702-A4EF-84794DA30C33}"/>
              </a:ext>
            </a:extLst>
          </p:cNvPr>
          <p:cNvSpPr>
            <a:spLocks noGrp="1"/>
          </p:cNvSpPr>
          <p:nvPr>
            <p:ph type="title"/>
          </p:nvPr>
        </p:nvSpPr>
        <p:spPr>
          <a:xfrm>
            <a:off x="964600" y="549758"/>
            <a:ext cx="10272000" cy="763600"/>
          </a:xfrm>
        </p:spPr>
        <p:txBody>
          <a:bodyPr/>
          <a:lstStyle/>
          <a:p>
            <a:r>
              <a:rPr lang="en-VN" sz="4400" dirty="0">
                <a:latin typeface="Calibri" panose="020F0502020204030204" pitchFamily="34" charset="0"/>
                <a:cs typeface="Calibri" panose="020F0502020204030204" pitchFamily="34" charset="0"/>
              </a:rPr>
              <a:t>Recommendations</a:t>
            </a:r>
          </a:p>
        </p:txBody>
      </p:sp>
      <p:sp>
        <p:nvSpPr>
          <p:cNvPr id="23" name="TextBox 22">
            <a:extLst>
              <a:ext uri="{FF2B5EF4-FFF2-40B4-BE49-F238E27FC236}">
                <a16:creationId xmlns:a16="http://schemas.microsoft.com/office/drawing/2014/main" id="{DAC1E1E6-DA6D-E4A6-472D-FE98DA71DDFF}"/>
              </a:ext>
            </a:extLst>
          </p:cNvPr>
          <p:cNvSpPr txBox="1"/>
          <p:nvPr/>
        </p:nvSpPr>
        <p:spPr>
          <a:xfrm>
            <a:off x="1137400" y="2230424"/>
            <a:ext cx="10871303" cy="203132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1F1F1F"/>
                </a:solidFill>
                <a:effectLst/>
                <a:uLnTx/>
                <a:uFillTx/>
                <a:latin typeface="Calibri" panose="020F0502020204030204" pitchFamily="34" charset="0"/>
                <a:ea typeface="+mn-ea"/>
                <a:cs typeface="Calibri" panose="020F0502020204030204" pitchFamily="34" charset="0"/>
              </a:rPr>
              <a:t>3. Enhance After-Sales Services: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1F1F1F"/>
                </a:solidFill>
                <a:effectLst/>
                <a:uLnTx/>
                <a:uFillTx/>
                <a:latin typeface="Calibri" panose="020F0502020204030204" pitchFamily="34" charset="0"/>
                <a:ea typeface="+mn-ea"/>
                <a:cs typeface="Calibri" panose="020F0502020204030204" pitchFamily="34" charset="0"/>
              </a:rPr>
              <a:t> Premium Services: </a:t>
            </a:r>
            <a:r>
              <a:rPr kumimoji="0" lang="en-US" sz="1800" b="0" i="0" u="none" strike="noStrike" kern="1200" cap="none" spc="0" normalizeH="0" baseline="0" noProof="0" dirty="0">
                <a:ln>
                  <a:noFill/>
                </a:ln>
                <a:solidFill>
                  <a:srgbClr val="1F1F1F"/>
                </a:solidFill>
                <a:effectLst/>
                <a:uLnTx/>
                <a:uFillTx/>
                <a:latin typeface="Calibri" panose="020F0502020204030204" pitchFamily="34" charset="0"/>
                <a:ea typeface="+mn-ea"/>
                <a:cs typeface="Calibri" panose="020F0502020204030204" pitchFamily="34" charset="0"/>
              </a:rPr>
              <a:t>Create premium service packages with priority hotlines and fast technical support to add value and build customer loyalty.</a:t>
            </a:r>
          </a:p>
          <a:p>
            <a:pPr marL="0" marR="0" lvl="0" indent="0"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srgbClr val="1F1F1F"/>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1F1F1F"/>
                </a:solidFill>
                <a:effectLst/>
                <a:uLnTx/>
                <a:uFillTx/>
                <a:latin typeface="Calibri" panose="020F0502020204030204" pitchFamily="34" charset="0"/>
                <a:ea typeface="+mn-ea"/>
                <a:cs typeface="Calibri" panose="020F0502020204030204" pitchFamily="34" charset="0"/>
              </a:rPr>
              <a:t>4. Build Long-Term Customer Relationships: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1F1F1F"/>
                </a:solidFill>
                <a:effectLst/>
                <a:uLnTx/>
                <a:uFillTx/>
                <a:latin typeface="Calibri" panose="020F0502020204030204" pitchFamily="34" charset="0"/>
                <a:ea typeface="+mn-ea"/>
                <a:cs typeface="Calibri" panose="020F0502020204030204" pitchFamily="34" charset="0"/>
              </a:rPr>
              <a:t> Loyalty Program: </a:t>
            </a:r>
            <a:r>
              <a:rPr kumimoji="0" lang="en-US" sz="1800" b="0" i="0" u="none" strike="noStrike" kern="1200" cap="none" spc="0" normalizeH="0" baseline="0" noProof="0" dirty="0">
                <a:ln>
                  <a:noFill/>
                </a:ln>
                <a:solidFill>
                  <a:srgbClr val="1F1F1F"/>
                </a:solidFill>
                <a:effectLst/>
                <a:uLnTx/>
                <a:uFillTx/>
                <a:latin typeface="Calibri" panose="020F0502020204030204" pitchFamily="34" charset="0"/>
                <a:ea typeface="+mn-ea"/>
                <a:cs typeface="Calibri" panose="020F0502020204030204" pitchFamily="34" charset="0"/>
              </a:rPr>
              <a:t>Develop a loyalty program for Copier customers with exclusive offers on consumables, maintenance packages, and periodic gifts.</a:t>
            </a:r>
          </a:p>
        </p:txBody>
      </p:sp>
      <p:sp>
        <p:nvSpPr>
          <p:cNvPr id="2" name="TextBox 1">
            <a:extLst>
              <a:ext uri="{FF2B5EF4-FFF2-40B4-BE49-F238E27FC236}">
                <a16:creationId xmlns:a16="http://schemas.microsoft.com/office/drawing/2014/main" id="{6021897B-2596-3BB7-211B-C00ED7F04A4C}"/>
              </a:ext>
            </a:extLst>
          </p:cNvPr>
          <p:cNvSpPr txBox="1"/>
          <p:nvPr/>
        </p:nvSpPr>
        <p:spPr>
          <a:xfrm>
            <a:off x="5670727" y="6446053"/>
            <a:ext cx="6097712" cy="307777"/>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51CB68-6F21-AF43-B057-CC91713153E9}" type="slidenum">
              <a:rPr kumimoji="0" lang="en-VN" sz="1400" b="1" i="0" u="none" strike="noStrike" kern="1200" cap="none" spc="0" normalizeH="0" baseline="0" noProof="0" smtClean="0">
                <a:ln>
                  <a:noFill/>
                </a:ln>
                <a:solidFill>
                  <a:schemeClr val="bg1"/>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VN" sz="14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09467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98"/>
        <p:cNvGrpSpPr/>
        <p:nvPr/>
      </p:nvGrpSpPr>
      <p:grpSpPr>
        <a:xfrm>
          <a:off x="0" y="0"/>
          <a:ext cx="0" cy="0"/>
          <a:chOff x="0" y="0"/>
          <a:chExt cx="0" cy="0"/>
        </a:xfrm>
      </p:grpSpPr>
      <p:grpSp>
        <p:nvGrpSpPr>
          <p:cNvPr id="3499" name="Google Shape;3499;p74"/>
          <p:cNvGrpSpPr/>
          <p:nvPr/>
        </p:nvGrpSpPr>
        <p:grpSpPr>
          <a:xfrm>
            <a:off x="-243155" y="1825737"/>
            <a:ext cx="6792253" cy="3914568"/>
            <a:chOff x="12553" y="1292880"/>
            <a:chExt cx="6347900" cy="3658475"/>
          </a:xfrm>
        </p:grpSpPr>
        <p:sp>
          <p:nvSpPr>
            <p:cNvPr id="3500" name="Google Shape;3500;p74"/>
            <p:cNvSpPr/>
            <p:nvPr/>
          </p:nvSpPr>
          <p:spPr>
            <a:xfrm>
              <a:off x="12553" y="1292880"/>
              <a:ext cx="6347900" cy="3658475"/>
            </a:xfrm>
            <a:custGeom>
              <a:avLst/>
              <a:gdLst/>
              <a:ahLst/>
              <a:cxnLst/>
              <a:rect l="l" t="t" r="r" b="b"/>
              <a:pathLst>
                <a:path w="253916" h="146339" extrusionOk="0">
                  <a:moveTo>
                    <a:pt x="253916" y="1"/>
                  </a:moveTo>
                  <a:lnTo>
                    <a:pt x="223060" y="16246"/>
                  </a:lnTo>
                  <a:lnTo>
                    <a:pt x="230999" y="22517"/>
                  </a:lnTo>
                  <a:lnTo>
                    <a:pt x="205548" y="53739"/>
                  </a:lnTo>
                  <a:lnTo>
                    <a:pt x="171790" y="29589"/>
                  </a:lnTo>
                  <a:lnTo>
                    <a:pt x="119253" y="84628"/>
                  </a:lnTo>
                  <a:lnTo>
                    <a:pt x="77957" y="60878"/>
                  </a:lnTo>
                  <a:lnTo>
                    <a:pt x="1" y="129260"/>
                  </a:lnTo>
                  <a:lnTo>
                    <a:pt x="1" y="146339"/>
                  </a:lnTo>
                  <a:lnTo>
                    <a:pt x="79625" y="72553"/>
                  </a:lnTo>
                  <a:lnTo>
                    <a:pt x="119453" y="97070"/>
                  </a:lnTo>
                  <a:lnTo>
                    <a:pt x="173225" y="43132"/>
                  </a:lnTo>
                  <a:lnTo>
                    <a:pt x="207216" y="67316"/>
                  </a:lnTo>
                  <a:lnTo>
                    <a:pt x="238905" y="28555"/>
                  </a:lnTo>
                  <a:lnTo>
                    <a:pt x="246410" y="34592"/>
                  </a:lnTo>
                  <a:lnTo>
                    <a:pt x="253916" y="1"/>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501" name="Google Shape;3501;p74"/>
            <p:cNvSpPr/>
            <p:nvPr/>
          </p:nvSpPr>
          <p:spPr>
            <a:xfrm>
              <a:off x="1752153" y="2756480"/>
              <a:ext cx="437000" cy="398500"/>
            </a:xfrm>
            <a:custGeom>
              <a:avLst/>
              <a:gdLst/>
              <a:ahLst/>
              <a:cxnLst/>
              <a:rect l="l" t="t" r="r" b="b"/>
              <a:pathLst>
                <a:path w="17480" h="15940" extrusionOk="0">
                  <a:moveTo>
                    <a:pt x="8745" y="1"/>
                  </a:moveTo>
                  <a:cubicBezTo>
                    <a:pt x="5120" y="1"/>
                    <a:pt x="1834" y="2495"/>
                    <a:pt x="1001" y="6203"/>
                  </a:cubicBezTo>
                  <a:cubicBezTo>
                    <a:pt x="0" y="10506"/>
                    <a:pt x="2702" y="14743"/>
                    <a:pt x="7005" y="15743"/>
                  </a:cubicBezTo>
                  <a:cubicBezTo>
                    <a:pt x="7591" y="15876"/>
                    <a:pt x="8177" y="15940"/>
                    <a:pt x="8754" y="15940"/>
                  </a:cubicBezTo>
                  <a:cubicBezTo>
                    <a:pt x="12384" y="15940"/>
                    <a:pt x="15677" y="13423"/>
                    <a:pt x="16512" y="9739"/>
                  </a:cubicBezTo>
                  <a:cubicBezTo>
                    <a:pt x="17479" y="5436"/>
                    <a:pt x="14811" y="1166"/>
                    <a:pt x="10508" y="199"/>
                  </a:cubicBezTo>
                  <a:cubicBezTo>
                    <a:pt x="9917" y="65"/>
                    <a:pt x="9327" y="1"/>
                    <a:pt x="8745"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3502" name="Google Shape;3502;p74"/>
            <p:cNvSpPr/>
            <p:nvPr/>
          </p:nvSpPr>
          <p:spPr>
            <a:xfrm>
              <a:off x="4107978" y="1999130"/>
              <a:ext cx="452850" cy="398475"/>
            </a:xfrm>
            <a:custGeom>
              <a:avLst/>
              <a:gdLst/>
              <a:ahLst/>
              <a:cxnLst/>
              <a:rect l="l" t="t" r="r" b="b"/>
              <a:pathLst>
                <a:path w="18114" h="15939" extrusionOk="0">
                  <a:moveTo>
                    <a:pt x="9058" y="1"/>
                  </a:moveTo>
                  <a:cubicBezTo>
                    <a:pt x="8027" y="1"/>
                    <a:pt x="6980" y="205"/>
                    <a:pt x="5972" y="638"/>
                  </a:cubicBezTo>
                  <a:cubicBezTo>
                    <a:pt x="1902" y="2339"/>
                    <a:pt x="1" y="7009"/>
                    <a:pt x="1702" y="11046"/>
                  </a:cubicBezTo>
                  <a:cubicBezTo>
                    <a:pt x="2981" y="14104"/>
                    <a:pt x="5937" y="15938"/>
                    <a:pt x="9054" y="15938"/>
                  </a:cubicBezTo>
                  <a:cubicBezTo>
                    <a:pt x="10084" y="15938"/>
                    <a:pt x="11132" y="15738"/>
                    <a:pt x="12143" y="15315"/>
                  </a:cubicBezTo>
                  <a:cubicBezTo>
                    <a:pt x="16179" y="13614"/>
                    <a:pt x="18114" y="8944"/>
                    <a:pt x="16379" y="4875"/>
                  </a:cubicBezTo>
                  <a:cubicBezTo>
                    <a:pt x="15103" y="1846"/>
                    <a:pt x="12155" y="1"/>
                    <a:pt x="9058"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grpSp>
      <p:sp>
        <p:nvSpPr>
          <p:cNvPr id="3503" name="Google Shape;3503;p74"/>
          <p:cNvSpPr/>
          <p:nvPr/>
        </p:nvSpPr>
        <p:spPr>
          <a:xfrm>
            <a:off x="436117" y="5329867"/>
            <a:ext cx="4622800" cy="575200"/>
          </a:xfrm>
          <a:prstGeom prst="ellipse">
            <a:avLst/>
          </a:prstGeom>
          <a:solidFill>
            <a:srgbClr val="212529">
              <a:alpha val="39880"/>
            </a:srgbClr>
          </a:solidFill>
          <a:ln>
            <a:noFill/>
          </a:ln>
        </p:spPr>
        <p:txBody>
          <a:bodyPr spcFirstLastPara="1" wrap="square" lIns="121900" tIns="121900" rIns="121900" bIns="121900" anchor="ctr" anchorCtr="0">
            <a:noAutofit/>
          </a:bodyPr>
          <a:lstStyle/>
          <a:p>
            <a:endParaRPr sz="2400"/>
          </a:p>
        </p:txBody>
      </p:sp>
      <p:sp>
        <p:nvSpPr>
          <p:cNvPr id="3504" name="Google Shape;3504;p74"/>
          <p:cNvSpPr txBox="1">
            <a:spLocks noGrp="1"/>
          </p:cNvSpPr>
          <p:nvPr>
            <p:ph type="ctrTitle"/>
          </p:nvPr>
        </p:nvSpPr>
        <p:spPr>
          <a:xfrm>
            <a:off x="6323067" y="566267"/>
            <a:ext cx="4909600" cy="2062000"/>
          </a:xfrm>
          <a:prstGeom prst="rect">
            <a:avLst/>
          </a:prstGeom>
        </p:spPr>
        <p:txBody>
          <a:bodyPr spcFirstLastPara="1" wrap="square" lIns="121900" tIns="121900" rIns="121900" bIns="121900" anchor="t" anchorCtr="0">
            <a:noAutofit/>
          </a:bodyPr>
          <a:lstStyle/>
          <a:p>
            <a:r>
              <a:rPr lang="en" dirty="0"/>
              <a:t>THANK </a:t>
            </a:r>
            <a:r>
              <a:rPr lang="en" dirty="0">
                <a:solidFill>
                  <a:schemeClr val="dk2"/>
                </a:solidFill>
              </a:rPr>
              <a:t>YOU </a:t>
            </a:r>
            <a:r>
              <a:rPr lang="en" dirty="0"/>
              <a:t>FOR</a:t>
            </a:r>
            <a:r>
              <a:rPr lang="en" dirty="0">
                <a:solidFill>
                  <a:schemeClr val="dk2"/>
                </a:solidFill>
              </a:rPr>
              <a:t> LISTENING!</a:t>
            </a:r>
            <a:endParaRPr dirty="0">
              <a:solidFill>
                <a:schemeClr val="dk2"/>
              </a:solidFill>
            </a:endParaRPr>
          </a:p>
        </p:txBody>
      </p:sp>
      <p:sp>
        <p:nvSpPr>
          <p:cNvPr id="3505" name="Google Shape;3505;p74"/>
          <p:cNvSpPr txBox="1">
            <a:spLocks noGrp="1"/>
          </p:cNvSpPr>
          <p:nvPr>
            <p:ph type="subTitle" idx="1"/>
          </p:nvPr>
        </p:nvSpPr>
        <p:spPr>
          <a:xfrm>
            <a:off x="6322859" y="3936936"/>
            <a:ext cx="4909600" cy="773058"/>
          </a:xfrm>
          <a:prstGeom prst="rect">
            <a:avLst/>
          </a:prstGeom>
        </p:spPr>
        <p:txBody>
          <a:bodyPr spcFirstLastPara="1" wrap="square" lIns="121900" tIns="121900" rIns="121900" bIns="121900" anchor="t" anchorCtr="0">
            <a:noAutofit/>
          </a:bodyPr>
          <a:lstStyle/>
          <a:p>
            <a:pPr marL="0" indent="0">
              <a:buSzPts val="1100"/>
            </a:pPr>
            <a:r>
              <a:rPr lang="en" b="1" dirty="0"/>
              <a:t>Do you have any questions?</a:t>
            </a:r>
            <a:endParaRPr b="1" dirty="0"/>
          </a:p>
        </p:txBody>
      </p:sp>
      <p:grpSp>
        <p:nvGrpSpPr>
          <p:cNvPr id="3525" name="Google Shape;3525;p74"/>
          <p:cNvGrpSpPr/>
          <p:nvPr/>
        </p:nvGrpSpPr>
        <p:grpSpPr>
          <a:xfrm>
            <a:off x="3813997" y="807056"/>
            <a:ext cx="1028859" cy="859317"/>
            <a:chOff x="2860498" y="605292"/>
            <a:chExt cx="771644" cy="644488"/>
          </a:xfrm>
        </p:grpSpPr>
        <p:sp>
          <p:nvSpPr>
            <p:cNvPr id="3526" name="Google Shape;3526;p74"/>
            <p:cNvSpPr/>
            <p:nvPr/>
          </p:nvSpPr>
          <p:spPr>
            <a:xfrm>
              <a:off x="2860498" y="688271"/>
              <a:ext cx="419627" cy="418965"/>
            </a:xfrm>
            <a:custGeom>
              <a:avLst/>
              <a:gdLst/>
              <a:ahLst/>
              <a:cxnLst/>
              <a:rect l="l" t="t" r="r" b="b"/>
              <a:pathLst>
                <a:path w="20916" h="20883" extrusionOk="0">
                  <a:moveTo>
                    <a:pt x="10475" y="6205"/>
                  </a:moveTo>
                  <a:cubicBezTo>
                    <a:pt x="11009" y="6205"/>
                    <a:pt x="11576" y="6338"/>
                    <a:pt x="12076" y="6505"/>
                  </a:cubicBezTo>
                  <a:lnTo>
                    <a:pt x="12143" y="6438"/>
                  </a:lnTo>
                  <a:lnTo>
                    <a:pt x="12143" y="6505"/>
                  </a:lnTo>
                  <a:cubicBezTo>
                    <a:pt x="13144" y="6939"/>
                    <a:pt x="13944" y="7706"/>
                    <a:pt x="14344" y="8773"/>
                  </a:cubicBezTo>
                  <a:lnTo>
                    <a:pt x="14445" y="8773"/>
                  </a:lnTo>
                  <a:lnTo>
                    <a:pt x="14344" y="8840"/>
                  </a:lnTo>
                  <a:cubicBezTo>
                    <a:pt x="14578" y="9340"/>
                    <a:pt x="14645" y="9841"/>
                    <a:pt x="14645" y="10441"/>
                  </a:cubicBezTo>
                  <a:cubicBezTo>
                    <a:pt x="14645" y="10975"/>
                    <a:pt x="14511" y="11509"/>
                    <a:pt x="14344" y="12009"/>
                  </a:cubicBezTo>
                  <a:lnTo>
                    <a:pt x="14445" y="12109"/>
                  </a:lnTo>
                  <a:lnTo>
                    <a:pt x="14344" y="12109"/>
                  </a:lnTo>
                  <a:cubicBezTo>
                    <a:pt x="13944" y="13110"/>
                    <a:pt x="13144" y="13910"/>
                    <a:pt x="12143" y="14344"/>
                  </a:cubicBezTo>
                  <a:lnTo>
                    <a:pt x="12143" y="14444"/>
                  </a:lnTo>
                  <a:lnTo>
                    <a:pt x="12076" y="14344"/>
                  </a:lnTo>
                  <a:cubicBezTo>
                    <a:pt x="11576" y="14578"/>
                    <a:pt x="11075" y="14644"/>
                    <a:pt x="10475" y="14644"/>
                  </a:cubicBezTo>
                  <a:cubicBezTo>
                    <a:pt x="9941" y="14644"/>
                    <a:pt x="9408" y="14511"/>
                    <a:pt x="8907" y="14344"/>
                  </a:cubicBezTo>
                  <a:lnTo>
                    <a:pt x="8807" y="14444"/>
                  </a:lnTo>
                  <a:lnTo>
                    <a:pt x="8807" y="14344"/>
                  </a:lnTo>
                  <a:cubicBezTo>
                    <a:pt x="7806" y="13944"/>
                    <a:pt x="7006" y="13143"/>
                    <a:pt x="6572" y="12109"/>
                  </a:cubicBezTo>
                  <a:lnTo>
                    <a:pt x="6472" y="12109"/>
                  </a:lnTo>
                  <a:lnTo>
                    <a:pt x="6572" y="12009"/>
                  </a:lnTo>
                  <a:cubicBezTo>
                    <a:pt x="6339" y="11509"/>
                    <a:pt x="6272" y="11008"/>
                    <a:pt x="6272" y="10441"/>
                  </a:cubicBezTo>
                  <a:cubicBezTo>
                    <a:pt x="6272" y="9907"/>
                    <a:pt x="6405" y="9340"/>
                    <a:pt x="6572" y="8840"/>
                  </a:cubicBezTo>
                  <a:lnTo>
                    <a:pt x="6472" y="8773"/>
                  </a:lnTo>
                  <a:lnTo>
                    <a:pt x="6572" y="8773"/>
                  </a:lnTo>
                  <a:cubicBezTo>
                    <a:pt x="6973" y="7773"/>
                    <a:pt x="7773" y="6972"/>
                    <a:pt x="8807" y="6505"/>
                  </a:cubicBezTo>
                  <a:lnTo>
                    <a:pt x="8807" y="6438"/>
                  </a:lnTo>
                  <a:lnTo>
                    <a:pt x="8874" y="6505"/>
                  </a:lnTo>
                  <a:cubicBezTo>
                    <a:pt x="9374" y="6305"/>
                    <a:pt x="9875" y="6205"/>
                    <a:pt x="10475" y="6205"/>
                  </a:cubicBezTo>
                  <a:close/>
                  <a:moveTo>
                    <a:pt x="8807" y="0"/>
                  </a:moveTo>
                  <a:lnTo>
                    <a:pt x="8807" y="2636"/>
                  </a:lnTo>
                  <a:cubicBezTo>
                    <a:pt x="7840" y="2836"/>
                    <a:pt x="6939" y="3203"/>
                    <a:pt x="6105" y="3770"/>
                  </a:cubicBezTo>
                  <a:lnTo>
                    <a:pt x="4237" y="1868"/>
                  </a:lnTo>
                  <a:lnTo>
                    <a:pt x="1902" y="4203"/>
                  </a:lnTo>
                  <a:lnTo>
                    <a:pt x="3770" y="6105"/>
                  </a:lnTo>
                  <a:cubicBezTo>
                    <a:pt x="3237" y="6872"/>
                    <a:pt x="2836" y="7806"/>
                    <a:pt x="2636" y="8807"/>
                  </a:cubicBezTo>
                  <a:lnTo>
                    <a:pt x="1" y="8807"/>
                  </a:lnTo>
                  <a:lnTo>
                    <a:pt x="1" y="12109"/>
                  </a:lnTo>
                  <a:lnTo>
                    <a:pt x="2636" y="12109"/>
                  </a:lnTo>
                  <a:cubicBezTo>
                    <a:pt x="2836" y="13076"/>
                    <a:pt x="3237" y="13977"/>
                    <a:pt x="3770" y="14811"/>
                  </a:cubicBezTo>
                  <a:lnTo>
                    <a:pt x="1902" y="16679"/>
                  </a:lnTo>
                  <a:lnTo>
                    <a:pt x="4237" y="19014"/>
                  </a:lnTo>
                  <a:lnTo>
                    <a:pt x="6105" y="17146"/>
                  </a:lnTo>
                  <a:cubicBezTo>
                    <a:pt x="6906" y="17680"/>
                    <a:pt x="7806" y="18080"/>
                    <a:pt x="8807" y="18280"/>
                  </a:cubicBezTo>
                  <a:lnTo>
                    <a:pt x="8807" y="20882"/>
                  </a:lnTo>
                  <a:lnTo>
                    <a:pt x="12110" y="20882"/>
                  </a:lnTo>
                  <a:lnTo>
                    <a:pt x="12110" y="18280"/>
                  </a:lnTo>
                  <a:cubicBezTo>
                    <a:pt x="13077" y="18080"/>
                    <a:pt x="13978" y="17680"/>
                    <a:pt x="14811" y="17146"/>
                  </a:cubicBezTo>
                  <a:lnTo>
                    <a:pt x="16679" y="19014"/>
                  </a:lnTo>
                  <a:lnTo>
                    <a:pt x="19014" y="16679"/>
                  </a:lnTo>
                  <a:lnTo>
                    <a:pt x="17146" y="14811"/>
                  </a:lnTo>
                  <a:cubicBezTo>
                    <a:pt x="17680" y="14010"/>
                    <a:pt x="18080" y="13110"/>
                    <a:pt x="18281" y="12109"/>
                  </a:cubicBezTo>
                  <a:lnTo>
                    <a:pt x="20916" y="12109"/>
                  </a:lnTo>
                  <a:lnTo>
                    <a:pt x="20916" y="8807"/>
                  </a:lnTo>
                  <a:lnTo>
                    <a:pt x="18281" y="8807"/>
                  </a:lnTo>
                  <a:cubicBezTo>
                    <a:pt x="18080" y="7839"/>
                    <a:pt x="17680" y="6939"/>
                    <a:pt x="17146" y="6105"/>
                  </a:cubicBezTo>
                  <a:lnTo>
                    <a:pt x="19014" y="4203"/>
                  </a:lnTo>
                  <a:lnTo>
                    <a:pt x="16679" y="1868"/>
                  </a:lnTo>
                  <a:lnTo>
                    <a:pt x="14811" y="3770"/>
                  </a:lnTo>
                  <a:cubicBezTo>
                    <a:pt x="14011" y="3236"/>
                    <a:pt x="13110" y="2836"/>
                    <a:pt x="12110" y="2636"/>
                  </a:cubicBezTo>
                  <a:lnTo>
                    <a:pt x="12110" y="0"/>
                  </a:lnTo>
                  <a:close/>
                </a:path>
              </a:pathLst>
            </a:custGeom>
            <a:solidFill>
              <a:srgbClr val="6E9BD3">
                <a:alpha val="43450"/>
              </a:srgbClr>
            </a:solidFill>
            <a:ln>
              <a:noFill/>
            </a:ln>
          </p:spPr>
          <p:txBody>
            <a:bodyPr spcFirstLastPara="1" wrap="square" lIns="121900" tIns="121900" rIns="121900" bIns="121900" anchor="ctr" anchorCtr="0">
              <a:noAutofit/>
            </a:bodyPr>
            <a:lstStyle/>
            <a:p>
              <a:endParaRPr sz="2400"/>
            </a:p>
          </p:txBody>
        </p:sp>
        <p:sp>
          <p:nvSpPr>
            <p:cNvPr id="3527" name="Google Shape;3527;p74"/>
            <p:cNvSpPr/>
            <p:nvPr/>
          </p:nvSpPr>
          <p:spPr>
            <a:xfrm>
              <a:off x="3281449" y="605292"/>
              <a:ext cx="239606" cy="241613"/>
            </a:xfrm>
            <a:custGeom>
              <a:avLst/>
              <a:gdLst/>
              <a:ahLst/>
              <a:cxnLst/>
              <a:rect l="l" t="t" r="r" b="b"/>
              <a:pathLst>
                <a:path w="11943" h="12043" extrusionOk="0">
                  <a:moveTo>
                    <a:pt x="5905" y="3569"/>
                  </a:moveTo>
                  <a:cubicBezTo>
                    <a:pt x="6238" y="3569"/>
                    <a:pt x="6539" y="3636"/>
                    <a:pt x="6839" y="3736"/>
                  </a:cubicBezTo>
                  <a:lnTo>
                    <a:pt x="6872" y="3703"/>
                  </a:lnTo>
                  <a:lnTo>
                    <a:pt x="6872" y="3736"/>
                  </a:lnTo>
                  <a:cubicBezTo>
                    <a:pt x="7473" y="3970"/>
                    <a:pt x="7906" y="4437"/>
                    <a:pt x="8173" y="5037"/>
                  </a:cubicBezTo>
                  <a:lnTo>
                    <a:pt x="8206" y="5037"/>
                  </a:lnTo>
                  <a:lnTo>
                    <a:pt x="8173" y="5070"/>
                  </a:lnTo>
                  <a:cubicBezTo>
                    <a:pt x="8306" y="5371"/>
                    <a:pt x="8340" y="5637"/>
                    <a:pt x="8340" y="5971"/>
                  </a:cubicBezTo>
                  <a:cubicBezTo>
                    <a:pt x="8340" y="6305"/>
                    <a:pt x="8306" y="6605"/>
                    <a:pt x="8206" y="6938"/>
                  </a:cubicBezTo>
                  <a:lnTo>
                    <a:pt x="8173" y="6938"/>
                  </a:lnTo>
                  <a:cubicBezTo>
                    <a:pt x="7906" y="7539"/>
                    <a:pt x="7473" y="7972"/>
                    <a:pt x="6872" y="8239"/>
                  </a:cubicBezTo>
                  <a:lnTo>
                    <a:pt x="6872" y="8273"/>
                  </a:lnTo>
                  <a:lnTo>
                    <a:pt x="6839" y="8239"/>
                  </a:lnTo>
                  <a:cubicBezTo>
                    <a:pt x="6539" y="8373"/>
                    <a:pt x="6238" y="8406"/>
                    <a:pt x="5905" y="8406"/>
                  </a:cubicBezTo>
                  <a:cubicBezTo>
                    <a:pt x="5571" y="8406"/>
                    <a:pt x="5304" y="8306"/>
                    <a:pt x="5004" y="8239"/>
                  </a:cubicBezTo>
                  <a:lnTo>
                    <a:pt x="4971" y="8273"/>
                  </a:lnTo>
                  <a:lnTo>
                    <a:pt x="4971" y="8239"/>
                  </a:lnTo>
                  <a:cubicBezTo>
                    <a:pt x="4370" y="7972"/>
                    <a:pt x="3903" y="7539"/>
                    <a:pt x="3670" y="6938"/>
                  </a:cubicBezTo>
                  <a:lnTo>
                    <a:pt x="3636" y="6938"/>
                  </a:lnTo>
                  <a:lnTo>
                    <a:pt x="3670" y="6905"/>
                  </a:lnTo>
                  <a:cubicBezTo>
                    <a:pt x="3536" y="6605"/>
                    <a:pt x="3503" y="6305"/>
                    <a:pt x="3503" y="5971"/>
                  </a:cubicBezTo>
                  <a:cubicBezTo>
                    <a:pt x="3503" y="5637"/>
                    <a:pt x="3536" y="5371"/>
                    <a:pt x="3670" y="5070"/>
                  </a:cubicBezTo>
                  <a:lnTo>
                    <a:pt x="3636" y="5037"/>
                  </a:lnTo>
                  <a:lnTo>
                    <a:pt x="3670" y="5037"/>
                  </a:lnTo>
                  <a:cubicBezTo>
                    <a:pt x="3903" y="4437"/>
                    <a:pt x="4370" y="3970"/>
                    <a:pt x="4971" y="3736"/>
                  </a:cubicBezTo>
                  <a:lnTo>
                    <a:pt x="4971" y="3703"/>
                  </a:lnTo>
                  <a:lnTo>
                    <a:pt x="5004" y="3736"/>
                  </a:lnTo>
                  <a:cubicBezTo>
                    <a:pt x="5304" y="3603"/>
                    <a:pt x="5571" y="3569"/>
                    <a:pt x="5905" y="3569"/>
                  </a:cubicBezTo>
                  <a:close/>
                  <a:moveTo>
                    <a:pt x="5004" y="0"/>
                  </a:moveTo>
                  <a:lnTo>
                    <a:pt x="5004" y="1501"/>
                  </a:lnTo>
                  <a:cubicBezTo>
                    <a:pt x="4437" y="1635"/>
                    <a:pt x="3903" y="1835"/>
                    <a:pt x="3470" y="2135"/>
                  </a:cubicBezTo>
                  <a:lnTo>
                    <a:pt x="2369" y="1068"/>
                  </a:lnTo>
                  <a:lnTo>
                    <a:pt x="1035" y="2402"/>
                  </a:lnTo>
                  <a:lnTo>
                    <a:pt x="2135" y="3469"/>
                  </a:lnTo>
                  <a:cubicBezTo>
                    <a:pt x="1835" y="3936"/>
                    <a:pt x="1602" y="4470"/>
                    <a:pt x="1502" y="5037"/>
                  </a:cubicBezTo>
                  <a:lnTo>
                    <a:pt x="1" y="5037"/>
                  </a:lnTo>
                  <a:lnTo>
                    <a:pt x="1" y="6938"/>
                  </a:lnTo>
                  <a:lnTo>
                    <a:pt x="1502" y="6938"/>
                  </a:lnTo>
                  <a:cubicBezTo>
                    <a:pt x="1635" y="7539"/>
                    <a:pt x="1835" y="8006"/>
                    <a:pt x="2135" y="8473"/>
                  </a:cubicBezTo>
                  <a:lnTo>
                    <a:pt x="1035" y="9574"/>
                  </a:lnTo>
                  <a:lnTo>
                    <a:pt x="2369" y="10908"/>
                  </a:lnTo>
                  <a:lnTo>
                    <a:pt x="3470" y="9807"/>
                  </a:lnTo>
                  <a:cubicBezTo>
                    <a:pt x="3937" y="10107"/>
                    <a:pt x="4470" y="10374"/>
                    <a:pt x="5004" y="10441"/>
                  </a:cubicBezTo>
                  <a:lnTo>
                    <a:pt x="5004" y="12042"/>
                  </a:lnTo>
                  <a:lnTo>
                    <a:pt x="6939" y="12042"/>
                  </a:lnTo>
                  <a:lnTo>
                    <a:pt x="6939" y="10541"/>
                  </a:lnTo>
                  <a:cubicBezTo>
                    <a:pt x="7506" y="10408"/>
                    <a:pt x="8006" y="10207"/>
                    <a:pt x="8473" y="9907"/>
                  </a:cubicBezTo>
                  <a:lnTo>
                    <a:pt x="9541" y="10975"/>
                  </a:lnTo>
                  <a:lnTo>
                    <a:pt x="10875" y="9640"/>
                  </a:lnTo>
                  <a:lnTo>
                    <a:pt x="9808" y="8573"/>
                  </a:lnTo>
                  <a:cubicBezTo>
                    <a:pt x="10074" y="8106"/>
                    <a:pt x="10341" y="7572"/>
                    <a:pt x="10408" y="7038"/>
                  </a:cubicBezTo>
                  <a:lnTo>
                    <a:pt x="11942" y="7038"/>
                  </a:lnTo>
                  <a:lnTo>
                    <a:pt x="11942" y="6938"/>
                  </a:lnTo>
                  <a:lnTo>
                    <a:pt x="11942" y="5037"/>
                  </a:lnTo>
                  <a:lnTo>
                    <a:pt x="10408" y="5037"/>
                  </a:lnTo>
                  <a:cubicBezTo>
                    <a:pt x="10308" y="4437"/>
                    <a:pt x="10074" y="3936"/>
                    <a:pt x="9808" y="3469"/>
                  </a:cubicBezTo>
                  <a:lnTo>
                    <a:pt x="10875" y="2402"/>
                  </a:lnTo>
                  <a:lnTo>
                    <a:pt x="9541" y="1068"/>
                  </a:lnTo>
                  <a:lnTo>
                    <a:pt x="8473" y="2135"/>
                  </a:lnTo>
                  <a:cubicBezTo>
                    <a:pt x="8006" y="1835"/>
                    <a:pt x="7473" y="1601"/>
                    <a:pt x="6939" y="1501"/>
                  </a:cubicBezTo>
                  <a:lnTo>
                    <a:pt x="6939" y="0"/>
                  </a:lnTo>
                  <a:close/>
                </a:path>
              </a:pathLst>
            </a:custGeom>
            <a:solidFill>
              <a:srgbClr val="6E9BD3">
                <a:alpha val="43450"/>
              </a:srgbClr>
            </a:solidFill>
            <a:ln>
              <a:noFill/>
            </a:ln>
          </p:spPr>
          <p:txBody>
            <a:bodyPr spcFirstLastPara="1" wrap="square" lIns="121900" tIns="121900" rIns="121900" bIns="121900" anchor="ctr" anchorCtr="0">
              <a:noAutofit/>
            </a:bodyPr>
            <a:lstStyle/>
            <a:p>
              <a:endParaRPr sz="2400"/>
            </a:p>
          </p:txBody>
        </p:sp>
        <p:sp>
          <p:nvSpPr>
            <p:cNvPr id="3528" name="Google Shape;3528;p74"/>
            <p:cNvSpPr/>
            <p:nvPr/>
          </p:nvSpPr>
          <p:spPr>
            <a:xfrm>
              <a:off x="3280787" y="898405"/>
              <a:ext cx="351355" cy="351375"/>
            </a:xfrm>
            <a:custGeom>
              <a:avLst/>
              <a:gdLst/>
              <a:ahLst/>
              <a:cxnLst/>
              <a:rect l="l" t="t" r="r" b="b"/>
              <a:pathLst>
                <a:path w="17513" h="17514" extrusionOk="0">
                  <a:moveTo>
                    <a:pt x="8740" y="5204"/>
                  </a:moveTo>
                  <a:cubicBezTo>
                    <a:pt x="9207" y="5204"/>
                    <a:pt x="9674" y="5304"/>
                    <a:pt x="10074" y="5471"/>
                  </a:cubicBezTo>
                  <a:lnTo>
                    <a:pt x="10141" y="5438"/>
                  </a:lnTo>
                  <a:lnTo>
                    <a:pt x="10141" y="5505"/>
                  </a:lnTo>
                  <a:cubicBezTo>
                    <a:pt x="10975" y="5871"/>
                    <a:pt x="11642" y="6539"/>
                    <a:pt x="12009" y="7373"/>
                  </a:cubicBezTo>
                  <a:lnTo>
                    <a:pt x="12075" y="7373"/>
                  </a:lnTo>
                  <a:lnTo>
                    <a:pt x="12042" y="7439"/>
                  </a:lnTo>
                  <a:cubicBezTo>
                    <a:pt x="12209" y="7840"/>
                    <a:pt x="12309" y="8307"/>
                    <a:pt x="12309" y="8774"/>
                  </a:cubicBezTo>
                  <a:cubicBezTo>
                    <a:pt x="12309" y="9207"/>
                    <a:pt x="12209" y="9674"/>
                    <a:pt x="12042" y="10108"/>
                  </a:cubicBezTo>
                  <a:lnTo>
                    <a:pt x="12075" y="10141"/>
                  </a:lnTo>
                  <a:lnTo>
                    <a:pt x="12009" y="10141"/>
                  </a:lnTo>
                  <a:cubicBezTo>
                    <a:pt x="11642" y="10975"/>
                    <a:pt x="10975" y="11642"/>
                    <a:pt x="10141" y="12009"/>
                  </a:cubicBezTo>
                  <a:lnTo>
                    <a:pt x="10141" y="12109"/>
                  </a:lnTo>
                  <a:lnTo>
                    <a:pt x="10074" y="12043"/>
                  </a:lnTo>
                  <a:cubicBezTo>
                    <a:pt x="9674" y="12209"/>
                    <a:pt x="9207" y="12309"/>
                    <a:pt x="8740" y="12309"/>
                  </a:cubicBezTo>
                  <a:cubicBezTo>
                    <a:pt x="8306" y="12309"/>
                    <a:pt x="7839" y="12209"/>
                    <a:pt x="7405" y="12043"/>
                  </a:cubicBezTo>
                  <a:lnTo>
                    <a:pt x="7372" y="12109"/>
                  </a:lnTo>
                  <a:lnTo>
                    <a:pt x="7372" y="12009"/>
                  </a:lnTo>
                  <a:cubicBezTo>
                    <a:pt x="6538" y="11642"/>
                    <a:pt x="5871" y="10975"/>
                    <a:pt x="5504" y="10141"/>
                  </a:cubicBezTo>
                  <a:lnTo>
                    <a:pt x="5404" y="10141"/>
                  </a:lnTo>
                  <a:lnTo>
                    <a:pt x="5471" y="10108"/>
                  </a:lnTo>
                  <a:cubicBezTo>
                    <a:pt x="5304" y="9674"/>
                    <a:pt x="5204" y="9207"/>
                    <a:pt x="5204" y="8774"/>
                  </a:cubicBezTo>
                  <a:cubicBezTo>
                    <a:pt x="5204" y="8307"/>
                    <a:pt x="5304" y="7840"/>
                    <a:pt x="5471" y="7439"/>
                  </a:cubicBezTo>
                  <a:lnTo>
                    <a:pt x="5404" y="7373"/>
                  </a:lnTo>
                  <a:lnTo>
                    <a:pt x="5504" y="7373"/>
                  </a:lnTo>
                  <a:cubicBezTo>
                    <a:pt x="5871" y="6539"/>
                    <a:pt x="6538" y="5871"/>
                    <a:pt x="7372" y="5505"/>
                  </a:cubicBezTo>
                  <a:lnTo>
                    <a:pt x="7372" y="5438"/>
                  </a:lnTo>
                  <a:lnTo>
                    <a:pt x="7405" y="5471"/>
                  </a:lnTo>
                  <a:cubicBezTo>
                    <a:pt x="7839" y="5304"/>
                    <a:pt x="8306" y="5204"/>
                    <a:pt x="8740" y="5204"/>
                  </a:cubicBezTo>
                  <a:close/>
                  <a:moveTo>
                    <a:pt x="7372" y="1"/>
                  </a:moveTo>
                  <a:lnTo>
                    <a:pt x="7372" y="2202"/>
                  </a:lnTo>
                  <a:cubicBezTo>
                    <a:pt x="6538" y="2369"/>
                    <a:pt x="5804" y="2703"/>
                    <a:pt x="5137" y="3170"/>
                  </a:cubicBezTo>
                  <a:lnTo>
                    <a:pt x="3536" y="1602"/>
                  </a:lnTo>
                  <a:lnTo>
                    <a:pt x="1568" y="3536"/>
                  </a:lnTo>
                  <a:lnTo>
                    <a:pt x="3169" y="5138"/>
                  </a:lnTo>
                  <a:cubicBezTo>
                    <a:pt x="2702" y="5805"/>
                    <a:pt x="2402" y="6605"/>
                    <a:pt x="2202" y="7373"/>
                  </a:cubicBezTo>
                  <a:lnTo>
                    <a:pt x="0" y="7373"/>
                  </a:lnTo>
                  <a:lnTo>
                    <a:pt x="0" y="10141"/>
                  </a:lnTo>
                  <a:lnTo>
                    <a:pt x="2202" y="10141"/>
                  </a:lnTo>
                  <a:cubicBezTo>
                    <a:pt x="2369" y="10975"/>
                    <a:pt x="2702" y="11709"/>
                    <a:pt x="3169" y="12376"/>
                  </a:cubicBezTo>
                  <a:lnTo>
                    <a:pt x="1568" y="13977"/>
                  </a:lnTo>
                  <a:lnTo>
                    <a:pt x="3536" y="15945"/>
                  </a:lnTo>
                  <a:lnTo>
                    <a:pt x="5137" y="14344"/>
                  </a:lnTo>
                  <a:cubicBezTo>
                    <a:pt x="5804" y="14811"/>
                    <a:pt x="6572" y="15111"/>
                    <a:pt x="7372" y="15312"/>
                  </a:cubicBezTo>
                  <a:lnTo>
                    <a:pt x="7372" y="17513"/>
                  </a:lnTo>
                  <a:lnTo>
                    <a:pt x="10141" y="17513"/>
                  </a:lnTo>
                  <a:lnTo>
                    <a:pt x="10141" y="15312"/>
                  </a:lnTo>
                  <a:cubicBezTo>
                    <a:pt x="10975" y="15145"/>
                    <a:pt x="11709" y="14811"/>
                    <a:pt x="12376" y="14344"/>
                  </a:cubicBezTo>
                  <a:lnTo>
                    <a:pt x="13977" y="15945"/>
                  </a:lnTo>
                  <a:lnTo>
                    <a:pt x="15912" y="13977"/>
                  </a:lnTo>
                  <a:lnTo>
                    <a:pt x="14344" y="12376"/>
                  </a:lnTo>
                  <a:cubicBezTo>
                    <a:pt x="14811" y="11709"/>
                    <a:pt x="15078" y="10942"/>
                    <a:pt x="15311" y="10141"/>
                  </a:cubicBezTo>
                  <a:lnTo>
                    <a:pt x="17513" y="10141"/>
                  </a:lnTo>
                  <a:lnTo>
                    <a:pt x="17513" y="7373"/>
                  </a:lnTo>
                  <a:lnTo>
                    <a:pt x="15311" y="7373"/>
                  </a:lnTo>
                  <a:cubicBezTo>
                    <a:pt x="15144" y="6539"/>
                    <a:pt x="14811" y="5805"/>
                    <a:pt x="14344" y="5138"/>
                  </a:cubicBezTo>
                  <a:lnTo>
                    <a:pt x="15912" y="3536"/>
                  </a:lnTo>
                  <a:lnTo>
                    <a:pt x="13977" y="1602"/>
                  </a:lnTo>
                  <a:lnTo>
                    <a:pt x="12376" y="3170"/>
                  </a:lnTo>
                  <a:cubicBezTo>
                    <a:pt x="11709" y="2703"/>
                    <a:pt x="10908" y="2436"/>
                    <a:pt x="10141" y="2202"/>
                  </a:cubicBezTo>
                  <a:lnTo>
                    <a:pt x="10141" y="1"/>
                  </a:lnTo>
                  <a:close/>
                </a:path>
              </a:pathLst>
            </a:custGeom>
            <a:solidFill>
              <a:srgbClr val="6E9BD3">
                <a:alpha val="43450"/>
              </a:srgbClr>
            </a:solidFill>
            <a:ln>
              <a:noFill/>
            </a:ln>
          </p:spPr>
          <p:txBody>
            <a:bodyPr spcFirstLastPara="1" wrap="square" lIns="121900" tIns="121900" rIns="121900" bIns="121900" anchor="ctr" anchorCtr="0">
              <a:noAutofit/>
            </a:bodyPr>
            <a:lstStyle/>
            <a:p>
              <a:endParaRPr sz="2400"/>
            </a:p>
          </p:txBody>
        </p:sp>
      </p:grpSp>
      <p:grpSp>
        <p:nvGrpSpPr>
          <p:cNvPr id="3529" name="Google Shape;3529;p74"/>
          <p:cNvGrpSpPr/>
          <p:nvPr/>
        </p:nvGrpSpPr>
        <p:grpSpPr>
          <a:xfrm>
            <a:off x="356320" y="1025943"/>
            <a:ext cx="793297" cy="800413"/>
            <a:chOff x="267239" y="769457"/>
            <a:chExt cx="594973" cy="600310"/>
          </a:xfrm>
        </p:grpSpPr>
        <p:sp>
          <p:nvSpPr>
            <p:cNvPr id="3530" name="Google Shape;3530;p74"/>
            <p:cNvSpPr/>
            <p:nvPr/>
          </p:nvSpPr>
          <p:spPr>
            <a:xfrm>
              <a:off x="267239" y="827678"/>
              <a:ext cx="542109" cy="542089"/>
            </a:xfrm>
            <a:custGeom>
              <a:avLst/>
              <a:gdLst/>
              <a:ahLst/>
              <a:cxnLst/>
              <a:rect l="l" t="t" r="r" b="b"/>
              <a:pathLst>
                <a:path w="27021" h="27020" extrusionOk="0">
                  <a:moveTo>
                    <a:pt x="13511" y="3403"/>
                  </a:moveTo>
                  <a:cubicBezTo>
                    <a:pt x="19081" y="3403"/>
                    <a:pt x="23618" y="7906"/>
                    <a:pt x="23618" y="13510"/>
                  </a:cubicBezTo>
                  <a:cubicBezTo>
                    <a:pt x="23618" y="19047"/>
                    <a:pt x="19115" y="23617"/>
                    <a:pt x="13511" y="23617"/>
                  </a:cubicBezTo>
                  <a:cubicBezTo>
                    <a:pt x="7973" y="23617"/>
                    <a:pt x="3437" y="19114"/>
                    <a:pt x="3437" y="13510"/>
                  </a:cubicBezTo>
                  <a:cubicBezTo>
                    <a:pt x="3437" y="7973"/>
                    <a:pt x="7940" y="3403"/>
                    <a:pt x="13511" y="3403"/>
                  </a:cubicBezTo>
                  <a:close/>
                  <a:moveTo>
                    <a:pt x="13511" y="0"/>
                  </a:moveTo>
                  <a:cubicBezTo>
                    <a:pt x="6072" y="0"/>
                    <a:pt x="1" y="6038"/>
                    <a:pt x="1" y="13510"/>
                  </a:cubicBezTo>
                  <a:cubicBezTo>
                    <a:pt x="1" y="20982"/>
                    <a:pt x="6072" y="27020"/>
                    <a:pt x="13511" y="27020"/>
                  </a:cubicBezTo>
                  <a:cubicBezTo>
                    <a:pt x="20983" y="27020"/>
                    <a:pt x="27020" y="20982"/>
                    <a:pt x="27020" y="13510"/>
                  </a:cubicBezTo>
                  <a:cubicBezTo>
                    <a:pt x="27020" y="6038"/>
                    <a:pt x="20983" y="0"/>
                    <a:pt x="13511" y="0"/>
                  </a:cubicBezTo>
                  <a:close/>
                </a:path>
              </a:pathLst>
            </a:custGeom>
            <a:solidFill>
              <a:srgbClr val="6E9BD3">
                <a:alpha val="43450"/>
              </a:srgbClr>
            </a:solidFill>
            <a:ln>
              <a:noFill/>
            </a:ln>
          </p:spPr>
          <p:txBody>
            <a:bodyPr spcFirstLastPara="1" wrap="square" lIns="121900" tIns="121900" rIns="121900" bIns="121900" anchor="ctr" anchorCtr="0">
              <a:noAutofit/>
            </a:bodyPr>
            <a:lstStyle/>
            <a:p>
              <a:endParaRPr sz="2400"/>
            </a:p>
          </p:txBody>
        </p:sp>
        <p:sp>
          <p:nvSpPr>
            <p:cNvPr id="3531" name="Google Shape;3531;p74"/>
            <p:cNvSpPr/>
            <p:nvPr/>
          </p:nvSpPr>
          <p:spPr>
            <a:xfrm>
              <a:off x="401096" y="961515"/>
              <a:ext cx="275739" cy="274415"/>
            </a:xfrm>
            <a:custGeom>
              <a:avLst/>
              <a:gdLst/>
              <a:ahLst/>
              <a:cxnLst/>
              <a:rect l="l" t="t" r="r" b="b"/>
              <a:pathLst>
                <a:path w="13744" h="13678" extrusionOk="0">
                  <a:moveTo>
                    <a:pt x="6839" y="3837"/>
                  </a:moveTo>
                  <a:cubicBezTo>
                    <a:pt x="8506" y="3837"/>
                    <a:pt x="9907" y="5171"/>
                    <a:pt x="9907" y="6872"/>
                  </a:cubicBezTo>
                  <a:cubicBezTo>
                    <a:pt x="9907" y="8507"/>
                    <a:pt x="8506" y="9875"/>
                    <a:pt x="6839" y="9875"/>
                  </a:cubicBezTo>
                  <a:cubicBezTo>
                    <a:pt x="5171" y="9875"/>
                    <a:pt x="3836" y="8540"/>
                    <a:pt x="3836" y="6872"/>
                  </a:cubicBezTo>
                  <a:cubicBezTo>
                    <a:pt x="3836" y="5205"/>
                    <a:pt x="5171" y="3837"/>
                    <a:pt x="6839" y="3837"/>
                  </a:cubicBezTo>
                  <a:close/>
                  <a:moveTo>
                    <a:pt x="6839" y="1"/>
                  </a:moveTo>
                  <a:cubicBezTo>
                    <a:pt x="3069" y="1"/>
                    <a:pt x="0" y="3103"/>
                    <a:pt x="0" y="6839"/>
                  </a:cubicBezTo>
                  <a:cubicBezTo>
                    <a:pt x="0" y="10642"/>
                    <a:pt x="3069" y="13677"/>
                    <a:pt x="6839" y="13677"/>
                  </a:cubicBezTo>
                  <a:cubicBezTo>
                    <a:pt x="10641" y="13677"/>
                    <a:pt x="13677" y="10575"/>
                    <a:pt x="13677" y="6839"/>
                  </a:cubicBezTo>
                  <a:cubicBezTo>
                    <a:pt x="13744" y="3036"/>
                    <a:pt x="10641" y="1"/>
                    <a:pt x="6839" y="1"/>
                  </a:cubicBezTo>
                  <a:close/>
                </a:path>
              </a:pathLst>
            </a:custGeom>
            <a:solidFill>
              <a:srgbClr val="6E9BD3">
                <a:alpha val="43450"/>
              </a:srgbClr>
            </a:solidFill>
            <a:ln>
              <a:noFill/>
            </a:ln>
          </p:spPr>
          <p:txBody>
            <a:bodyPr spcFirstLastPara="1" wrap="square" lIns="121900" tIns="121900" rIns="121900" bIns="121900" anchor="ctr" anchorCtr="0">
              <a:noAutofit/>
            </a:bodyPr>
            <a:lstStyle/>
            <a:p>
              <a:endParaRPr sz="2400"/>
            </a:p>
          </p:txBody>
        </p:sp>
        <p:sp>
          <p:nvSpPr>
            <p:cNvPr id="3532" name="Google Shape;3532;p74"/>
            <p:cNvSpPr/>
            <p:nvPr/>
          </p:nvSpPr>
          <p:spPr>
            <a:xfrm>
              <a:off x="530259" y="812792"/>
              <a:ext cx="290465" cy="291970"/>
            </a:xfrm>
            <a:custGeom>
              <a:avLst/>
              <a:gdLst/>
              <a:ahLst/>
              <a:cxnLst/>
              <a:rect l="l" t="t" r="r" b="b"/>
              <a:pathLst>
                <a:path w="14478" h="14553" extrusionOk="0">
                  <a:moveTo>
                    <a:pt x="14227" y="0"/>
                  </a:moveTo>
                  <a:cubicBezTo>
                    <a:pt x="14177" y="0"/>
                    <a:pt x="14127" y="25"/>
                    <a:pt x="14077" y="75"/>
                  </a:cubicBezTo>
                  <a:lnTo>
                    <a:pt x="67" y="14219"/>
                  </a:lnTo>
                  <a:cubicBezTo>
                    <a:pt x="0" y="14285"/>
                    <a:pt x="0" y="14419"/>
                    <a:pt x="67" y="14519"/>
                  </a:cubicBezTo>
                  <a:cubicBezTo>
                    <a:pt x="134" y="14552"/>
                    <a:pt x="200" y="14552"/>
                    <a:pt x="234" y="14552"/>
                  </a:cubicBezTo>
                  <a:cubicBezTo>
                    <a:pt x="267" y="14552"/>
                    <a:pt x="334" y="14552"/>
                    <a:pt x="367" y="14519"/>
                  </a:cubicBezTo>
                  <a:lnTo>
                    <a:pt x="14377" y="376"/>
                  </a:lnTo>
                  <a:cubicBezTo>
                    <a:pt x="14477" y="275"/>
                    <a:pt x="14477" y="142"/>
                    <a:pt x="14377" y="75"/>
                  </a:cubicBezTo>
                  <a:cubicBezTo>
                    <a:pt x="14327" y="25"/>
                    <a:pt x="14277" y="0"/>
                    <a:pt x="14227" y="0"/>
                  </a:cubicBezTo>
                  <a:close/>
                </a:path>
              </a:pathLst>
            </a:custGeom>
            <a:solidFill>
              <a:srgbClr val="6E9BD3">
                <a:alpha val="43450"/>
              </a:srgbClr>
            </a:solidFill>
            <a:ln>
              <a:noFill/>
            </a:ln>
          </p:spPr>
          <p:txBody>
            <a:bodyPr spcFirstLastPara="1" wrap="square" lIns="121900" tIns="121900" rIns="121900" bIns="121900" anchor="ctr" anchorCtr="0">
              <a:noAutofit/>
            </a:bodyPr>
            <a:lstStyle/>
            <a:p>
              <a:endParaRPr sz="2400"/>
            </a:p>
          </p:txBody>
        </p:sp>
        <p:sp>
          <p:nvSpPr>
            <p:cNvPr id="3533" name="Google Shape;3533;p74"/>
            <p:cNvSpPr/>
            <p:nvPr/>
          </p:nvSpPr>
          <p:spPr>
            <a:xfrm>
              <a:off x="779214" y="794876"/>
              <a:ext cx="59566" cy="59586"/>
            </a:xfrm>
            <a:custGeom>
              <a:avLst/>
              <a:gdLst/>
              <a:ahLst/>
              <a:cxnLst/>
              <a:rect l="l" t="t" r="r" b="b"/>
              <a:pathLst>
                <a:path w="2969" h="2970" extrusionOk="0">
                  <a:moveTo>
                    <a:pt x="234" y="1"/>
                  </a:moveTo>
                  <a:cubicBezTo>
                    <a:pt x="100" y="1"/>
                    <a:pt x="0" y="101"/>
                    <a:pt x="0" y="201"/>
                  </a:cubicBezTo>
                  <a:lnTo>
                    <a:pt x="0" y="2970"/>
                  </a:lnTo>
                  <a:lnTo>
                    <a:pt x="2769" y="2836"/>
                  </a:lnTo>
                  <a:cubicBezTo>
                    <a:pt x="2902" y="2836"/>
                    <a:pt x="2969" y="2770"/>
                    <a:pt x="2969" y="2636"/>
                  </a:cubicBezTo>
                  <a:cubicBezTo>
                    <a:pt x="2969" y="2503"/>
                    <a:pt x="2902" y="2436"/>
                    <a:pt x="2769" y="2436"/>
                  </a:cubicBezTo>
                  <a:lnTo>
                    <a:pt x="434" y="2569"/>
                  </a:lnTo>
                  <a:lnTo>
                    <a:pt x="434" y="201"/>
                  </a:lnTo>
                  <a:cubicBezTo>
                    <a:pt x="434" y="101"/>
                    <a:pt x="334" y="1"/>
                    <a:pt x="234" y="1"/>
                  </a:cubicBezTo>
                  <a:close/>
                </a:path>
              </a:pathLst>
            </a:custGeom>
            <a:solidFill>
              <a:srgbClr val="CDDEF9"/>
            </a:solidFill>
            <a:ln>
              <a:noFill/>
            </a:ln>
          </p:spPr>
          <p:txBody>
            <a:bodyPr spcFirstLastPara="1" wrap="square" lIns="121900" tIns="121900" rIns="121900" bIns="121900" anchor="ctr" anchorCtr="0">
              <a:noAutofit/>
            </a:bodyPr>
            <a:lstStyle/>
            <a:p>
              <a:endParaRPr sz="2400"/>
            </a:p>
          </p:txBody>
        </p:sp>
        <p:sp>
          <p:nvSpPr>
            <p:cNvPr id="3534" name="Google Shape;3534;p74"/>
            <p:cNvSpPr/>
            <p:nvPr/>
          </p:nvSpPr>
          <p:spPr>
            <a:xfrm>
              <a:off x="805316" y="769457"/>
              <a:ext cx="56897" cy="58241"/>
            </a:xfrm>
            <a:custGeom>
              <a:avLst/>
              <a:gdLst/>
              <a:ahLst/>
              <a:cxnLst/>
              <a:rect l="l" t="t" r="r" b="b"/>
              <a:pathLst>
                <a:path w="2836" h="2903" extrusionOk="0">
                  <a:moveTo>
                    <a:pt x="434" y="0"/>
                  </a:moveTo>
                  <a:cubicBezTo>
                    <a:pt x="334" y="0"/>
                    <a:pt x="200" y="67"/>
                    <a:pt x="200" y="201"/>
                  </a:cubicBezTo>
                  <a:lnTo>
                    <a:pt x="0" y="2902"/>
                  </a:lnTo>
                  <a:lnTo>
                    <a:pt x="0" y="2902"/>
                  </a:lnTo>
                  <a:lnTo>
                    <a:pt x="2635" y="2702"/>
                  </a:lnTo>
                  <a:cubicBezTo>
                    <a:pt x="2769" y="2702"/>
                    <a:pt x="2835" y="2602"/>
                    <a:pt x="2835" y="2502"/>
                  </a:cubicBezTo>
                  <a:cubicBezTo>
                    <a:pt x="2835" y="2369"/>
                    <a:pt x="2769" y="2269"/>
                    <a:pt x="2635" y="2269"/>
                  </a:cubicBezTo>
                  <a:lnTo>
                    <a:pt x="434" y="2402"/>
                  </a:lnTo>
                  <a:lnTo>
                    <a:pt x="634" y="201"/>
                  </a:lnTo>
                  <a:cubicBezTo>
                    <a:pt x="634" y="100"/>
                    <a:pt x="534" y="0"/>
                    <a:pt x="434" y="0"/>
                  </a:cubicBezTo>
                  <a:close/>
                </a:path>
              </a:pathLst>
            </a:custGeom>
            <a:solidFill>
              <a:srgbClr val="6E9BD3">
                <a:alpha val="43450"/>
              </a:srgbClr>
            </a:solidFill>
            <a:ln>
              <a:noFill/>
            </a:ln>
          </p:spPr>
          <p:txBody>
            <a:bodyPr spcFirstLastPara="1" wrap="square" lIns="121900" tIns="121900" rIns="121900" bIns="121900" anchor="ctr" anchorCtr="0">
              <a:noAutofit/>
            </a:bodyPr>
            <a:lstStyle/>
            <a:p>
              <a:endParaRPr sz="2400"/>
            </a:p>
          </p:txBody>
        </p:sp>
      </p:grpSp>
      <p:grpSp>
        <p:nvGrpSpPr>
          <p:cNvPr id="3535" name="Google Shape;3535;p74"/>
          <p:cNvGrpSpPr/>
          <p:nvPr/>
        </p:nvGrpSpPr>
        <p:grpSpPr>
          <a:xfrm>
            <a:off x="922938" y="1481398"/>
            <a:ext cx="2800965" cy="4200623"/>
            <a:chOff x="692203" y="1111048"/>
            <a:chExt cx="2100724" cy="3150467"/>
          </a:xfrm>
        </p:grpSpPr>
        <p:grpSp>
          <p:nvGrpSpPr>
            <p:cNvPr id="3536" name="Google Shape;3536;p74"/>
            <p:cNvGrpSpPr/>
            <p:nvPr/>
          </p:nvGrpSpPr>
          <p:grpSpPr>
            <a:xfrm>
              <a:off x="1696879" y="1378548"/>
              <a:ext cx="410258" cy="410679"/>
              <a:chOff x="2677794" y="1562270"/>
              <a:chExt cx="410258" cy="410679"/>
            </a:xfrm>
          </p:grpSpPr>
          <p:sp>
            <p:nvSpPr>
              <p:cNvPr id="3537" name="Google Shape;3537;p74"/>
              <p:cNvSpPr/>
              <p:nvPr/>
            </p:nvSpPr>
            <p:spPr>
              <a:xfrm>
                <a:off x="2916719" y="1874142"/>
                <a:ext cx="92368" cy="98808"/>
              </a:xfrm>
              <a:custGeom>
                <a:avLst/>
                <a:gdLst/>
                <a:ahLst/>
                <a:cxnLst/>
                <a:rect l="l" t="t" r="r" b="b"/>
                <a:pathLst>
                  <a:path w="4604" h="4925" extrusionOk="0">
                    <a:moveTo>
                      <a:pt x="0" y="0"/>
                    </a:moveTo>
                    <a:cubicBezTo>
                      <a:pt x="0" y="0"/>
                      <a:pt x="367" y="1902"/>
                      <a:pt x="0" y="3803"/>
                    </a:cubicBezTo>
                    <a:cubicBezTo>
                      <a:pt x="0" y="3803"/>
                      <a:pt x="1237" y="4925"/>
                      <a:pt x="2615" y="4925"/>
                    </a:cubicBezTo>
                    <a:cubicBezTo>
                      <a:pt x="2721" y="4925"/>
                      <a:pt x="2828" y="4918"/>
                      <a:pt x="2935" y="4904"/>
                    </a:cubicBezTo>
                    <a:cubicBezTo>
                      <a:pt x="4437" y="4704"/>
                      <a:pt x="4603" y="3536"/>
                      <a:pt x="4603" y="3536"/>
                    </a:cubicBezTo>
                    <a:lnTo>
                      <a:pt x="4437" y="0"/>
                    </a:lnTo>
                    <a:close/>
                  </a:path>
                </a:pathLst>
              </a:custGeom>
              <a:solidFill>
                <a:srgbClr val="FF9D70"/>
              </a:solidFill>
              <a:ln>
                <a:noFill/>
              </a:ln>
            </p:spPr>
            <p:txBody>
              <a:bodyPr spcFirstLastPara="1" wrap="square" lIns="121900" tIns="121900" rIns="121900" bIns="121900" anchor="ctr" anchorCtr="0">
                <a:noAutofit/>
              </a:bodyPr>
              <a:lstStyle/>
              <a:p>
                <a:endParaRPr sz="2400"/>
              </a:p>
            </p:txBody>
          </p:sp>
          <p:sp>
            <p:nvSpPr>
              <p:cNvPr id="3538" name="Google Shape;3538;p74"/>
              <p:cNvSpPr/>
              <p:nvPr/>
            </p:nvSpPr>
            <p:spPr>
              <a:xfrm>
                <a:off x="2916719" y="1873459"/>
                <a:ext cx="89679" cy="49233"/>
              </a:xfrm>
              <a:custGeom>
                <a:avLst/>
                <a:gdLst/>
                <a:ahLst/>
                <a:cxnLst/>
                <a:rect l="l" t="t" r="r" b="b"/>
                <a:pathLst>
                  <a:path w="4470" h="2454" extrusionOk="0">
                    <a:moveTo>
                      <a:pt x="0" y="1"/>
                    </a:moveTo>
                    <a:cubicBezTo>
                      <a:pt x="0" y="1"/>
                      <a:pt x="100" y="535"/>
                      <a:pt x="133" y="1335"/>
                    </a:cubicBezTo>
                    <a:cubicBezTo>
                      <a:pt x="864" y="1853"/>
                      <a:pt x="1816" y="2453"/>
                      <a:pt x="2636" y="2453"/>
                    </a:cubicBezTo>
                    <a:cubicBezTo>
                      <a:pt x="2715" y="2453"/>
                      <a:pt x="2793" y="2448"/>
                      <a:pt x="2869" y="2436"/>
                    </a:cubicBezTo>
                    <a:cubicBezTo>
                      <a:pt x="3636" y="2369"/>
                      <a:pt x="4136" y="1936"/>
                      <a:pt x="4470" y="1502"/>
                    </a:cubicBezTo>
                    <a:lnTo>
                      <a:pt x="4370" y="1"/>
                    </a:lnTo>
                    <a:close/>
                  </a:path>
                </a:pathLst>
              </a:custGeom>
              <a:solidFill>
                <a:srgbClr val="CE6D63"/>
              </a:solidFill>
              <a:ln>
                <a:noFill/>
              </a:ln>
            </p:spPr>
            <p:txBody>
              <a:bodyPr spcFirstLastPara="1" wrap="square" lIns="121900" tIns="121900" rIns="121900" bIns="121900" anchor="ctr" anchorCtr="0">
                <a:noAutofit/>
              </a:bodyPr>
              <a:lstStyle/>
              <a:p>
                <a:endParaRPr sz="2400"/>
              </a:p>
            </p:txBody>
          </p:sp>
          <p:sp>
            <p:nvSpPr>
              <p:cNvPr id="3539" name="Google Shape;3539;p74"/>
              <p:cNvSpPr/>
              <p:nvPr/>
            </p:nvSpPr>
            <p:spPr>
              <a:xfrm>
                <a:off x="2677794" y="1608695"/>
                <a:ext cx="167321" cy="159276"/>
              </a:xfrm>
              <a:custGeom>
                <a:avLst/>
                <a:gdLst/>
                <a:ahLst/>
                <a:cxnLst/>
                <a:rect l="l" t="t" r="r" b="b"/>
                <a:pathLst>
                  <a:path w="8340" h="7939" extrusionOk="0">
                    <a:moveTo>
                      <a:pt x="4097" y="0"/>
                    </a:moveTo>
                    <a:cubicBezTo>
                      <a:pt x="1898" y="0"/>
                      <a:pt x="508" y="1991"/>
                      <a:pt x="234" y="3424"/>
                    </a:cubicBezTo>
                    <a:cubicBezTo>
                      <a:pt x="1" y="4959"/>
                      <a:pt x="901" y="6927"/>
                      <a:pt x="2536" y="7627"/>
                    </a:cubicBezTo>
                    <a:cubicBezTo>
                      <a:pt x="2987" y="7826"/>
                      <a:pt x="3496" y="7939"/>
                      <a:pt x="4020" y="7939"/>
                    </a:cubicBezTo>
                    <a:cubicBezTo>
                      <a:pt x="5434" y="7939"/>
                      <a:pt x="6952" y="7116"/>
                      <a:pt x="7706" y="4925"/>
                    </a:cubicBezTo>
                    <a:cubicBezTo>
                      <a:pt x="8340" y="3224"/>
                      <a:pt x="7339" y="456"/>
                      <a:pt x="4737" y="55"/>
                    </a:cubicBezTo>
                    <a:cubicBezTo>
                      <a:pt x="4517" y="18"/>
                      <a:pt x="4303" y="0"/>
                      <a:pt x="409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540" name="Google Shape;3540;p74"/>
              <p:cNvSpPr/>
              <p:nvPr/>
            </p:nvSpPr>
            <p:spPr>
              <a:xfrm>
                <a:off x="2681807" y="1688102"/>
                <a:ext cx="153940" cy="72947"/>
              </a:xfrm>
              <a:custGeom>
                <a:avLst/>
                <a:gdLst/>
                <a:ahLst/>
                <a:cxnLst/>
                <a:rect l="l" t="t" r="r" b="b"/>
                <a:pathLst>
                  <a:path w="7673" h="3636" fill="none" extrusionOk="0">
                    <a:moveTo>
                      <a:pt x="1" y="400"/>
                    </a:moveTo>
                    <a:cubicBezTo>
                      <a:pt x="1" y="400"/>
                      <a:pt x="2236" y="2602"/>
                      <a:pt x="7673" y="0"/>
                    </a:cubicBezTo>
                    <a:cubicBezTo>
                      <a:pt x="7673" y="0"/>
                      <a:pt x="5538" y="3636"/>
                      <a:pt x="901" y="2602"/>
                    </a:cubicBezTo>
                  </a:path>
                </a:pathLst>
              </a:custGeom>
              <a:noFill/>
              <a:ln w="75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41" name="Google Shape;3541;p74"/>
              <p:cNvSpPr/>
              <p:nvPr/>
            </p:nvSpPr>
            <p:spPr>
              <a:xfrm>
                <a:off x="2758767" y="1607792"/>
                <a:ext cx="40185" cy="99731"/>
              </a:xfrm>
              <a:custGeom>
                <a:avLst/>
                <a:gdLst/>
                <a:ahLst/>
                <a:cxnLst/>
                <a:rect l="l" t="t" r="r" b="b"/>
                <a:pathLst>
                  <a:path w="2003" h="4971" fill="none" extrusionOk="0">
                    <a:moveTo>
                      <a:pt x="1" y="0"/>
                    </a:moveTo>
                    <a:cubicBezTo>
                      <a:pt x="1" y="0"/>
                      <a:pt x="2002" y="2002"/>
                      <a:pt x="1135" y="4970"/>
                    </a:cubicBezTo>
                  </a:path>
                </a:pathLst>
              </a:custGeom>
              <a:noFill/>
              <a:ln w="75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42" name="Google Shape;3542;p74"/>
              <p:cNvSpPr/>
              <p:nvPr/>
            </p:nvSpPr>
            <p:spPr>
              <a:xfrm>
                <a:off x="2731341" y="1614473"/>
                <a:ext cx="50196" cy="96400"/>
              </a:xfrm>
              <a:custGeom>
                <a:avLst/>
                <a:gdLst/>
                <a:ahLst/>
                <a:cxnLst/>
                <a:rect l="l" t="t" r="r" b="b"/>
                <a:pathLst>
                  <a:path w="2502" h="4805" fill="none" extrusionOk="0">
                    <a:moveTo>
                      <a:pt x="0" y="1"/>
                    </a:moveTo>
                    <a:cubicBezTo>
                      <a:pt x="0" y="1"/>
                      <a:pt x="2502" y="1935"/>
                      <a:pt x="2035" y="4804"/>
                    </a:cubicBezTo>
                  </a:path>
                </a:pathLst>
              </a:custGeom>
              <a:noFill/>
              <a:ln w="75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43" name="Google Shape;3543;p74"/>
              <p:cNvSpPr/>
              <p:nvPr/>
            </p:nvSpPr>
            <p:spPr>
              <a:xfrm>
                <a:off x="2796925" y="1562270"/>
                <a:ext cx="291127" cy="266390"/>
              </a:xfrm>
              <a:custGeom>
                <a:avLst/>
                <a:gdLst/>
                <a:ahLst/>
                <a:cxnLst/>
                <a:rect l="l" t="t" r="r" b="b"/>
                <a:pathLst>
                  <a:path w="14511" h="13278" extrusionOk="0">
                    <a:moveTo>
                      <a:pt x="9912" y="1"/>
                    </a:moveTo>
                    <a:cubicBezTo>
                      <a:pt x="9070" y="1"/>
                      <a:pt x="7988" y="807"/>
                      <a:pt x="7172" y="1569"/>
                    </a:cubicBezTo>
                    <a:cubicBezTo>
                      <a:pt x="6171" y="2469"/>
                      <a:pt x="3769" y="3937"/>
                      <a:pt x="2402" y="4704"/>
                    </a:cubicBezTo>
                    <a:cubicBezTo>
                      <a:pt x="1001" y="5438"/>
                      <a:pt x="601" y="5938"/>
                      <a:pt x="300" y="6706"/>
                    </a:cubicBezTo>
                    <a:cubicBezTo>
                      <a:pt x="0" y="7440"/>
                      <a:pt x="2769" y="13277"/>
                      <a:pt x="2769" y="13277"/>
                    </a:cubicBezTo>
                    <a:lnTo>
                      <a:pt x="12309" y="8140"/>
                    </a:lnTo>
                    <a:cubicBezTo>
                      <a:pt x="13677" y="6539"/>
                      <a:pt x="14510" y="5105"/>
                      <a:pt x="13643" y="3937"/>
                    </a:cubicBezTo>
                    <a:cubicBezTo>
                      <a:pt x="13254" y="3392"/>
                      <a:pt x="12582" y="3247"/>
                      <a:pt x="11975" y="3247"/>
                    </a:cubicBezTo>
                    <a:cubicBezTo>
                      <a:pt x="11282" y="3247"/>
                      <a:pt x="10674" y="3437"/>
                      <a:pt x="10674" y="3437"/>
                    </a:cubicBezTo>
                    <a:cubicBezTo>
                      <a:pt x="11241" y="2202"/>
                      <a:pt x="11308" y="635"/>
                      <a:pt x="10441" y="134"/>
                    </a:cubicBezTo>
                    <a:cubicBezTo>
                      <a:pt x="10281" y="42"/>
                      <a:pt x="10103" y="1"/>
                      <a:pt x="9912"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544" name="Google Shape;3544;p74"/>
              <p:cNvSpPr/>
              <p:nvPr/>
            </p:nvSpPr>
            <p:spPr>
              <a:xfrm>
                <a:off x="2832396" y="1631024"/>
                <a:ext cx="245625" cy="250882"/>
              </a:xfrm>
              <a:custGeom>
                <a:avLst/>
                <a:gdLst/>
                <a:ahLst/>
                <a:cxnLst/>
                <a:rect l="l" t="t" r="r" b="b"/>
                <a:pathLst>
                  <a:path w="12243" h="12505" extrusionOk="0">
                    <a:moveTo>
                      <a:pt x="5999" y="0"/>
                    </a:moveTo>
                    <a:cubicBezTo>
                      <a:pt x="5628" y="0"/>
                      <a:pt x="5241" y="36"/>
                      <a:pt x="4837" y="110"/>
                    </a:cubicBezTo>
                    <a:cubicBezTo>
                      <a:pt x="0" y="1010"/>
                      <a:pt x="0" y="5447"/>
                      <a:pt x="801" y="8149"/>
                    </a:cubicBezTo>
                    <a:cubicBezTo>
                      <a:pt x="1454" y="10644"/>
                      <a:pt x="3722" y="12505"/>
                      <a:pt x="6472" y="12505"/>
                    </a:cubicBezTo>
                    <a:cubicBezTo>
                      <a:pt x="6810" y="12505"/>
                      <a:pt x="7155" y="12477"/>
                      <a:pt x="7505" y="12419"/>
                    </a:cubicBezTo>
                    <a:cubicBezTo>
                      <a:pt x="10708" y="11851"/>
                      <a:pt x="12242" y="8249"/>
                      <a:pt x="11508" y="5080"/>
                    </a:cubicBezTo>
                    <a:cubicBezTo>
                      <a:pt x="10826" y="2263"/>
                      <a:pt x="8959" y="0"/>
                      <a:pt x="5999" y="0"/>
                    </a:cubicBezTo>
                    <a:close/>
                  </a:path>
                </a:pathLst>
              </a:custGeom>
              <a:solidFill>
                <a:srgbClr val="FF9D70"/>
              </a:solidFill>
              <a:ln>
                <a:noFill/>
              </a:ln>
            </p:spPr>
            <p:txBody>
              <a:bodyPr spcFirstLastPara="1" wrap="square" lIns="121900" tIns="121900" rIns="121900" bIns="121900" anchor="ctr" anchorCtr="0">
                <a:noAutofit/>
              </a:bodyPr>
              <a:lstStyle/>
              <a:p>
                <a:endParaRPr sz="2400"/>
              </a:p>
            </p:txBody>
          </p:sp>
          <p:sp>
            <p:nvSpPr>
              <p:cNvPr id="3545" name="Google Shape;3545;p74"/>
              <p:cNvSpPr/>
              <p:nvPr/>
            </p:nvSpPr>
            <p:spPr>
              <a:xfrm>
                <a:off x="2978952" y="1710171"/>
                <a:ext cx="42171" cy="81012"/>
              </a:xfrm>
              <a:custGeom>
                <a:avLst/>
                <a:gdLst/>
                <a:ahLst/>
                <a:cxnLst/>
                <a:rect l="l" t="t" r="r" b="b"/>
                <a:pathLst>
                  <a:path w="2102" h="4038" fill="none" extrusionOk="0">
                    <a:moveTo>
                      <a:pt x="0" y="1"/>
                    </a:moveTo>
                    <a:cubicBezTo>
                      <a:pt x="0" y="1"/>
                      <a:pt x="0" y="1368"/>
                      <a:pt x="501" y="2469"/>
                    </a:cubicBezTo>
                    <a:cubicBezTo>
                      <a:pt x="501" y="2469"/>
                      <a:pt x="1668" y="2036"/>
                      <a:pt x="1868" y="2202"/>
                    </a:cubicBezTo>
                    <a:cubicBezTo>
                      <a:pt x="2102" y="2336"/>
                      <a:pt x="1535" y="3570"/>
                      <a:pt x="1101" y="4037"/>
                    </a:cubicBezTo>
                  </a:path>
                </a:pathLst>
              </a:custGeom>
              <a:noFill/>
              <a:ln w="7500" cap="rnd" cmpd="sng">
                <a:solidFill>
                  <a:srgbClr val="CE6D6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46" name="Google Shape;3546;p74"/>
              <p:cNvSpPr/>
              <p:nvPr/>
            </p:nvSpPr>
            <p:spPr>
              <a:xfrm>
                <a:off x="2946832" y="1805207"/>
                <a:ext cx="56897" cy="25459"/>
              </a:xfrm>
              <a:custGeom>
                <a:avLst/>
                <a:gdLst/>
                <a:ahLst/>
                <a:cxnLst/>
                <a:rect l="l" t="t" r="r" b="b"/>
                <a:pathLst>
                  <a:path w="2836" h="1269" fill="none" extrusionOk="0">
                    <a:moveTo>
                      <a:pt x="2835" y="468"/>
                    </a:moveTo>
                    <a:cubicBezTo>
                      <a:pt x="2835" y="468"/>
                      <a:pt x="1168" y="1268"/>
                      <a:pt x="0" y="1"/>
                    </a:cubicBezTo>
                  </a:path>
                </a:pathLst>
              </a:custGeom>
              <a:noFill/>
              <a:ln w="7500" cap="rnd" cmpd="sng">
                <a:solidFill>
                  <a:srgbClr val="CE6D6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47" name="Google Shape;3547;p74"/>
              <p:cNvSpPr/>
              <p:nvPr/>
            </p:nvSpPr>
            <p:spPr>
              <a:xfrm>
                <a:off x="2925406" y="1734206"/>
                <a:ext cx="16752" cy="21066"/>
              </a:xfrm>
              <a:custGeom>
                <a:avLst/>
                <a:gdLst/>
                <a:ahLst/>
                <a:cxnLst/>
                <a:rect l="l" t="t" r="r" b="b"/>
                <a:pathLst>
                  <a:path w="835" h="1050" extrusionOk="0">
                    <a:moveTo>
                      <a:pt x="378" y="0"/>
                    </a:moveTo>
                    <a:cubicBezTo>
                      <a:pt x="363" y="0"/>
                      <a:pt x="349" y="1"/>
                      <a:pt x="334" y="4"/>
                    </a:cubicBezTo>
                    <a:cubicBezTo>
                      <a:pt x="101" y="37"/>
                      <a:pt x="1" y="337"/>
                      <a:pt x="34" y="604"/>
                    </a:cubicBezTo>
                    <a:cubicBezTo>
                      <a:pt x="63" y="840"/>
                      <a:pt x="223" y="1049"/>
                      <a:pt x="420" y="1049"/>
                    </a:cubicBezTo>
                    <a:cubicBezTo>
                      <a:pt x="447" y="1049"/>
                      <a:pt x="474" y="1046"/>
                      <a:pt x="501" y="1038"/>
                    </a:cubicBezTo>
                    <a:cubicBezTo>
                      <a:pt x="701" y="1004"/>
                      <a:pt x="835" y="771"/>
                      <a:pt x="768" y="471"/>
                    </a:cubicBezTo>
                    <a:cubicBezTo>
                      <a:pt x="737" y="192"/>
                      <a:pt x="563" y="0"/>
                      <a:pt x="378" y="0"/>
                    </a:cubicBezTo>
                    <a:close/>
                  </a:path>
                </a:pathLst>
              </a:custGeom>
              <a:solidFill>
                <a:srgbClr val="132318"/>
              </a:solidFill>
              <a:ln>
                <a:noFill/>
              </a:ln>
            </p:spPr>
            <p:txBody>
              <a:bodyPr spcFirstLastPara="1" wrap="square" lIns="121900" tIns="121900" rIns="121900" bIns="121900" anchor="ctr" anchorCtr="0">
                <a:noAutofit/>
              </a:bodyPr>
              <a:lstStyle/>
              <a:p>
                <a:endParaRPr sz="2400"/>
              </a:p>
            </p:txBody>
          </p:sp>
          <p:sp>
            <p:nvSpPr>
              <p:cNvPr id="3548" name="Google Shape;3548;p74"/>
              <p:cNvSpPr/>
              <p:nvPr/>
            </p:nvSpPr>
            <p:spPr>
              <a:xfrm>
                <a:off x="2933431" y="1724897"/>
                <a:ext cx="15428" cy="18096"/>
              </a:xfrm>
              <a:custGeom>
                <a:avLst/>
                <a:gdLst/>
                <a:ahLst/>
                <a:cxnLst/>
                <a:rect l="l" t="t" r="r" b="b"/>
                <a:pathLst>
                  <a:path w="769" h="902" fill="none" extrusionOk="0">
                    <a:moveTo>
                      <a:pt x="768" y="1"/>
                    </a:moveTo>
                    <a:cubicBezTo>
                      <a:pt x="768" y="1"/>
                      <a:pt x="535" y="668"/>
                      <a:pt x="1" y="901"/>
                    </a:cubicBezTo>
                  </a:path>
                </a:pathLst>
              </a:custGeom>
              <a:noFill/>
              <a:ln w="5850" cap="rnd" cmpd="sng">
                <a:solidFill>
                  <a:srgbClr val="122218"/>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49" name="Google Shape;3549;p74"/>
              <p:cNvSpPr/>
              <p:nvPr/>
            </p:nvSpPr>
            <p:spPr>
              <a:xfrm>
                <a:off x="2999697" y="1723492"/>
                <a:ext cx="17414" cy="20905"/>
              </a:xfrm>
              <a:custGeom>
                <a:avLst/>
                <a:gdLst/>
                <a:ahLst/>
                <a:cxnLst/>
                <a:rect l="l" t="t" r="r" b="b"/>
                <a:pathLst>
                  <a:path w="868" h="1042" extrusionOk="0">
                    <a:moveTo>
                      <a:pt x="411" y="0"/>
                    </a:moveTo>
                    <a:cubicBezTo>
                      <a:pt x="397" y="0"/>
                      <a:pt x="382" y="2"/>
                      <a:pt x="367" y="4"/>
                    </a:cubicBezTo>
                    <a:cubicBezTo>
                      <a:pt x="134" y="37"/>
                      <a:pt x="0" y="304"/>
                      <a:pt x="67" y="571"/>
                    </a:cubicBezTo>
                    <a:cubicBezTo>
                      <a:pt x="129" y="849"/>
                      <a:pt x="305" y="1042"/>
                      <a:pt x="490" y="1042"/>
                    </a:cubicBezTo>
                    <a:cubicBezTo>
                      <a:pt x="505" y="1042"/>
                      <a:pt x="519" y="1040"/>
                      <a:pt x="534" y="1038"/>
                    </a:cubicBezTo>
                    <a:cubicBezTo>
                      <a:pt x="734" y="1005"/>
                      <a:pt x="868" y="738"/>
                      <a:pt x="834" y="471"/>
                    </a:cubicBezTo>
                    <a:cubicBezTo>
                      <a:pt x="803" y="193"/>
                      <a:pt x="600" y="0"/>
                      <a:pt x="411" y="0"/>
                    </a:cubicBezTo>
                    <a:close/>
                  </a:path>
                </a:pathLst>
              </a:custGeom>
              <a:solidFill>
                <a:srgbClr val="132318"/>
              </a:solidFill>
              <a:ln>
                <a:noFill/>
              </a:ln>
            </p:spPr>
            <p:txBody>
              <a:bodyPr spcFirstLastPara="1" wrap="square" lIns="121900" tIns="121900" rIns="121900" bIns="121900" anchor="ctr" anchorCtr="0">
                <a:noAutofit/>
              </a:bodyPr>
              <a:lstStyle/>
              <a:p>
                <a:endParaRPr sz="2400"/>
              </a:p>
            </p:txBody>
          </p:sp>
          <p:sp>
            <p:nvSpPr>
              <p:cNvPr id="3550" name="Google Shape;3550;p74"/>
              <p:cNvSpPr/>
              <p:nvPr/>
            </p:nvSpPr>
            <p:spPr>
              <a:xfrm>
                <a:off x="3009066" y="1714183"/>
                <a:ext cx="14746" cy="17434"/>
              </a:xfrm>
              <a:custGeom>
                <a:avLst/>
                <a:gdLst/>
                <a:ahLst/>
                <a:cxnLst/>
                <a:rect l="l" t="t" r="r" b="b"/>
                <a:pathLst>
                  <a:path w="735" h="869" fill="none" extrusionOk="0">
                    <a:moveTo>
                      <a:pt x="734" y="1"/>
                    </a:moveTo>
                    <a:cubicBezTo>
                      <a:pt x="734" y="1"/>
                      <a:pt x="534" y="668"/>
                      <a:pt x="0" y="868"/>
                    </a:cubicBezTo>
                  </a:path>
                </a:pathLst>
              </a:custGeom>
              <a:noFill/>
              <a:ln w="5850" cap="rnd" cmpd="sng">
                <a:solidFill>
                  <a:srgbClr val="122218"/>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51" name="Google Shape;3551;p74"/>
              <p:cNvSpPr/>
              <p:nvPr/>
            </p:nvSpPr>
            <p:spPr>
              <a:xfrm>
                <a:off x="2890698" y="1674780"/>
                <a:ext cx="52122" cy="38921"/>
              </a:xfrm>
              <a:custGeom>
                <a:avLst/>
                <a:gdLst/>
                <a:ahLst/>
                <a:cxnLst/>
                <a:rect l="l" t="t" r="r" b="b"/>
                <a:pathLst>
                  <a:path w="2598" h="1940" extrusionOk="0">
                    <a:moveTo>
                      <a:pt x="1818" y="0"/>
                    </a:moveTo>
                    <a:cubicBezTo>
                      <a:pt x="920" y="0"/>
                      <a:pt x="0" y="1008"/>
                      <a:pt x="396" y="1932"/>
                    </a:cubicBezTo>
                    <a:cubicBezTo>
                      <a:pt x="402" y="1937"/>
                      <a:pt x="408" y="1940"/>
                      <a:pt x="414" y="1940"/>
                    </a:cubicBezTo>
                    <a:cubicBezTo>
                      <a:pt x="484" y="1940"/>
                      <a:pt x="597" y="1629"/>
                      <a:pt x="597" y="1598"/>
                    </a:cubicBezTo>
                    <a:cubicBezTo>
                      <a:pt x="763" y="1298"/>
                      <a:pt x="963" y="1064"/>
                      <a:pt x="1230" y="831"/>
                    </a:cubicBezTo>
                    <a:cubicBezTo>
                      <a:pt x="1430" y="664"/>
                      <a:pt x="1731" y="497"/>
                      <a:pt x="1964" y="431"/>
                    </a:cubicBezTo>
                    <a:cubicBezTo>
                      <a:pt x="2098" y="397"/>
                      <a:pt x="2264" y="330"/>
                      <a:pt x="2398" y="297"/>
                    </a:cubicBezTo>
                    <a:cubicBezTo>
                      <a:pt x="2398" y="297"/>
                      <a:pt x="2598" y="264"/>
                      <a:pt x="2498" y="230"/>
                    </a:cubicBezTo>
                    <a:cubicBezTo>
                      <a:pt x="2289" y="70"/>
                      <a:pt x="2054" y="0"/>
                      <a:pt x="1818"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552" name="Google Shape;3552;p74"/>
              <p:cNvSpPr/>
              <p:nvPr/>
            </p:nvSpPr>
            <p:spPr>
              <a:xfrm>
                <a:off x="2976465" y="1671229"/>
                <a:ext cx="35290" cy="25680"/>
              </a:xfrm>
              <a:custGeom>
                <a:avLst/>
                <a:gdLst/>
                <a:ahLst/>
                <a:cxnLst/>
                <a:rect l="l" t="t" r="r" b="b"/>
                <a:pathLst>
                  <a:path w="1759" h="1280" extrusionOk="0">
                    <a:moveTo>
                      <a:pt x="1192" y="0"/>
                    </a:moveTo>
                    <a:cubicBezTo>
                      <a:pt x="639" y="0"/>
                      <a:pt x="0" y="672"/>
                      <a:pt x="458" y="1275"/>
                    </a:cubicBezTo>
                    <a:cubicBezTo>
                      <a:pt x="464" y="1278"/>
                      <a:pt x="469" y="1279"/>
                      <a:pt x="475" y="1279"/>
                    </a:cubicBezTo>
                    <a:cubicBezTo>
                      <a:pt x="530" y="1279"/>
                      <a:pt x="561" y="1135"/>
                      <a:pt x="591" y="1075"/>
                    </a:cubicBezTo>
                    <a:cubicBezTo>
                      <a:pt x="725" y="908"/>
                      <a:pt x="891" y="741"/>
                      <a:pt x="1058" y="608"/>
                    </a:cubicBezTo>
                    <a:cubicBezTo>
                      <a:pt x="1225" y="474"/>
                      <a:pt x="1425" y="441"/>
                      <a:pt x="1659" y="441"/>
                    </a:cubicBezTo>
                    <a:cubicBezTo>
                      <a:pt x="1725" y="441"/>
                      <a:pt x="1759" y="441"/>
                      <a:pt x="1725" y="341"/>
                    </a:cubicBezTo>
                    <a:cubicBezTo>
                      <a:pt x="1605" y="100"/>
                      <a:pt x="1405" y="0"/>
                      <a:pt x="119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553" name="Google Shape;3553;p74"/>
              <p:cNvSpPr/>
              <p:nvPr/>
            </p:nvSpPr>
            <p:spPr>
              <a:xfrm>
                <a:off x="2800256" y="1640574"/>
                <a:ext cx="119151" cy="157290"/>
              </a:xfrm>
              <a:custGeom>
                <a:avLst/>
                <a:gdLst/>
                <a:ahLst/>
                <a:cxnLst/>
                <a:rect l="l" t="t" r="r" b="b"/>
                <a:pathLst>
                  <a:path w="5939" h="7840" extrusionOk="0">
                    <a:moveTo>
                      <a:pt x="3670" y="1"/>
                    </a:moveTo>
                    <a:lnTo>
                      <a:pt x="3670" y="1"/>
                    </a:lnTo>
                    <a:cubicBezTo>
                      <a:pt x="3136" y="334"/>
                      <a:pt x="2636" y="601"/>
                      <a:pt x="2269" y="835"/>
                    </a:cubicBezTo>
                    <a:cubicBezTo>
                      <a:pt x="902" y="1602"/>
                      <a:pt x="468" y="2102"/>
                      <a:pt x="168" y="2836"/>
                    </a:cubicBezTo>
                    <a:cubicBezTo>
                      <a:pt x="1" y="3336"/>
                      <a:pt x="1135" y="6038"/>
                      <a:pt x="1936" y="7840"/>
                    </a:cubicBezTo>
                    <a:cubicBezTo>
                      <a:pt x="5938" y="4771"/>
                      <a:pt x="3670" y="1"/>
                      <a:pt x="367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554" name="Google Shape;3554;p74"/>
              <p:cNvSpPr/>
              <p:nvPr/>
            </p:nvSpPr>
            <p:spPr>
              <a:xfrm>
                <a:off x="2802262" y="1700802"/>
                <a:ext cx="81674" cy="50216"/>
              </a:xfrm>
              <a:custGeom>
                <a:avLst/>
                <a:gdLst/>
                <a:ahLst/>
                <a:cxnLst/>
                <a:rect l="l" t="t" r="r" b="b"/>
                <a:pathLst>
                  <a:path w="4071" h="2503" fill="none" extrusionOk="0">
                    <a:moveTo>
                      <a:pt x="3804" y="2202"/>
                    </a:moveTo>
                    <a:cubicBezTo>
                      <a:pt x="3804" y="2202"/>
                      <a:pt x="1702" y="2503"/>
                      <a:pt x="1" y="1"/>
                    </a:cubicBezTo>
                    <a:cubicBezTo>
                      <a:pt x="1" y="1"/>
                      <a:pt x="1569" y="1335"/>
                      <a:pt x="4071" y="1202"/>
                    </a:cubicBezTo>
                  </a:path>
                </a:pathLst>
              </a:custGeom>
              <a:noFill/>
              <a:ln w="7500"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55" name="Google Shape;3555;p74"/>
              <p:cNvSpPr/>
              <p:nvPr/>
            </p:nvSpPr>
            <p:spPr>
              <a:xfrm>
                <a:off x="2779953" y="1754228"/>
                <a:ext cx="88596" cy="83540"/>
              </a:xfrm>
              <a:custGeom>
                <a:avLst/>
                <a:gdLst/>
                <a:ahLst/>
                <a:cxnLst/>
                <a:rect l="l" t="t" r="r" b="b"/>
                <a:pathLst>
                  <a:path w="4416" h="4164" extrusionOk="0">
                    <a:moveTo>
                      <a:pt x="1850" y="0"/>
                    </a:moveTo>
                    <a:cubicBezTo>
                      <a:pt x="1623" y="0"/>
                      <a:pt x="1384" y="85"/>
                      <a:pt x="1146" y="307"/>
                    </a:cubicBezTo>
                    <a:cubicBezTo>
                      <a:pt x="1" y="1325"/>
                      <a:pt x="1374" y="4163"/>
                      <a:pt x="4021" y="4163"/>
                    </a:cubicBezTo>
                    <a:cubicBezTo>
                      <a:pt x="4150" y="4163"/>
                      <a:pt x="4281" y="4157"/>
                      <a:pt x="4415" y="4143"/>
                    </a:cubicBezTo>
                    <a:lnTo>
                      <a:pt x="3181" y="874"/>
                    </a:lnTo>
                    <a:cubicBezTo>
                      <a:pt x="3181" y="874"/>
                      <a:pt x="2580" y="0"/>
                      <a:pt x="1850" y="0"/>
                    </a:cubicBezTo>
                    <a:close/>
                  </a:path>
                </a:pathLst>
              </a:custGeom>
              <a:solidFill>
                <a:srgbClr val="FF9D70"/>
              </a:solidFill>
              <a:ln>
                <a:noFill/>
              </a:ln>
            </p:spPr>
            <p:txBody>
              <a:bodyPr spcFirstLastPara="1" wrap="square" lIns="121900" tIns="121900" rIns="121900" bIns="121900" anchor="ctr" anchorCtr="0">
                <a:noAutofit/>
              </a:bodyPr>
              <a:lstStyle/>
              <a:p>
                <a:endParaRPr sz="2400"/>
              </a:p>
            </p:txBody>
          </p:sp>
          <p:sp>
            <p:nvSpPr>
              <p:cNvPr id="3556" name="Google Shape;3556;p74"/>
              <p:cNvSpPr/>
              <p:nvPr/>
            </p:nvSpPr>
            <p:spPr>
              <a:xfrm>
                <a:off x="2802944" y="1781794"/>
                <a:ext cx="65604" cy="55994"/>
              </a:xfrm>
              <a:custGeom>
                <a:avLst/>
                <a:gdLst/>
                <a:ahLst/>
                <a:cxnLst/>
                <a:rect l="l" t="t" r="r" b="b"/>
                <a:pathLst>
                  <a:path w="3270" h="2791" extrusionOk="0">
                    <a:moveTo>
                      <a:pt x="1491" y="0"/>
                    </a:moveTo>
                    <a:cubicBezTo>
                      <a:pt x="837" y="0"/>
                      <a:pt x="116" y="243"/>
                      <a:pt x="0" y="1234"/>
                    </a:cubicBezTo>
                    <a:cubicBezTo>
                      <a:pt x="547" y="2054"/>
                      <a:pt x="1508" y="2791"/>
                      <a:pt x="2858" y="2791"/>
                    </a:cubicBezTo>
                    <a:cubicBezTo>
                      <a:pt x="2991" y="2791"/>
                      <a:pt x="3128" y="2784"/>
                      <a:pt x="3269" y="2769"/>
                    </a:cubicBezTo>
                    <a:lnTo>
                      <a:pt x="2269" y="100"/>
                    </a:lnTo>
                    <a:cubicBezTo>
                      <a:pt x="2063" y="49"/>
                      <a:pt x="1784" y="0"/>
                      <a:pt x="1491" y="0"/>
                    </a:cubicBezTo>
                    <a:close/>
                  </a:path>
                </a:pathLst>
              </a:custGeom>
              <a:solidFill>
                <a:srgbClr val="CE6D63"/>
              </a:solidFill>
              <a:ln>
                <a:noFill/>
              </a:ln>
            </p:spPr>
            <p:txBody>
              <a:bodyPr spcFirstLastPara="1" wrap="square" lIns="121900" tIns="121900" rIns="121900" bIns="121900" anchor="ctr" anchorCtr="0">
                <a:noAutofit/>
              </a:bodyPr>
              <a:lstStyle/>
              <a:p>
                <a:endParaRPr sz="2400"/>
              </a:p>
            </p:txBody>
          </p:sp>
        </p:grpSp>
        <p:sp>
          <p:nvSpPr>
            <p:cNvPr id="3557" name="Google Shape;3557;p74"/>
            <p:cNvSpPr/>
            <p:nvPr/>
          </p:nvSpPr>
          <p:spPr>
            <a:xfrm>
              <a:off x="1347384" y="3537379"/>
              <a:ext cx="1445543" cy="724136"/>
            </a:xfrm>
            <a:custGeom>
              <a:avLst/>
              <a:gdLst/>
              <a:ahLst/>
              <a:cxnLst/>
              <a:rect l="l" t="t" r="r" b="b"/>
              <a:pathLst>
                <a:path w="72052" h="36094" extrusionOk="0">
                  <a:moveTo>
                    <a:pt x="0" y="1"/>
                  </a:moveTo>
                  <a:lnTo>
                    <a:pt x="0" y="31423"/>
                  </a:lnTo>
                  <a:cubicBezTo>
                    <a:pt x="0" y="34025"/>
                    <a:pt x="16145" y="36093"/>
                    <a:pt x="36026" y="36093"/>
                  </a:cubicBezTo>
                  <a:cubicBezTo>
                    <a:pt x="55907" y="36093"/>
                    <a:pt x="72052" y="34025"/>
                    <a:pt x="72052" y="31423"/>
                  </a:cubicBezTo>
                  <a:lnTo>
                    <a:pt x="72052" y="1"/>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558" name="Google Shape;3558;p74"/>
            <p:cNvSpPr/>
            <p:nvPr/>
          </p:nvSpPr>
          <p:spPr>
            <a:xfrm>
              <a:off x="1347384" y="3443687"/>
              <a:ext cx="1445543" cy="187404"/>
            </a:xfrm>
            <a:custGeom>
              <a:avLst/>
              <a:gdLst/>
              <a:ahLst/>
              <a:cxnLst/>
              <a:rect l="l" t="t" r="r" b="b"/>
              <a:pathLst>
                <a:path w="72052" h="9341" extrusionOk="0">
                  <a:moveTo>
                    <a:pt x="36026" y="1"/>
                  </a:moveTo>
                  <a:cubicBezTo>
                    <a:pt x="16145" y="1"/>
                    <a:pt x="0" y="2069"/>
                    <a:pt x="0" y="4671"/>
                  </a:cubicBezTo>
                  <a:cubicBezTo>
                    <a:pt x="0" y="7239"/>
                    <a:pt x="16145" y="9341"/>
                    <a:pt x="36026" y="9341"/>
                  </a:cubicBezTo>
                  <a:cubicBezTo>
                    <a:pt x="55907" y="9341"/>
                    <a:pt x="72052" y="7239"/>
                    <a:pt x="72052" y="4671"/>
                  </a:cubicBezTo>
                  <a:cubicBezTo>
                    <a:pt x="72052" y="2069"/>
                    <a:pt x="55907" y="1"/>
                    <a:pt x="36026"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3559" name="Google Shape;3559;p74"/>
            <p:cNvSpPr/>
            <p:nvPr/>
          </p:nvSpPr>
          <p:spPr>
            <a:xfrm>
              <a:off x="692203" y="1292787"/>
              <a:ext cx="490568" cy="229936"/>
            </a:xfrm>
            <a:custGeom>
              <a:avLst/>
              <a:gdLst/>
              <a:ahLst/>
              <a:cxnLst/>
              <a:rect l="l" t="t" r="r" b="b"/>
              <a:pathLst>
                <a:path w="24452" h="11461" extrusionOk="0">
                  <a:moveTo>
                    <a:pt x="21516" y="1"/>
                  </a:moveTo>
                  <a:cubicBezTo>
                    <a:pt x="20749" y="1135"/>
                    <a:pt x="19281" y="468"/>
                    <a:pt x="12576" y="1835"/>
                  </a:cubicBezTo>
                  <a:cubicBezTo>
                    <a:pt x="5905" y="3270"/>
                    <a:pt x="1" y="8874"/>
                    <a:pt x="1" y="8874"/>
                  </a:cubicBezTo>
                  <a:cubicBezTo>
                    <a:pt x="1049" y="8463"/>
                    <a:pt x="2373" y="8296"/>
                    <a:pt x="3842" y="8296"/>
                  </a:cubicBezTo>
                  <a:cubicBezTo>
                    <a:pt x="9526" y="8296"/>
                    <a:pt x="17383" y="10785"/>
                    <a:pt x="19848" y="11209"/>
                  </a:cubicBezTo>
                  <a:cubicBezTo>
                    <a:pt x="20893" y="11398"/>
                    <a:pt x="21753" y="11461"/>
                    <a:pt x="22435" y="11461"/>
                  </a:cubicBezTo>
                  <a:cubicBezTo>
                    <a:pt x="23799" y="11461"/>
                    <a:pt x="24452" y="11209"/>
                    <a:pt x="24452" y="11209"/>
                  </a:cubicBezTo>
                  <a:cubicBezTo>
                    <a:pt x="23684" y="5838"/>
                    <a:pt x="21516" y="1"/>
                    <a:pt x="21516"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3560" name="Google Shape;3560;p74"/>
            <p:cNvSpPr/>
            <p:nvPr/>
          </p:nvSpPr>
          <p:spPr>
            <a:xfrm>
              <a:off x="1059608" y="1292787"/>
              <a:ext cx="123164" cy="224881"/>
            </a:xfrm>
            <a:custGeom>
              <a:avLst/>
              <a:gdLst/>
              <a:ahLst/>
              <a:cxnLst/>
              <a:rect l="l" t="t" r="r" b="b"/>
              <a:pathLst>
                <a:path w="6139" h="11209" extrusionOk="0">
                  <a:moveTo>
                    <a:pt x="3203" y="1"/>
                  </a:moveTo>
                  <a:cubicBezTo>
                    <a:pt x="2703" y="668"/>
                    <a:pt x="2002" y="701"/>
                    <a:pt x="1" y="935"/>
                  </a:cubicBezTo>
                  <a:lnTo>
                    <a:pt x="2369" y="9474"/>
                  </a:lnTo>
                  <a:cubicBezTo>
                    <a:pt x="2403" y="10175"/>
                    <a:pt x="5471" y="10041"/>
                    <a:pt x="6139" y="11209"/>
                  </a:cubicBezTo>
                  <a:cubicBezTo>
                    <a:pt x="5371" y="5838"/>
                    <a:pt x="3203" y="1"/>
                    <a:pt x="3203" y="1"/>
                  </a:cubicBezTo>
                  <a:close/>
                </a:path>
              </a:pathLst>
            </a:custGeom>
            <a:solidFill>
              <a:srgbClr val="AA293C"/>
            </a:solidFill>
            <a:ln>
              <a:noFill/>
            </a:ln>
          </p:spPr>
          <p:txBody>
            <a:bodyPr spcFirstLastPara="1" wrap="square" lIns="121900" tIns="121900" rIns="121900" bIns="121900" anchor="ctr" anchorCtr="0">
              <a:noAutofit/>
            </a:bodyPr>
            <a:lstStyle/>
            <a:p>
              <a:endParaRPr sz="2400"/>
            </a:p>
          </p:txBody>
        </p:sp>
        <p:sp>
          <p:nvSpPr>
            <p:cNvPr id="3561" name="Google Shape;3561;p74"/>
            <p:cNvSpPr/>
            <p:nvPr/>
          </p:nvSpPr>
          <p:spPr>
            <a:xfrm>
              <a:off x="1034189" y="1134694"/>
              <a:ext cx="370775" cy="347623"/>
            </a:xfrm>
            <a:custGeom>
              <a:avLst/>
              <a:gdLst/>
              <a:ahLst/>
              <a:cxnLst/>
              <a:rect l="l" t="t" r="r" b="b"/>
              <a:pathLst>
                <a:path w="18481" h="17327" extrusionOk="0">
                  <a:moveTo>
                    <a:pt x="12823" y="0"/>
                  </a:moveTo>
                  <a:cubicBezTo>
                    <a:pt x="11663" y="0"/>
                    <a:pt x="10358" y="75"/>
                    <a:pt x="8940" y="275"/>
                  </a:cubicBezTo>
                  <a:cubicBezTo>
                    <a:pt x="3269" y="1109"/>
                    <a:pt x="0" y="3611"/>
                    <a:pt x="0" y="3945"/>
                  </a:cubicBezTo>
                  <a:cubicBezTo>
                    <a:pt x="0" y="4278"/>
                    <a:pt x="3469" y="17187"/>
                    <a:pt x="3603" y="17321"/>
                  </a:cubicBezTo>
                  <a:cubicBezTo>
                    <a:pt x="3608" y="17325"/>
                    <a:pt x="3613" y="17326"/>
                    <a:pt x="3619" y="17326"/>
                  </a:cubicBezTo>
                  <a:cubicBezTo>
                    <a:pt x="3750" y="17326"/>
                    <a:pt x="4094" y="16358"/>
                    <a:pt x="7196" y="16358"/>
                  </a:cubicBezTo>
                  <a:cubicBezTo>
                    <a:pt x="7495" y="16358"/>
                    <a:pt x="7820" y="16367"/>
                    <a:pt x="8173" y="16387"/>
                  </a:cubicBezTo>
                  <a:cubicBezTo>
                    <a:pt x="10800" y="16550"/>
                    <a:pt x="12846" y="16603"/>
                    <a:pt x="14397" y="16603"/>
                  </a:cubicBezTo>
                  <a:cubicBezTo>
                    <a:pt x="17277" y="16603"/>
                    <a:pt x="18447" y="16420"/>
                    <a:pt x="18447" y="16420"/>
                  </a:cubicBezTo>
                  <a:lnTo>
                    <a:pt x="18447" y="676"/>
                  </a:lnTo>
                  <a:lnTo>
                    <a:pt x="18480" y="676"/>
                  </a:lnTo>
                  <a:cubicBezTo>
                    <a:pt x="18480" y="676"/>
                    <a:pt x="16304" y="0"/>
                    <a:pt x="1282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562" name="Google Shape;3562;p74"/>
            <p:cNvSpPr/>
            <p:nvPr/>
          </p:nvSpPr>
          <p:spPr>
            <a:xfrm>
              <a:off x="1715531" y="2777813"/>
              <a:ext cx="240870" cy="784845"/>
            </a:xfrm>
            <a:custGeom>
              <a:avLst/>
              <a:gdLst/>
              <a:ahLst/>
              <a:cxnLst/>
              <a:rect l="l" t="t" r="r" b="b"/>
              <a:pathLst>
                <a:path w="12006" h="39120" extrusionOk="0">
                  <a:moveTo>
                    <a:pt x="3666" y="0"/>
                  </a:moveTo>
                  <a:lnTo>
                    <a:pt x="3666" y="67"/>
                  </a:lnTo>
                  <a:lnTo>
                    <a:pt x="3669" y="67"/>
                  </a:lnTo>
                  <a:cubicBezTo>
                    <a:pt x="3667" y="23"/>
                    <a:pt x="3666" y="0"/>
                    <a:pt x="3666" y="0"/>
                  </a:cubicBezTo>
                  <a:close/>
                  <a:moveTo>
                    <a:pt x="3669" y="67"/>
                  </a:moveTo>
                  <a:lnTo>
                    <a:pt x="3669" y="67"/>
                  </a:lnTo>
                  <a:cubicBezTo>
                    <a:pt x="3735" y="1624"/>
                    <a:pt x="4934" y="29920"/>
                    <a:pt x="4934" y="31023"/>
                  </a:cubicBezTo>
                  <a:cubicBezTo>
                    <a:pt x="4934" y="32157"/>
                    <a:pt x="2999" y="37194"/>
                    <a:pt x="2999" y="37194"/>
                  </a:cubicBezTo>
                  <a:cubicBezTo>
                    <a:pt x="2999" y="37194"/>
                    <a:pt x="1164" y="37861"/>
                    <a:pt x="430" y="38595"/>
                  </a:cubicBezTo>
                  <a:cubicBezTo>
                    <a:pt x="0" y="39025"/>
                    <a:pt x="556" y="39120"/>
                    <a:pt x="1446" y="39120"/>
                  </a:cubicBezTo>
                  <a:cubicBezTo>
                    <a:pt x="2142" y="39120"/>
                    <a:pt x="3042" y="39062"/>
                    <a:pt x="3833" y="39062"/>
                  </a:cubicBezTo>
                  <a:cubicBezTo>
                    <a:pt x="4433" y="39062"/>
                    <a:pt x="4997" y="39073"/>
                    <a:pt x="5495" y="39073"/>
                  </a:cubicBezTo>
                  <a:cubicBezTo>
                    <a:pt x="6490" y="39073"/>
                    <a:pt x="7224" y="39028"/>
                    <a:pt x="7469" y="38761"/>
                  </a:cubicBezTo>
                  <a:cubicBezTo>
                    <a:pt x="7836" y="38395"/>
                    <a:pt x="7602" y="37160"/>
                    <a:pt x="7802" y="36426"/>
                  </a:cubicBezTo>
                  <a:cubicBezTo>
                    <a:pt x="8003" y="35693"/>
                    <a:pt x="9103" y="35025"/>
                    <a:pt x="9137" y="34258"/>
                  </a:cubicBezTo>
                  <a:cubicBezTo>
                    <a:pt x="9170" y="33491"/>
                    <a:pt x="8269" y="31323"/>
                    <a:pt x="8203" y="30656"/>
                  </a:cubicBezTo>
                  <a:cubicBezTo>
                    <a:pt x="8169" y="29922"/>
                    <a:pt x="12005" y="67"/>
                    <a:pt x="12005" y="67"/>
                  </a:cubicBezTo>
                  <a:close/>
                </a:path>
              </a:pathLst>
            </a:custGeom>
            <a:solidFill>
              <a:srgbClr val="FF9D70"/>
            </a:solidFill>
            <a:ln>
              <a:noFill/>
            </a:ln>
          </p:spPr>
          <p:txBody>
            <a:bodyPr spcFirstLastPara="1" wrap="square" lIns="121900" tIns="121900" rIns="121900" bIns="121900" anchor="ctr" anchorCtr="0">
              <a:noAutofit/>
            </a:bodyPr>
            <a:lstStyle/>
            <a:p>
              <a:endParaRPr sz="2400"/>
            </a:p>
          </p:txBody>
        </p:sp>
        <p:sp>
          <p:nvSpPr>
            <p:cNvPr id="3563" name="Google Shape;3563;p74"/>
            <p:cNvSpPr/>
            <p:nvPr/>
          </p:nvSpPr>
          <p:spPr>
            <a:xfrm>
              <a:off x="1875409" y="3475145"/>
              <a:ext cx="19421" cy="80330"/>
            </a:xfrm>
            <a:custGeom>
              <a:avLst/>
              <a:gdLst/>
              <a:ahLst/>
              <a:cxnLst/>
              <a:rect l="l" t="t" r="r" b="b"/>
              <a:pathLst>
                <a:path w="968" h="4004" extrusionOk="0">
                  <a:moveTo>
                    <a:pt x="968" y="1"/>
                  </a:moveTo>
                  <a:lnTo>
                    <a:pt x="0" y="501"/>
                  </a:lnTo>
                  <a:lnTo>
                    <a:pt x="0" y="4003"/>
                  </a:lnTo>
                  <a:lnTo>
                    <a:pt x="567" y="4003"/>
                  </a:lnTo>
                  <a:lnTo>
                    <a:pt x="968" y="1"/>
                  </a:lnTo>
                  <a:close/>
                </a:path>
              </a:pathLst>
            </a:custGeom>
            <a:solidFill>
              <a:srgbClr val="0A3033"/>
            </a:solidFill>
            <a:ln>
              <a:noFill/>
            </a:ln>
          </p:spPr>
          <p:txBody>
            <a:bodyPr spcFirstLastPara="1" wrap="square" lIns="121900" tIns="121900" rIns="121900" bIns="121900" anchor="ctr" anchorCtr="0">
              <a:noAutofit/>
            </a:bodyPr>
            <a:lstStyle/>
            <a:p>
              <a:endParaRPr sz="2400"/>
            </a:p>
          </p:txBody>
        </p:sp>
        <p:sp>
          <p:nvSpPr>
            <p:cNvPr id="3564" name="Google Shape;3564;p74"/>
            <p:cNvSpPr/>
            <p:nvPr/>
          </p:nvSpPr>
          <p:spPr>
            <a:xfrm>
              <a:off x="1715692" y="3408217"/>
              <a:ext cx="183833" cy="153839"/>
            </a:xfrm>
            <a:custGeom>
              <a:avLst/>
              <a:gdLst/>
              <a:ahLst/>
              <a:cxnLst/>
              <a:rect l="l" t="t" r="r" b="b"/>
              <a:pathLst>
                <a:path w="9163" h="7668" extrusionOk="0">
                  <a:moveTo>
                    <a:pt x="8428" y="1"/>
                  </a:moveTo>
                  <a:cubicBezTo>
                    <a:pt x="8161" y="168"/>
                    <a:pt x="7961" y="501"/>
                    <a:pt x="7928" y="1135"/>
                  </a:cubicBezTo>
                  <a:cubicBezTo>
                    <a:pt x="7828" y="2636"/>
                    <a:pt x="7461" y="5605"/>
                    <a:pt x="7127" y="5938"/>
                  </a:cubicBezTo>
                  <a:cubicBezTo>
                    <a:pt x="7127" y="5938"/>
                    <a:pt x="6878" y="5600"/>
                    <a:pt x="5312" y="5600"/>
                  </a:cubicBezTo>
                  <a:cubicBezTo>
                    <a:pt x="4735" y="5600"/>
                    <a:pt x="3979" y="5646"/>
                    <a:pt x="2991" y="5772"/>
                  </a:cubicBezTo>
                  <a:cubicBezTo>
                    <a:pt x="2991" y="5772"/>
                    <a:pt x="1156" y="6439"/>
                    <a:pt x="422" y="7173"/>
                  </a:cubicBezTo>
                  <a:cubicBezTo>
                    <a:pt x="0" y="7576"/>
                    <a:pt x="527" y="7667"/>
                    <a:pt x="1386" y="7667"/>
                  </a:cubicBezTo>
                  <a:cubicBezTo>
                    <a:pt x="2089" y="7667"/>
                    <a:pt x="3014" y="7606"/>
                    <a:pt x="3825" y="7606"/>
                  </a:cubicBezTo>
                  <a:cubicBezTo>
                    <a:pt x="4305" y="7606"/>
                    <a:pt x="4762" y="7611"/>
                    <a:pt x="5180" y="7611"/>
                  </a:cubicBezTo>
                  <a:cubicBezTo>
                    <a:pt x="6331" y="7611"/>
                    <a:pt x="7192" y="7575"/>
                    <a:pt x="7461" y="7306"/>
                  </a:cubicBezTo>
                  <a:cubicBezTo>
                    <a:pt x="7828" y="6939"/>
                    <a:pt x="7594" y="5672"/>
                    <a:pt x="7794" y="4971"/>
                  </a:cubicBezTo>
                  <a:cubicBezTo>
                    <a:pt x="7995" y="4204"/>
                    <a:pt x="9095" y="3570"/>
                    <a:pt x="9129" y="2803"/>
                  </a:cubicBezTo>
                  <a:cubicBezTo>
                    <a:pt x="9162" y="2269"/>
                    <a:pt x="8662" y="968"/>
                    <a:pt x="8428" y="1"/>
                  </a:cubicBezTo>
                  <a:close/>
                </a:path>
              </a:pathLst>
            </a:custGeom>
            <a:solidFill>
              <a:srgbClr val="0A3033"/>
            </a:solidFill>
            <a:ln>
              <a:noFill/>
            </a:ln>
          </p:spPr>
          <p:txBody>
            <a:bodyPr spcFirstLastPara="1" wrap="square" lIns="121900" tIns="121900" rIns="121900" bIns="121900" anchor="ctr" anchorCtr="0">
              <a:noAutofit/>
            </a:bodyPr>
            <a:lstStyle/>
            <a:p>
              <a:endParaRPr sz="2400"/>
            </a:p>
          </p:txBody>
        </p:sp>
        <p:sp>
          <p:nvSpPr>
            <p:cNvPr id="3565" name="Google Shape;3565;p74"/>
            <p:cNvSpPr/>
            <p:nvPr/>
          </p:nvSpPr>
          <p:spPr>
            <a:xfrm>
              <a:off x="2088894" y="2777151"/>
              <a:ext cx="435677" cy="766287"/>
            </a:xfrm>
            <a:custGeom>
              <a:avLst/>
              <a:gdLst/>
              <a:ahLst/>
              <a:cxnLst/>
              <a:rect l="l" t="t" r="r" b="b"/>
              <a:pathLst>
                <a:path w="21716" h="38195" extrusionOk="0">
                  <a:moveTo>
                    <a:pt x="0" y="0"/>
                  </a:moveTo>
                  <a:lnTo>
                    <a:pt x="9774" y="29088"/>
                  </a:lnTo>
                  <a:cubicBezTo>
                    <a:pt x="9774" y="29088"/>
                    <a:pt x="9273" y="31056"/>
                    <a:pt x="8940" y="32290"/>
                  </a:cubicBezTo>
                  <a:cubicBezTo>
                    <a:pt x="8673" y="33557"/>
                    <a:pt x="9173" y="34124"/>
                    <a:pt x="10241" y="34391"/>
                  </a:cubicBezTo>
                  <a:cubicBezTo>
                    <a:pt x="11342" y="34625"/>
                    <a:pt x="12542" y="36093"/>
                    <a:pt x="13009" y="36960"/>
                  </a:cubicBezTo>
                  <a:cubicBezTo>
                    <a:pt x="13443" y="37860"/>
                    <a:pt x="14377" y="38194"/>
                    <a:pt x="15044" y="38194"/>
                  </a:cubicBezTo>
                  <a:lnTo>
                    <a:pt x="19848" y="38194"/>
                  </a:lnTo>
                  <a:cubicBezTo>
                    <a:pt x="20548" y="38194"/>
                    <a:pt x="21716" y="37760"/>
                    <a:pt x="20181" y="37260"/>
                  </a:cubicBezTo>
                  <a:cubicBezTo>
                    <a:pt x="18580" y="36760"/>
                    <a:pt x="17012" y="36293"/>
                    <a:pt x="17012" y="36293"/>
                  </a:cubicBezTo>
                  <a:lnTo>
                    <a:pt x="13076" y="29621"/>
                  </a:lnTo>
                  <a:lnTo>
                    <a:pt x="8673" y="33"/>
                  </a:lnTo>
                  <a:lnTo>
                    <a:pt x="8673" y="0"/>
                  </a:lnTo>
                  <a:close/>
                </a:path>
              </a:pathLst>
            </a:custGeom>
            <a:solidFill>
              <a:srgbClr val="FF9D70"/>
            </a:solidFill>
            <a:ln>
              <a:noFill/>
            </a:ln>
          </p:spPr>
          <p:txBody>
            <a:bodyPr spcFirstLastPara="1" wrap="square" lIns="121900" tIns="121900" rIns="121900" bIns="121900" anchor="ctr" anchorCtr="0">
              <a:noAutofit/>
            </a:bodyPr>
            <a:lstStyle/>
            <a:p>
              <a:endParaRPr sz="2400"/>
            </a:p>
          </p:txBody>
        </p:sp>
        <p:sp>
          <p:nvSpPr>
            <p:cNvPr id="3566" name="Google Shape;3566;p74"/>
            <p:cNvSpPr/>
            <p:nvPr/>
          </p:nvSpPr>
          <p:spPr>
            <a:xfrm>
              <a:off x="2262876" y="3370740"/>
              <a:ext cx="261695" cy="172698"/>
            </a:xfrm>
            <a:custGeom>
              <a:avLst/>
              <a:gdLst/>
              <a:ahLst/>
              <a:cxnLst/>
              <a:rect l="l" t="t" r="r" b="b"/>
              <a:pathLst>
                <a:path w="13044" h="8608" extrusionOk="0">
                  <a:moveTo>
                    <a:pt x="968" y="1"/>
                  </a:moveTo>
                  <a:cubicBezTo>
                    <a:pt x="835" y="668"/>
                    <a:pt x="501" y="1869"/>
                    <a:pt x="268" y="2703"/>
                  </a:cubicBezTo>
                  <a:cubicBezTo>
                    <a:pt x="1" y="3970"/>
                    <a:pt x="501" y="4537"/>
                    <a:pt x="1569" y="4804"/>
                  </a:cubicBezTo>
                  <a:cubicBezTo>
                    <a:pt x="2670" y="5038"/>
                    <a:pt x="3870" y="6506"/>
                    <a:pt x="4337" y="7373"/>
                  </a:cubicBezTo>
                  <a:cubicBezTo>
                    <a:pt x="4771" y="8273"/>
                    <a:pt x="5705" y="8607"/>
                    <a:pt x="6372" y="8607"/>
                  </a:cubicBezTo>
                  <a:lnTo>
                    <a:pt x="11176" y="8607"/>
                  </a:lnTo>
                  <a:cubicBezTo>
                    <a:pt x="11809" y="8607"/>
                    <a:pt x="13044" y="8207"/>
                    <a:pt x="11509" y="7606"/>
                  </a:cubicBezTo>
                  <a:cubicBezTo>
                    <a:pt x="9908" y="7106"/>
                    <a:pt x="8340" y="6639"/>
                    <a:pt x="8340" y="6639"/>
                  </a:cubicBezTo>
                  <a:cubicBezTo>
                    <a:pt x="8340" y="6639"/>
                    <a:pt x="8280" y="6635"/>
                    <a:pt x="8170" y="6635"/>
                  </a:cubicBezTo>
                  <a:cubicBezTo>
                    <a:pt x="7748" y="6635"/>
                    <a:pt x="6587" y="6698"/>
                    <a:pt x="5238" y="7306"/>
                  </a:cubicBezTo>
                  <a:cubicBezTo>
                    <a:pt x="5238" y="7306"/>
                    <a:pt x="4371" y="5872"/>
                    <a:pt x="3337" y="5004"/>
                  </a:cubicBezTo>
                  <a:cubicBezTo>
                    <a:pt x="2403" y="4271"/>
                    <a:pt x="2569" y="101"/>
                    <a:pt x="968" y="1"/>
                  </a:cubicBezTo>
                  <a:close/>
                </a:path>
              </a:pathLst>
            </a:custGeom>
            <a:solidFill>
              <a:srgbClr val="0A3033"/>
            </a:solidFill>
            <a:ln>
              <a:noFill/>
            </a:ln>
          </p:spPr>
          <p:txBody>
            <a:bodyPr spcFirstLastPara="1" wrap="square" lIns="121900" tIns="121900" rIns="121900" bIns="121900" anchor="ctr" anchorCtr="0">
              <a:noAutofit/>
            </a:bodyPr>
            <a:lstStyle/>
            <a:p>
              <a:endParaRPr sz="2400"/>
            </a:p>
          </p:txBody>
        </p:sp>
        <p:sp>
          <p:nvSpPr>
            <p:cNvPr id="3567" name="Google Shape;3567;p74"/>
            <p:cNvSpPr/>
            <p:nvPr/>
          </p:nvSpPr>
          <p:spPr>
            <a:xfrm>
              <a:off x="2270239" y="3455063"/>
              <a:ext cx="31478" cy="88375"/>
            </a:xfrm>
            <a:custGeom>
              <a:avLst/>
              <a:gdLst/>
              <a:ahLst/>
              <a:cxnLst/>
              <a:rect l="l" t="t" r="r" b="b"/>
              <a:pathLst>
                <a:path w="1569" h="4405" extrusionOk="0">
                  <a:moveTo>
                    <a:pt x="1" y="1"/>
                  </a:moveTo>
                  <a:lnTo>
                    <a:pt x="701" y="4404"/>
                  </a:lnTo>
                  <a:lnTo>
                    <a:pt x="1402" y="4404"/>
                  </a:lnTo>
                  <a:lnTo>
                    <a:pt x="1569" y="101"/>
                  </a:lnTo>
                  <a:lnTo>
                    <a:pt x="1" y="1"/>
                  </a:lnTo>
                  <a:close/>
                </a:path>
              </a:pathLst>
            </a:custGeom>
            <a:solidFill>
              <a:srgbClr val="0A3033"/>
            </a:solidFill>
            <a:ln>
              <a:noFill/>
            </a:ln>
          </p:spPr>
          <p:txBody>
            <a:bodyPr spcFirstLastPara="1" wrap="square" lIns="121900" tIns="121900" rIns="121900" bIns="121900" anchor="ctr" anchorCtr="0">
              <a:noAutofit/>
            </a:bodyPr>
            <a:lstStyle/>
            <a:p>
              <a:endParaRPr sz="2400"/>
            </a:p>
          </p:txBody>
        </p:sp>
        <p:sp>
          <p:nvSpPr>
            <p:cNvPr id="3568" name="Google Shape;3568;p74"/>
            <p:cNvSpPr/>
            <p:nvPr/>
          </p:nvSpPr>
          <p:spPr>
            <a:xfrm>
              <a:off x="1767653" y="2173490"/>
              <a:ext cx="570196" cy="715429"/>
            </a:xfrm>
            <a:custGeom>
              <a:avLst/>
              <a:gdLst/>
              <a:ahLst/>
              <a:cxnLst/>
              <a:rect l="l" t="t" r="r" b="b"/>
              <a:pathLst>
                <a:path w="28421" h="35660" extrusionOk="0">
                  <a:moveTo>
                    <a:pt x="17680" y="1"/>
                  </a:moveTo>
                  <a:lnTo>
                    <a:pt x="10708" y="268"/>
                  </a:lnTo>
                  <a:lnTo>
                    <a:pt x="3870" y="268"/>
                  </a:lnTo>
                  <a:cubicBezTo>
                    <a:pt x="3870" y="268"/>
                    <a:pt x="1335" y="7439"/>
                    <a:pt x="868" y="11509"/>
                  </a:cubicBezTo>
                  <a:cubicBezTo>
                    <a:pt x="401" y="15612"/>
                    <a:pt x="1" y="32691"/>
                    <a:pt x="234" y="33291"/>
                  </a:cubicBezTo>
                  <a:cubicBezTo>
                    <a:pt x="501" y="33858"/>
                    <a:pt x="7006" y="35660"/>
                    <a:pt x="14411" y="35660"/>
                  </a:cubicBezTo>
                  <a:cubicBezTo>
                    <a:pt x="21850" y="35660"/>
                    <a:pt x="27320" y="31657"/>
                    <a:pt x="27887" y="31156"/>
                  </a:cubicBezTo>
                  <a:cubicBezTo>
                    <a:pt x="28421" y="30656"/>
                    <a:pt x="21049" y="9875"/>
                    <a:pt x="20549" y="8373"/>
                  </a:cubicBezTo>
                  <a:cubicBezTo>
                    <a:pt x="20048" y="6939"/>
                    <a:pt x="17680" y="1"/>
                    <a:pt x="1768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569" name="Google Shape;3569;p74"/>
            <p:cNvSpPr/>
            <p:nvPr/>
          </p:nvSpPr>
          <p:spPr>
            <a:xfrm>
              <a:off x="1785730" y="1780667"/>
              <a:ext cx="386825" cy="475160"/>
            </a:xfrm>
            <a:custGeom>
              <a:avLst/>
              <a:gdLst/>
              <a:ahLst/>
              <a:cxnLst/>
              <a:rect l="l" t="t" r="r" b="b"/>
              <a:pathLst>
                <a:path w="19281" h="23684" extrusionOk="0">
                  <a:moveTo>
                    <a:pt x="4237" y="0"/>
                  </a:moveTo>
                  <a:cubicBezTo>
                    <a:pt x="4237" y="0"/>
                    <a:pt x="234" y="1368"/>
                    <a:pt x="134" y="2702"/>
                  </a:cubicBezTo>
                  <a:cubicBezTo>
                    <a:pt x="0" y="4036"/>
                    <a:pt x="3870" y="13543"/>
                    <a:pt x="4003" y="14511"/>
                  </a:cubicBezTo>
                  <a:cubicBezTo>
                    <a:pt x="4137" y="15411"/>
                    <a:pt x="2369" y="21749"/>
                    <a:pt x="2469" y="22216"/>
                  </a:cubicBezTo>
                  <a:cubicBezTo>
                    <a:pt x="2535" y="22683"/>
                    <a:pt x="5671" y="23684"/>
                    <a:pt x="9641" y="23684"/>
                  </a:cubicBezTo>
                  <a:cubicBezTo>
                    <a:pt x="13543" y="23684"/>
                    <a:pt x="16712" y="22683"/>
                    <a:pt x="16812" y="22216"/>
                  </a:cubicBezTo>
                  <a:cubicBezTo>
                    <a:pt x="16879" y="21816"/>
                    <a:pt x="15144" y="15478"/>
                    <a:pt x="15245" y="14511"/>
                  </a:cubicBezTo>
                  <a:cubicBezTo>
                    <a:pt x="15411" y="13543"/>
                    <a:pt x="19281" y="4036"/>
                    <a:pt x="19147" y="2702"/>
                  </a:cubicBezTo>
                  <a:cubicBezTo>
                    <a:pt x="19014" y="1401"/>
                    <a:pt x="15011" y="0"/>
                    <a:pt x="15011"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3570" name="Google Shape;3570;p74"/>
            <p:cNvSpPr/>
            <p:nvPr/>
          </p:nvSpPr>
          <p:spPr>
            <a:xfrm>
              <a:off x="2019277" y="1934586"/>
              <a:ext cx="16752" cy="16752"/>
            </a:xfrm>
            <a:custGeom>
              <a:avLst/>
              <a:gdLst/>
              <a:ahLst/>
              <a:cxnLst/>
              <a:rect l="l" t="t" r="r" b="b"/>
              <a:pathLst>
                <a:path w="835" h="835" extrusionOk="0">
                  <a:moveTo>
                    <a:pt x="401" y="0"/>
                  </a:moveTo>
                  <a:cubicBezTo>
                    <a:pt x="168" y="0"/>
                    <a:pt x="1" y="167"/>
                    <a:pt x="1" y="401"/>
                  </a:cubicBezTo>
                  <a:cubicBezTo>
                    <a:pt x="1" y="634"/>
                    <a:pt x="168" y="834"/>
                    <a:pt x="401" y="834"/>
                  </a:cubicBezTo>
                  <a:cubicBezTo>
                    <a:pt x="635" y="834"/>
                    <a:pt x="835" y="634"/>
                    <a:pt x="835" y="401"/>
                  </a:cubicBezTo>
                  <a:cubicBezTo>
                    <a:pt x="835" y="167"/>
                    <a:pt x="635" y="0"/>
                    <a:pt x="401" y="0"/>
                  </a:cubicBezTo>
                  <a:close/>
                </a:path>
              </a:pathLst>
            </a:custGeom>
            <a:solidFill>
              <a:srgbClr val="125E9A"/>
            </a:solidFill>
            <a:ln>
              <a:noFill/>
            </a:ln>
          </p:spPr>
          <p:txBody>
            <a:bodyPr spcFirstLastPara="1" wrap="square" lIns="121900" tIns="121900" rIns="121900" bIns="121900" anchor="ctr" anchorCtr="0">
              <a:noAutofit/>
            </a:bodyPr>
            <a:lstStyle/>
            <a:p>
              <a:endParaRPr sz="2400"/>
            </a:p>
          </p:txBody>
        </p:sp>
        <p:sp>
          <p:nvSpPr>
            <p:cNvPr id="3571" name="Google Shape;3571;p74"/>
            <p:cNvSpPr/>
            <p:nvPr/>
          </p:nvSpPr>
          <p:spPr>
            <a:xfrm>
              <a:off x="2084200" y="1934586"/>
              <a:ext cx="16752" cy="16752"/>
            </a:xfrm>
            <a:custGeom>
              <a:avLst/>
              <a:gdLst/>
              <a:ahLst/>
              <a:cxnLst/>
              <a:rect l="l" t="t" r="r" b="b"/>
              <a:pathLst>
                <a:path w="835" h="835" extrusionOk="0">
                  <a:moveTo>
                    <a:pt x="434" y="0"/>
                  </a:moveTo>
                  <a:cubicBezTo>
                    <a:pt x="201" y="0"/>
                    <a:pt x="1" y="167"/>
                    <a:pt x="1" y="401"/>
                  </a:cubicBezTo>
                  <a:cubicBezTo>
                    <a:pt x="1" y="634"/>
                    <a:pt x="201" y="834"/>
                    <a:pt x="434" y="834"/>
                  </a:cubicBezTo>
                  <a:cubicBezTo>
                    <a:pt x="668" y="834"/>
                    <a:pt x="835" y="634"/>
                    <a:pt x="835" y="401"/>
                  </a:cubicBezTo>
                  <a:cubicBezTo>
                    <a:pt x="835" y="167"/>
                    <a:pt x="668" y="0"/>
                    <a:pt x="434" y="0"/>
                  </a:cubicBezTo>
                  <a:close/>
                </a:path>
              </a:pathLst>
            </a:custGeom>
            <a:solidFill>
              <a:srgbClr val="125E9A"/>
            </a:solidFill>
            <a:ln>
              <a:noFill/>
            </a:ln>
          </p:spPr>
          <p:txBody>
            <a:bodyPr spcFirstLastPara="1" wrap="square" lIns="121900" tIns="121900" rIns="121900" bIns="121900" anchor="ctr" anchorCtr="0">
              <a:noAutofit/>
            </a:bodyPr>
            <a:lstStyle/>
            <a:p>
              <a:endParaRPr sz="2400"/>
            </a:p>
          </p:txBody>
        </p:sp>
        <p:sp>
          <p:nvSpPr>
            <p:cNvPr id="3572" name="Google Shape;3572;p74"/>
            <p:cNvSpPr/>
            <p:nvPr/>
          </p:nvSpPr>
          <p:spPr>
            <a:xfrm>
              <a:off x="2149784" y="1934586"/>
              <a:ext cx="16752" cy="16752"/>
            </a:xfrm>
            <a:custGeom>
              <a:avLst/>
              <a:gdLst/>
              <a:ahLst/>
              <a:cxnLst/>
              <a:rect l="l" t="t" r="r" b="b"/>
              <a:pathLst>
                <a:path w="835" h="835" extrusionOk="0">
                  <a:moveTo>
                    <a:pt x="401" y="0"/>
                  </a:moveTo>
                  <a:cubicBezTo>
                    <a:pt x="167" y="0"/>
                    <a:pt x="1" y="200"/>
                    <a:pt x="1" y="401"/>
                  </a:cubicBezTo>
                  <a:cubicBezTo>
                    <a:pt x="1" y="667"/>
                    <a:pt x="201" y="834"/>
                    <a:pt x="401" y="834"/>
                  </a:cubicBezTo>
                  <a:cubicBezTo>
                    <a:pt x="668" y="834"/>
                    <a:pt x="835" y="634"/>
                    <a:pt x="835" y="401"/>
                  </a:cubicBezTo>
                  <a:cubicBezTo>
                    <a:pt x="835" y="200"/>
                    <a:pt x="634" y="0"/>
                    <a:pt x="401" y="0"/>
                  </a:cubicBezTo>
                  <a:close/>
                </a:path>
              </a:pathLst>
            </a:custGeom>
            <a:solidFill>
              <a:srgbClr val="125E9A"/>
            </a:solidFill>
            <a:ln>
              <a:noFill/>
            </a:ln>
          </p:spPr>
          <p:txBody>
            <a:bodyPr spcFirstLastPara="1" wrap="square" lIns="121900" tIns="121900" rIns="121900" bIns="121900" anchor="ctr" anchorCtr="0">
              <a:noAutofit/>
            </a:bodyPr>
            <a:lstStyle/>
            <a:p>
              <a:endParaRPr sz="2400"/>
            </a:p>
          </p:txBody>
        </p:sp>
        <p:sp>
          <p:nvSpPr>
            <p:cNvPr id="3573" name="Google Shape;3573;p74"/>
            <p:cNvSpPr/>
            <p:nvPr/>
          </p:nvSpPr>
          <p:spPr>
            <a:xfrm>
              <a:off x="2214024" y="1934586"/>
              <a:ext cx="16752" cy="16752"/>
            </a:xfrm>
            <a:custGeom>
              <a:avLst/>
              <a:gdLst/>
              <a:ahLst/>
              <a:cxnLst/>
              <a:rect l="l" t="t" r="r" b="b"/>
              <a:pathLst>
                <a:path w="835" h="835" extrusionOk="0">
                  <a:moveTo>
                    <a:pt x="435" y="0"/>
                  </a:moveTo>
                  <a:cubicBezTo>
                    <a:pt x="168" y="0"/>
                    <a:pt x="1" y="200"/>
                    <a:pt x="1" y="401"/>
                  </a:cubicBezTo>
                  <a:cubicBezTo>
                    <a:pt x="1" y="667"/>
                    <a:pt x="201" y="834"/>
                    <a:pt x="435" y="834"/>
                  </a:cubicBezTo>
                  <a:cubicBezTo>
                    <a:pt x="668" y="834"/>
                    <a:pt x="835" y="634"/>
                    <a:pt x="835" y="401"/>
                  </a:cubicBezTo>
                  <a:cubicBezTo>
                    <a:pt x="835" y="200"/>
                    <a:pt x="668" y="0"/>
                    <a:pt x="435" y="0"/>
                  </a:cubicBezTo>
                  <a:close/>
                </a:path>
              </a:pathLst>
            </a:custGeom>
            <a:solidFill>
              <a:srgbClr val="125E9A"/>
            </a:solidFill>
            <a:ln>
              <a:noFill/>
            </a:ln>
          </p:spPr>
          <p:txBody>
            <a:bodyPr spcFirstLastPara="1" wrap="square" lIns="121900" tIns="121900" rIns="121900" bIns="121900" anchor="ctr" anchorCtr="0">
              <a:noAutofit/>
            </a:bodyPr>
            <a:lstStyle/>
            <a:p>
              <a:endParaRPr sz="2400"/>
            </a:p>
          </p:txBody>
        </p:sp>
        <p:sp>
          <p:nvSpPr>
            <p:cNvPr id="3574" name="Google Shape;3574;p74"/>
            <p:cNvSpPr/>
            <p:nvPr/>
          </p:nvSpPr>
          <p:spPr>
            <a:xfrm>
              <a:off x="1759628" y="1934586"/>
              <a:ext cx="16752" cy="16752"/>
            </a:xfrm>
            <a:custGeom>
              <a:avLst/>
              <a:gdLst/>
              <a:ahLst/>
              <a:cxnLst/>
              <a:rect l="l" t="t" r="r" b="b"/>
              <a:pathLst>
                <a:path w="835" h="835" extrusionOk="0">
                  <a:moveTo>
                    <a:pt x="434" y="0"/>
                  </a:moveTo>
                  <a:cubicBezTo>
                    <a:pt x="167" y="0"/>
                    <a:pt x="0" y="200"/>
                    <a:pt x="0" y="401"/>
                  </a:cubicBezTo>
                  <a:cubicBezTo>
                    <a:pt x="0" y="667"/>
                    <a:pt x="234" y="834"/>
                    <a:pt x="434" y="834"/>
                  </a:cubicBezTo>
                  <a:cubicBezTo>
                    <a:pt x="668" y="834"/>
                    <a:pt x="834" y="634"/>
                    <a:pt x="834" y="401"/>
                  </a:cubicBezTo>
                  <a:cubicBezTo>
                    <a:pt x="834" y="200"/>
                    <a:pt x="634" y="0"/>
                    <a:pt x="434" y="0"/>
                  </a:cubicBezTo>
                  <a:close/>
                </a:path>
              </a:pathLst>
            </a:custGeom>
            <a:solidFill>
              <a:srgbClr val="125E9A"/>
            </a:solidFill>
            <a:ln>
              <a:noFill/>
            </a:ln>
          </p:spPr>
          <p:txBody>
            <a:bodyPr spcFirstLastPara="1" wrap="square" lIns="121900" tIns="121900" rIns="121900" bIns="121900" anchor="ctr" anchorCtr="0">
              <a:noAutofit/>
            </a:bodyPr>
            <a:lstStyle/>
            <a:p>
              <a:endParaRPr sz="2400"/>
            </a:p>
          </p:txBody>
        </p:sp>
        <p:sp>
          <p:nvSpPr>
            <p:cNvPr id="3575" name="Google Shape;3575;p74"/>
            <p:cNvSpPr/>
            <p:nvPr/>
          </p:nvSpPr>
          <p:spPr>
            <a:xfrm>
              <a:off x="1824551" y="1934586"/>
              <a:ext cx="16732" cy="16752"/>
            </a:xfrm>
            <a:custGeom>
              <a:avLst/>
              <a:gdLst/>
              <a:ahLst/>
              <a:cxnLst/>
              <a:rect l="l" t="t" r="r" b="b"/>
              <a:pathLst>
                <a:path w="834" h="835" extrusionOk="0">
                  <a:moveTo>
                    <a:pt x="400" y="0"/>
                  </a:moveTo>
                  <a:cubicBezTo>
                    <a:pt x="167" y="0"/>
                    <a:pt x="0" y="200"/>
                    <a:pt x="0" y="401"/>
                  </a:cubicBezTo>
                  <a:cubicBezTo>
                    <a:pt x="0" y="667"/>
                    <a:pt x="200" y="834"/>
                    <a:pt x="400" y="834"/>
                  </a:cubicBezTo>
                  <a:cubicBezTo>
                    <a:pt x="667" y="834"/>
                    <a:pt x="834" y="634"/>
                    <a:pt x="834" y="401"/>
                  </a:cubicBezTo>
                  <a:cubicBezTo>
                    <a:pt x="834" y="200"/>
                    <a:pt x="667" y="0"/>
                    <a:pt x="400" y="0"/>
                  </a:cubicBezTo>
                  <a:close/>
                </a:path>
              </a:pathLst>
            </a:custGeom>
            <a:solidFill>
              <a:srgbClr val="125E9A"/>
            </a:solidFill>
            <a:ln>
              <a:noFill/>
            </a:ln>
          </p:spPr>
          <p:txBody>
            <a:bodyPr spcFirstLastPara="1" wrap="square" lIns="121900" tIns="121900" rIns="121900" bIns="121900" anchor="ctr" anchorCtr="0">
              <a:noAutofit/>
            </a:bodyPr>
            <a:lstStyle/>
            <a:p>
              <a:endParaRPr sz="2400"/>
            </a:p>
          </p:txBody>
        </p:sp>
        <p:sp>
          <p:nvSpPr>
            <p:cNvPr id="3576" name="Google Shape;3576;p74"/>
            <p:cNvSpPr/>
            <p:nvPr/>
          </p:nvSpPr>
          <p:spPr>
            <a:xfrm>
              <a:off x="1889453" y="1934586"/>
              <a:ext cx="16752" cy="16752"/>
            </a:xfrm>
            <a:custGeom>
              <a:avLst/>
              <a:gdLst/>
              <a:ahLst/>
              <a:cxnLst/>
              <a:rect l="l" t="t" r="r" b="b"/>
              <a:pathLst>
                <a:path w="835" h="835" extrusionOk="0">
                  <a:moveTo>
                    <a:pt x="434" y="0"/>
                  </a:moveTo>
                  <a:cubicBezTo>
                    <a:pt x="167" y="0"/>
                    <a:pt x="1" y="200"/>
                    <a:pt x="1" y="401"/>
                  </a:cubicBezTo>
                  <a:cubicBezTo>
                    <a:pt x="1" y="667"/>
                    <a:pt x="201" y="834"/>
                    <a:pt x="434" y="834"/>
                  </a:cubicBezTo>
                  <a:cubicBezTo>
                    <a:pt x="668" y="834"/>
                    <a:pt x="835" y="634"/>
                    <a:pt x="835" y="401"/>
                  </a:cubicBezTo>
                  <a:cubicBezTo>
                    <a:pt x="835" y="200"/>
                    <a:pt x="634" y="0"/>
                    <a:pt x="434" y="0"/>
                  </a:cubicBezTo>
                  <a:close/>
                </a:path>
              </a:pathLst>
            </a:custGeom>
            <a:solidFill>
              <a:srgbClr val="125E9A"/>
            </a:solidFill>
            <a:ln>
              <a:noFill/>
            </a:ln>
          </p:spPr>
          <p:txBody>
            <a:bodyPr spcFirstLastPara="1" wrap="square" lIns="121900" tIns="121900" rIns="121900" bIns="121900" anchor="ctr" anchorCtr="0">
              <a:noAutofit/>
            </a:bodyPr>
            <a:lstStyle/>
            <a:p>
              <a:endParaRPr sz="2400"/>
            </a:p>
          </p:txBody>
        </p:sp>
        <p:sp>
          <p:nvSpPr>
            <p:cNvPr id="3577" name="Google Shape;3577;p74"/>
            <p:cNvSpPr/>
            <p:nvPr/>
          </p:nvSpPr>
          <p:spPr>
            <a:xfrm>
              <a:off x="2052080" y="1884390"/>
              <a:ext cx="16752" cy="16752"/>
            </a:xfrm>
            <a:custGeom>
              <a:avLst/>
              <a:gdLst/>
              <a:ahLst/>
              <a:cxnLst/>
              <a:rect l="l" t="t" r="r" b="b"/>
              <a:pathLst>
                <a:path w="835" h="835" extrusionOk="0">
                  <a:moveTo>
                    <a:pt x="401" y="0"/>
                  </a:moveTo>
                  <a:cubicBezTo>
                    <a:pt x="167" y="0"/>
                    <a:pt x="0" y="201"/>
                    <a:pt x="0" y="401"/>
                  </a:cubicBezTo>
                  <a:cubicBezTo>
                    <a:pt x="0" y="668"/>
                    <a:pt x="201" y="834"/>
                    <a:pt x="401" y="834"/>
                  </a:cubicBezTo>
                  <a:cubicBezTo>
                    <a:pt x="668" y="834"/>
                    <a:pt x="834" y="634"/>
                    <a:pt x="834" y="401"/>
                  </a:cubicBezTo>
                  <a:cubicBezTo>
                    <a:pt x="834" y="201"/>
                    <a:pt x="668" y="0"/>
                    <a:pt x="401" y="0"/>
                  </a:cubicBezTo>
                  <a:close/>
                </a:path>
              </a:pathLst>
            </a:custGeom>
            <a:solidFill>
              <a:srgbClr val="125E9A"/>
            </a:solidFill>
            <a:ln>
              <a:noFill/>
            </a:ln>
          </p:spPr>
          <p:txBody>
            <a:bodyPr spcFirstLastPara="1" wrap="square" lIns="121900" tIns="121900" rIns="121900" bIns="121900" anchor="ctr" anchorCtr="0">
              <a:noAutofit/>
            </a:bodyPr>
            <a:lstStyle/>
            <a:p>
              <a:endParaRPr sz="2400"/>
            </a:p>
          </p:txBody>
        </p:sp>
        <p:sp>
          <p:nvSpPr>
            <p:cNvPr id="3578" name="Google Shape;3578;p74"/>
            <p:cNvSpPr/>
            <p:nvPr/>
          </p:nvSpPr>
          <p:spPr>
            <a:xfrm>
              <a:off x="2117002" y="1884390"/>
              <a:ext cx="16752" cy="16752"/>
            </a:xfrm>
            <a:custGeom>
              <a:avLst/>
              <a:gdLst/>
              <a:ahLst/>
              <a:cxnLst/>
              <a:rect l="l" t="t" r="r" b="b"/>
              <a:pathLst>
                <a:path w="835" h="835" extrusionOk="0">
                  <a:moveTo>
                    <a:pt x="434" y="0"/>
                  </a:moveTo>
                  <a:cubicBezTo>
                    <a:pt x="167" y="0"/>
                    <a:pt x="0" y="201"/>
                    <a:pt x="0" y="401"/>
                  </a:cubicBezTo>
                  <a:cubicBezTo>
                    <a:pt x="0" y="668"/>
                    <a:pt x="167" y="834"/>
                    <a:pt x="434" y="834"/>
                  </a:cubicBezTo>
                  <a:cubicBezTo>
                    <a:pt x="667" y="834"/>
                    <a:pt x="834" y="634"/>
                    <a:pt x="834" y="401"/>
                  </a:cubicBezTo>
                  <a:cubicBezTo>
                    <a:pt x="834" y="201"/>
                    <a:pt x="667" y="0"/>
                    <a:pt x="434" y="0"/>
                  </a:cubicBezTo>
                  <a:close/>
                </a:path>
              </a:pathLst>
            </a:custGeom>
            <a:solidFill>
              <a:srgbClr val="125E9A"/>
            </a:solidFill>
            <a:ln>
              <a:noFill/>
            </a:ln>
          </p:spPr>
          <p:txBody>
            <a:bodyPr spcFirstLastPara="1" wrap="square" lIns="121900" tIns="121900" rIns="121900" bIns="121900" anchor="ctr" anchorCtr="0">
              <a:noAutofit/>
            </a:bodyPr>
            <a:lstStyle/>
            <a:p>
              <a:endParaRPr sz="2400"/>
            </a:p>
          </p:txBody>
        </p:sp>
        <p:sp>
          <p:nvSpPr>
            <p:cNvPr id="3579" name="Google Shape;3579;p74"/>
            <p:cNvSpPr/>
            <p:nvPr/>
          </p:nvSpPr>
          <p:spPr>
            <a:xfrm>
              <a:off x="2181242" y="1884390"/>
              <a:ext cx="16752" cy="16752"/>
            </a:xfrm>
            <a:custGeom>
              <a:avLst/>
              <a:gdLst/>
              <a:ahLst/>
              <a:cxnLst/>
              <a:rect l="l" t="t" r="r" b="b"/>
              <a:pathLst>
                <a:path w="835" h="835" extrusionOk="0">
                  <a:moveTo>
                    <a:pt x="434" y="0"/>
                  </a:moveTo>
                  <a:cubicBezTo>
                    <a:pt x="167" y="0"/>
                    <a:pt x="0" y="201"/>
                    <a:pt x="0" y="401"/>
                  </a:cubicBezTo>
                  <a:cubicBezTo>
                    <a:pt x="0" y="668"/>
                    <a:pt x="234" y="834"/>
                    <a:pt x="434" y="834"/>
                  </a:cubicBezTo>
                  <a:cubicBezTo>
                    <a:pt x="668" y="834"/>
                    <a:pt x="834" y="634"/>
                    <a:pt x="834" y="401"/>
                  </a:cubicBezTo>
                  <a:cubicBezTo>
                    <a:pt x="834" y="201"/>
                    <a:pt x="668" y="0"/>
                    <a:pt x="434" y="0"/>
                  </a:cubicBezTo>
                  <a:close/>
                </a:path>
              </a:pathLst>
            </a:custGeom>
            <a:solidFill>
              <a:srgbClr val="125E9A"/>
            </a:solidFill>
            <a:ln>
              <a:noFill/>
            </a:ln>
          </p:spPr>
          <p:txBody>
            <a:bodyPr spcFirstLastPara="1" wrap="square" lIns="121900" tIns="121900" rIns="121900" bIns="121900" anchor="ctr" anchorCtr="0">
              <a:noAutofit/>
            </a:bodyPr>
            <a:lstStyle/>
            <a:p>
              <a:endParaRPr sz="2400"/>
            </a:p>
          </p:txBody>
        </p:sp>
        <p:sp>
          <p:nvSpPr>
            <p:cNvPr id="3580" name="Google Shape;3580;p74"/>
            <p:cNvSpPr/>
            <p:nvPr/>
          </p:nvSpPr>
          <p:spPr>
            <a:xfrm>
              <a:off x="1791749" y="1884390"/>
              <a:ext cx="16752" cy="16752"/>
            </a:xfrm>
            <a:custGeom>
              <a:avLst/>
              <a:gdLst/>
              <a:ahLst/>
              <a:cxnLst/>
              <a:rect l="l" t="t" r="r" b="b"/>
              <a:pathLst>
                <a:path w="835" h="835" extrusionOk="0">
                  <a:moveTo>
                    <a:pt x="401" y="0"/>
                  </a:moveTo>
                  <a:cubicBezTo>
                    <a:pt x="167" y="0"/>
                    <a:pt x="1" y="201"/>
                    <a:pt x="1" y="401"/>
                  </a:cubicBezTo>
                  <a:cubicBezTo>
                    <a:pt x="1" y="668"/>
                    <a:pt x="201" y="834"/>
                    <a:pt x="401" y="834"/>
                  </a:cubicBezTo>
                  <a:cubicBezTo>
                    <a:pt x="668" y="834"/>
                    <a:pt x="834" y="634"/>
                    <a:pt x="834" y="401"/>
                  </a:cubicBezTo>
                  <a:cubicBezTo>
                    <a:pt x="834" y="201"/>
                    <a:pt x="668" y="0"/>
                    <a:pt x="401" y="0"/>
                  </a:cubicBezTo>
                  <a:close/>
                </a:path>
              </a:pathLst>
            </a:custGeom>
            <a:solidFill>
              <a:srgbClr val="125E9A"/>
            </a:solidFill>
            <a:ln>
              <a:noFill/>
            </a:ln>
          </p:spPr>
          <p:txBody>
            <a:bodyPr spcFirstLastPara="1" wrap="square" lIns="121900" tIns="121900" rIns="121900" bIns="121900" anchor="ctr" anchorCtr="0">
              <a:noAutofit/>
            </a:bodyPr>
            <a:lstStyle/>
            <a:p>
              <a:endParaRPr sz="2400"/>
            </a:p>
          </p:txBody>
        </p:sp>
        <p:sp>
          <p:nvSpPr>
            <p:cNvPr id="3581" name="Google Shape;3581;p74"/>
            <p:cNvSpPr/>
            <p:nvPr/>
          </p:nvSpPr>
          <p:spPr>
            <a:xfrm>
              <a:off x="1856671" y="1884390"/>
              <a:ext cx="16752" cy="16752"/>
            </a:xfrm>
            <a:custGeom>
              <a:avLst/>
              <a:gdLst/>
              <a:ahLst/>
              <a:cxnLst/>
              <a:rect l="l" t="t" r="r" b="b"/>
              <a:pathLst>
                <a:path w="835" h="835" extrusionOk="0">
                  <a:moveTo>
                    <a:pt x="434" y="0"/>
                  </a:moveTo>
                  <a:cubicBezTo>
                    <a:pt x="167" y="0"/>
                    <a:pt x="0" y="201"/>
                    <a:pt x="0" y="401"/>
                  </a:cubicBezTo>
                  <a:cubicBezTo>
                    <a:pt x="0" y="668"/>
                    <a:pt x="234" y="834"/>
                    <a:pt x="434" y="834"/>
                  </a:cubicBezTo>
                  <a:cubicBezTo>
                    <a:pt x="667" y="834"/>
                    <a:pt x="834" y="634"/>
                    <a:pt x="834" y="401"/>
                  </a:cubicBezTo>
                  <a:cubicBezTo>
                    <a:pt x="834" y="201"/>
                    <a:pt x="667" y="0"/>
                    <a:pt x="434" y="0"/>
                  </a:cubicBezTo>
                  <a:close/>
                </a:path>
              </a:pathLst>
            </a:custGeom>
            <a:solidFill>
              <a:srgbClr val="125E9A"/>
            </a:solidFill>
            <a:ln>
              <a:noFill/>
            </a:ln>
          </p:spPr>
          <p:txBody>
            <a:bodyPr spcFirstLastPara="1" wrap="square" lIns="121900" tIns="121900" rIns="121900" bIns="121900" anchor="ctr" anchorCtr="0">
              <a:noAutofit/>
            </a:bodyPr>
            <a:lstStyle/>
            <a:p>
              <a:endParaRPr sz="2400"/>
            </a:p>
          </p:txBody>
        </p:sp>
        <p:sp>
          <p:nvSpPr>
            <p:cNvPr id="3582" name="Google Shape;3582;p74"/>
            <p:cNvSpPr/>
            <p:nvPr/>
          </p:nvSpPr>
          <p:spPr>
            <a:xfrm>
              <a:off x="1922255" y="1884390"/>
              <a:ext cx="16752" cy="16752"/>
            </a:xfrm>
            <a:custGeom>
              <a:avLst/>
              <a:gdLst/>
              <a:ahLst/>
              <a:cxnLst/>
              <a:rect l="l" t="t" r="r" b="b"/>
              <a:pathLst>
                <a:path w="835" h="835" extrusionOk="0">
                  <a:moveTo>
                    <a:pt x="400" y="0"/>
                  </a:moveTo>
                  <a:cubicBezTo>
                    <a:pt x="167" y="0"/>
                    <a:pt x="0" y="201"/>
                    <a:pt x="0" y="401"/>
                  </a:cubicBezTo>
                  <a:cubicBezTo>
                    <a:pt x="0" y="668"/>
                    <a:pt x="200" y="834"/>
                    <a:pt x="400" y="834"/>
                  </a:cubicBezTo>
                  <a:cubicBezTo>
                    <a:pt x="667" y="834"/>
                    <a:pt x="834" y="634"/>
                    <a:pt x="834" y="401"/>
                  </a:cubicBezTo>
                  <a:cubicBezTo>
                    <a:pt x="834" y="201"/>
                    <a:pt x="634" y="0"/>
                    <a:pt x="400" y="0"/>
                  </a:cubicBezTo>
                  <a:close/>
                </a:path>
              </a:pathLst>
            </a:custGeom>
            <a:solidFill>
              <a:srgbClr val="125E9A"/>
            </a:solidFill>
            <a:ln>
              <a:noFill/>
            </a:ln>
          </p:spPr>
          <p:txBody>
            <a:bodyPr spcFirstLastPara="1" wrap="square" lIns="121900" tIns="121900" rIns="121900" bIns="121900" anchor="ctr" anchorCtr="0">
              <a:noAutofit/>
            </a:bodyPr>
            <a:lstStyle/>
            <a:p>
              <a:endParaRPr sz="2400"/>
            </a:p>
          </p:txBody>
        </p:sp>
        <p:sp>
          <p:nvSpPr>
            <p:cNvPr id="3583" name="Google Shape;3583;p74"/>
            <p:cNvSpPr/>
            <p:nvPr/>
          </p:nvSpPr>
          <p:spPr>
            <a:xfrm>
              <a:off x="2084200" y="1834193"/>
              <a:ext cx="16752" cy="16752"/>
            </a:xfrm>
            <a:custGeom>
              <a:avLst/>
              <a:gdLst/>
              <a:ahLst/>
              <a:cxnLst/>
              <a:rect l="l" t="t" r="r" b="b"/>
              <a:pathLst>
                <a:path w="835" h="835" extrusionOk="0">
                  <a:moveTo>
                    <a:pt x="434" y="1"/>
                  </a:moveTo>
                  <a:cubicBezTo>
                    <a:pt x="201" y="1"/>
                    <a:pt x="1" y="167"/>
                    <a:pt x="1" y="401"/>
                  </a:cubicBezTo>
                  <a:cubicBezTo>
                    <a:pt x="1" y="634"/>
                    <a:pt x="201" y="835"/>
                    <a:pt x="434" y="835"/>
                  </a:cubicBezTo>
                  <a:cubicBezTo>
                    <a:pt x="668" y="835"/>
                    <a:pt x="835" y="634"/>
                    <a:pt x="835" y="401"/>
                  </a:cubicBezTo>
                  <a:cubicBezTo>
                    <a:pt x="835" y="167"/>
                    <a:pt x="668" y="1"/>
                    <a:pt x="434" y="1"/>
                  </a:cubicBezTo>
                  <a:close/>
                </a:path>
              </a:pathLst>
            </a:custGeom>
            <a:solidFill>
              <a:srgbClr val="125E9A"/>
            </a:solidFill>
            <a:ln>
              <a:noFill/>
            </a:ln>
          </p:spPr>
          <p:txBody>
            <a:bodyPr spcFirstLastPara="1" wrap="square" lIns="121900" tIns="121900" rIns="121900" bIns="121900" anchor="ctr" anchorCtr="0">
              <a:noAutofit/>
            </a:bodyPr>
            <a:lstStyle/>
            <a:p>
              <a:endParaRPr sz="2400"/>
            </a:p>
          </p:txBody>
        </p:sp>
        <p:sp>
          <p:nvSpPr>
            <p:cNvPr id="3584" name="Google Shape;3584;p74"/>
            <p:cNvSpPr/>
            <p:nvPr/>
          </p:nvSpPr>
          <p:spPr>
            <a:xfrm>
              <a:off x="2149784" y="1834193"/>
              <a:ext cx="16752" cy="16752"/>
            </a:xfrm>
            <a:custGeom>
              <a:avLst/>
              <a:gdLst/>
              <a:ahLst/>
              <a:cxnLst/>
              <a:rect l="l" t="t" r="r" b="b"/>
              <a:pathLst>
                <a:path w="835" h="835" extrusionOk="0">
                  <a:moveTo>
                    <a:pt x="401" y="1"/>
                  </a:moveTo>
                  <a:cubicBezTo>
                    <a:pt x="167" y="1"/>
                    <a:pt x="1" y="167"/>
                    <a:pt x="1" y="401"/>
                  </a:cubicBezTo>
                  <a:cubicBezTo>
                    <a:pt x="1" y="668"/>
                    <a:pt x="201" y="835"/>
                    <a:pt x="401" y="835"/>
                  </a:cubicBezTo>
                  <a:cubicBezTo>
                    <a:pt x="668" y="835"/>
                    <a:pt x="835" y="634"/>
                    <a:pt x="835" y="401"/>
                  </a:cubicBezTo>
                  <a:cubicBezTo>
                    <a:pt x="835" y="201"/>
                    <a:pt x="634" y="1"/>
                    <a:pt x="401" y="1"/>
                  </a:cubicBezTo>
                  <a:close/>
                </a:path>
              </a:pathLst>
            </a:custGeom>
            <a:solidFill>
              <a:srgbClr val="125E9A"/>
            </a:solidFill>
            <a:ln>
              <a:noFill/>
            </a:ln>
          </p:spPr>
          <p:txBody>
            <a:bodyPr spcFirstLastPara="1" wrap="square" lIns="121900" tIns="121900" rIns="121900" bIns="121900" anchor="ctr" anchorCtr="0">
              <a:noAutofit/>
            </a:bodyPr>
            <a:lstStyle/>
            <a:p>
              <a:endParaRPr sz="2400"/>
            </a:p>
          </p:txBody>
        </p:sp>
        <p:sp>
          <p:nvSpPr>
            <p:cNvPr id="3585" name="Google Shape;3585;p74"/>
            <p:cNvSpPr/>
            <p:nvPr/>
          </p:nvSpPr>
          <p:spPr>
            <a:xfrm>
              <a:off x="1824551" y="1834193"/>
              <a:ext cx="16732" cy="16752"/>
            </a:xfrm>
            <a:custGeom>
              <a:avLst/>
              <a:gdLst/>
              <a:ahLst/>
              <a:cxnLst/>
              <a:rect l="l" t="t" r="r" b="b"/>
              <a:pathLst>
                <a:path w="834" h="835" extrusionOk="0">
                  <a:moveTo>
                    <a:pt x="400" y="1"/>
                  </a:moveTo>
                  <a:cubicBezTo>
                    <a:pt x="167" y="1"/>
                    <a:pt x="0" y="167"/>
                    <a:pt x="0" y="401"/>
                  </a:cubicBezTo>
                  <a:cubicBezTo>
                    <a:pt x="0" y="668"/>
                    <a:pt x="200" y="835"/>
                    <a:pt x="400" y="835"/>
                  </a:cubicBezTo>
                  <a:cubicBezTo>
                    <a:pt x="667" y="835"/>
                    <a:pt x="834" y="634"/>
                    <a:pt x="834" y="401"/>
                  </a:cubicBezTo>
                  <a:cubicBezTo>
                    <a:pt x="834" y="201"/>
                    <a:pt x="667" y="1"/>
                    <a:pt x="400" y="1"/>
                  </a:cubicBezTo>
                  <a:close/>
                </a:path>
              </a:pathLst>
            </a:custGeom>
            <a:solidFill>
              <a:srgbClr val="125E9A"/>
            </a:solidFill>
            <a:ln>
              <a:noFill/>
            </a:ln>
          </p:spPr>
          <p:txBody>
            <a:bodyPr spcFirstLastPara="1" wrap="square" lIns="121900" tIns="121900" rIns="121900" bIns="121900" anchor="ctr" anchorCtr="0">
              <a:noAutofit/>
            </a:bodyPr>
            <a:lstStyle/>
            <a:p>
              <a:endParaRPr sz="2400"/>
            </a:p>
          </p:txBody>
        </p:sp>
        <p:sp>
          <p:nvSpPr>
            <p:cNvPr id="3586" name="Google Shape;3586;p74"/>
            <p:cNvSpPr/>
            <p:nvPr/>
          </p:nvSpPr>
          <p:spPr>
            <a:xfrm>
              <a:off x="1889453" y="1834193"/>
              <a:ext cx="16752" cy="16752"/>
            </a:xfrm>
            <a:custGeom>
              <a:avLst/>
              <a:gdLst/>
              <a:ahLst/>
              <a:cxnLst/>
              <a:rect l="l" t="t" r="r" b="b"/>
              <a:pathLst>
                <a:path w="835" h="835" extrusionOk="0">
                  <a:moveTo>
                    <a:pt x="434" y="1"/>
                  </a:moveTo>
                  <a:cubicBezTo>
                    <a:pt x="167" y="1"/>
                    <a:pt x="1" y="167"/>
                    <a:pt x="1" y="401"/>
                  </a:cubicBezTo>
                  <a:cubicBezTo>
                    <a:pt x="1" y="668"/>
                    <a:pt x="201" y="835"/>
                    <a:pt x="434" y="835"/>
                  </a:cubicBezTo>
                  <a:cubicBezTo>
                    <a:pt x="668" y="835"/>
                    <a:pt x="835" y="634"/>
                    <a:pt x="835" y="401"/>
                  </a:cubicBezTo>
                  <a:cubicBezTo>
                    <a:pt x="835" y="201"/>
                    <a:pt x="634" y="1"/>
                    <a:pt x="434" y="1"/>
                  </a:cubicBezTo>
                  <a:close/>
                </a:path>
              </a:pathLst>
            </a:custGeom>
            <a:solidFill>
              <a:srgbClr val="125E9A"/>
            </a:solidFill>
            <a:ln>
              <a:noFill/>
            </a:ln>
          </p:spPr>
          <p:txBody>
            <a:bodyPr spcFirstLastPara="1" wrap="square" lIns="121900" tIns="121900" rIns="121900" bIns="121900" anchor="ctr" anchorCtr="0">
              <a:noAutofit/>
            </a:bodyPr>
            <a:lstStyle/>
            <a:p>
              <a:endParaRPr sz="2400"/>
            </a:p>
          </p:txBody>
        </p:sp>
        <p:sp>
          <p:nvSpPr>
            <p:cNvPr id="3587" name="Google Shape;3587;p74"/>
            <p:cNvSpPr/>
            <p:nvPr/>
          </p:nvSpPr>
          <p:spPr>
            <a:xfrm>
              <a:off x="2052080" y="1783997"/>
              <a:ext cx="16752" cy="16752"/>
            </a:xfrm>
            <a:custGeom>
              <a:avLst/>
              <a:gdLst/>
              <a:ahLst/>
              <a:cxnLst/>
              <a:rect l="l" t="t" r="r" b="b"/>
              <a:pathLst>
                <a:path w="835" h="835" extrusionOk="0">
                  <a:moveTo>
                    <a:pt x="401" y="1"/>
                  </a:moveTo>
                  <a:cubicBezTo>
                    <a:pt x="167" y="1"/>
                    <a:pt x="0" y="201"/>
                    <a:pt x="0" y="401"/>
                  </a:cubicBezTo>
                  <a:cubicBezTo>
                    <a:pt x="0" y="668"/>
                    <a:pt x="201" y="835"/>
                    <a:pt x="401" y="835"/>
                  </a:cubicBezTo>
                  <a:cubicBezTo>
                    <a:pt x="668" y="835"/>
                    <a:pt x="834" y="635"/>
                    <a:pt x="834" y="401"/>
                  </a:cubicBezTo>
                  <a:cubicBezTo>
                    <a:pt x="834" y="168"/>
                    <a:pt x="668" y="1"/>
                    <a:pt x="401" y="1"/>
                  </a:cubicBezTo>
                  <a:close/>
                </a:path>
              </a:pathLst>
            </a:custGeom>
            <a:solidFill>
              <a:srgbClr val="125E9A"/>
            </a:solidFill>
            <a:ln>
              <a:noFill/>
            </a:ln>
          </p:spPr>
          <p:txBody>
            <a:bodyPr spcFirstLastPara="1" wrap="square" lIns="121900" tIns="121900" rIns="121900" bIns="121900" anchor="ctr" anchorCtr="0">
              <a:noAutofit/>
            </a:bodyPr>
            <a:lstStyle/>
            <a:p>
              <a:endParaRPr sz="2400"/>
            </a:p>
          </p:txBody>
        </p:sp>
        <p:sp>
          <p:nvSpPr>
            <p:cNvPr id="3588" name="Google Shape;3588;p74"/>
            <p:cNvSpPr/>
            <p:nvPr/>
          </p:nvSpPr>
          <p:spPr>
            <a:xfrm>
              <a:off x="2117002" y="1783997"/>
              <a:ext cx="16752" cy="16752"/>
            </a:xfrm>
            <a:custGeom>
              <a:avLst/>
              <a:gdLst/>
              <a:ahLst/>
              <a:cxnLst/>
              <a:rect l="l" t="t" r="r" b="b"/>
              <a:pathLst>
                <a:path w="835" h="835" extrusionOk="0">
                  <a:moveTo>
                    <a:pt x="434" y="1"/>
                  </a:moveTo>
                  <a:cubicBezTo>
                    <a:pt x="167" y="1"/>
                    <a:pt x="0" y="201"/>
                    <a:pt x="0" y="401"/>
                  </a:cubicBezTo>
                  <a:cubicBezTo>
                    <a:pt x="0" y="668"/>
                    <a:pt x="167" y="835"/>
                    <a:pt x="434" y="835"/>
                  </a:cubicBezTo>
                  <a:cubicBezTo>
                    <a:pt x="667" y="835"/>
                    <a:pt x="834" y="635"/>
                    <a:pt x="834" y="401"/>
                  </a:cubicBezTo>
                  <a:cubicBezTo>
                    <a:pt x="834" y="168"/>
                    <a:pt x="667" y="1"/>
                    <a:pt x="434" y="1"/>
                  </a:cubicBezTo>
                  <a:close/>
                </a:path>
              </a:pathLst>
            </a:custGeom>
            <a:solidFill>
              <a:srgbClr val="125E9A"/>
            </a:solidFill>
            <a:ln>
              <a:noFill/>
            </a:ln>
          </p:spPr>
          <p:txBody>
            <a:bodyPr spcFirstLastPara="1" wrap="square" lIns="121900" tIns="121900" rIns="121900" bIns="121900" anchor="ctr" anchorCtr="0">
              <a:noAutofit/>
            </a:bodyPr>
            <a:lstStyle/>
            <a:p>
              <a:endParaRPr sz="2400"/>
            </a:p>
          </p:txBody>
        </p:sp>
        <p:sp>
          <p:nvSpPr>
            <p:cNvPr id="3589" name="Google Shape;3589;p74"/>
            <p:cNvSpPr/>
            <p:nvPr/>
          </p:nvSpPr>
          <p:spPr>
            <a:xfrm>
              <a:off x="1856671" y="1783997"/>
              <a:ext cx="16752" cy="16752"/>
            </a:xfrm>
            <a:custGeom>
              <a:avLst/>
              <a:gdLst/>
              <a:ahLst/>
              <a:cxnLst/>
              <a:rect l="l" t="t" r="r" b="b"/>
              <a:pathLst>
                <a:path w="835" h="835" extrusionOk="0">
                  <a:moveTo>
                    <a:pt x="434" y="1"/>
                  </a:moveTo>
                  <a:cubicBezTo>
                    <a:pt x="167" y="1"/>
                    <a:pt x="0" y="201"/>
                    <a:pt x="0" y="401"/>
                  </a:cubicBezTo>
                  <a:cubicBezTo>
                    <a:pt x="0" y="668"/>
                    <a:pt x="234" y="835"/>
                    <a:pt x="434" y="835"/>
                  </a:cubicBezTo>
                  <a:cubicBezTo>
                    <a:pt x="667" y="835"/>
                    <a:pt x="834" y="635"/>
                    <a:pt x="834" y="401"/>
                  </a:cubicBezTo>
                  <a:cubicBezTo>
                    <a:pt x="834" y="168"/>
                    <a:pt x="667" y="1"/>
                    <a:pt x="434" y="1"/>
                  </a:cubicBezTo>
                  <a:close/>
                </a:path>
              </a:pathLst>
            </a:custGeom>
            <a:solidFill>
              <a:srgbClr val="125E9A"/>
            </a:solidFill>
            <a:ln>
              <a:noFill/>
            </a:ln>
          </p:spPr>
          <p:txBody>
            <a:bodyPr spcFirstLastPara="1" wrap="square" lIns="121900" tIns="121900" rIns="121900" bIns="121900" anchor="ctr" anchorCtr="0">
              <a:noAutofit/>
            </a:bodyPr>
            <a:lstStyle/>
            <a:p>
              <a:endParaRPr sz="2400"/>
            </a:p>
          </p:txBody>
        </p:sp>
        <p:sp>
          <p:nvSpPr>
            <p:cNvPr id="3590" name="Google Shape;3590;p74"/>
            <p:cNvSpPr/>
            <p:nvPr/>
          </p:nvSpPr>
          <p:spPr>
            <a:xfrm>
              <a:off x="1922255" y="1783997"/>
              <a:ext cx="16752" cy="16752"/>
            </a:xfrm>
            <a:custGeom>
              <a:avLst/>
              <a:gdLst/>
              <a:ahLst/>
              <a:cxnLst/>
              <a:rect l="l" t="t" r="r" b="b"/>
              <a:pathLst>
                <a:path w="835" h="835" extrusionOk="0">
                  <a:moveTo>
                    <a:pt x="400" y="1"/>
                  </a:moveTo>
                  <a:cubicBezTo>
                    <a:pt x="167" y="1"/>
                    <a:pt x="0" y="201"/>
                    <a:pt x="0" y="401"/>
                  </a:cubicBezTo>
                  <a:cubicBezTo>
                    <a:pt x="0" y="668"/>
                    <a:pt x="200" y="835"/>
                    <a:pt x="400" y="835"/>
                  </a:cubicBezTo>
                  <a:cubicBezTo>
                    <a:pt x="667" y="835"/>
                    <a:pt x="834" y="635"/>
                    <a:pt x="834" y="401"/>
                  </a:cubicBezTo>
                  <a:cubicBezTo>
                    <a:pt x="834" y="168"/>
                    <a:pt x="634" y="1"/>
                    <a:pt x="400" y="1"/>
                  </a:cubicBezTo>
                  <a:close/>
                </a:path>
              </a:pathLst>
            </a:custGeom>
            <a:solidFill>
              <a:srgbClr val="125E9A"/>
            </a:solidFill>
            <a:ln>
              <a:noFill/>
            </a:ln>
          </p:spPr>
          <p:txBody>
            <a:bodyPr spcFirstLastPara="1" wrap="square" lIns="121900" tIns="121900" rIns="121900" bIns="121900" anchor="ctr" anchorCtr="0">
              <a:noAutofit/>
            </a:bodyPr>
            <a:lstStyle/>
            <a:p>
              <a:endParaRPr sz="2400"/>
            </a:p>
          </p:txBody>
        </p:sp>
        <p:sp>
          <p:nvSpPr>
            <p:cNvPr id="3591" name="Google Shape;3591;p74"/>
            <p:cNvSpPr/>
            <p:nvPr/>
          </p:nvSpPr>
          <p:spPr>
            <a:xfrm>
              <a:off x="2019277" y="2136014"/>
              <a:ext cx="16752" cy="16752"/>
            </a:xfrm>
            <a:custGeom>
              <a:avLst/>
              <a:gdLst/>
              <a:ahLst/>
              <a:cxnLst/>
              <a:rect l="l" t="t" r="r" b="b"/>
              <a:pathLst>
                <a:path w="835" h="835" extrusionOk="0">
                  <a:moveTo>
                    <a:pt x="401" y="1"/>
                  </a:moveTo>
                  <a:cubicBezTo>
                    <a:pt x="168" y="1"/>
                    <a:pt x="1" y="201"/>
                    <a:pt x="1" y="434"/>
                  </a:cubicBezTo>
                  <a:cubicBezTo>
                    <a:pt x="1" y="668"/>
                    <a:pt x="168" y="835"/>
                    <a:pt x="401" y="835"/>
                  </a:cubicBezTo>
                  <a:cubicBezTo>
                    <a:pt x="668" y="835"/>
                    <a:pt x="835" y="635"/>
                    <a:pt x="835" y="434"/>
                  </a:cubicBezTo>
                  <a:cubicBezTo>
                    <a:pt x="835" y="168"/>
                    <a:pt x="668" y="1"/>
                    <a:pt x="401" y="1"/>
                  </a:cubicBezTo>
                  <a:close/>
                </a:path>
              </a:pathLst>
            </a:custGeom>
            <a:solidFill>
              <a:srgbClr val="125E9A"/>
            </a:solidFill>
            <a:ln>
              <a:noFill/>
            </a:ln>
          </p:spPr>
          <p:txBody>
            <a:bodyPr spcFirstLastPara="1" wrap="square" lIns="121900" tIns="121900" rIns="121900" bIns="121900" anchor="ctr" anchorCtr="0">
              <a:noAutofit/>
            </a:bodyPr>
            <a:lstStyle/>
            <a:p>
              <a:endParaRPr sz="2400"/>
            </a:p>
          </p:txBody>
        </p:sp>
        <p:sp>
          <p:nvSpPr>
            <p:cNvPr id="3592" name="Google Shape;3592;p74"/>
            <p:cNvSpPr/>
            <p:nvPr/>
          </p:nvSpPr>
          <p:spPr>
            <a:xfrm>
              <a:off x="2084200" y="2136014"/>
              <a:ext cx="16752" cy="16752"/>
            </a:xfrm>
            <a:custGeom>
              <a:avLst/>
              <a:gdLst/>
              <a:ahLst/>
              <a:cxnLst/>
              <a:rect l="l" t="t" r="r" b="b"/>
              <a:pathLst>
                <a:path w="835" h="835" extrusionOk="0">
                  <a:moveTo>
                    <a:pt x="434" y="1"/>
                  </a:moveTo>
                  <a:cubicBezTo>
                    <a:pt x="167" y="1"/>
                    <a:pt x="1" y="201"/>
                    <a:pt x="1" y="434"/>
                  </a:cubicBezTo>
                  <a:cubicBezTo>
                    <a:pt x="1" y="668"/>
                    <a:pt x="167" y="835"/>
                    <a:pt x="434" y="835"/>
                  </a:cubicBezTo>
                  <a:cubicBezTo>
                    <a:pt x="668" y="835"/>
                    <a:pt x="835" y="635"/>
                    <a:pt x="835" y="434"/>
                  </a:cubicBezTo>
                  <a:cubicBezTo>
                    <a:pt x="835" y="168"/>
                    <a:pt x="668" y="1"/>
                    <a:pt x="434" y="1"/>
                  </a:cubicBezTo>
                  <a:close/>
                </a:path>
              </a:pathLst>
            </a:custGeom>
            <a:solidFill>
              <a:srgbClr val="125E9A"/>
            </a:solidFill>
            <a:ln>
              <a:noFill/>
            </a:ln>
          </p:spPr>
          <p:txBody>
            <a:bodyPr spcFirstLastPara="1" wrap="square" lIns="121900" tIns="121900" rIns="121900" bIns="121900" anchor="ctr" anchorCtr="0">
              <a:noAutofit/>
            </a:bodyPr>
            <a:lstStyle/>
            <a:p>
              <a:endParaRPr sz="2400"/>
            </a:p>
          </p:txBody>
        </p:sp>
        <p:sp>
          <p:nvSpPr>
            <p:cNvPr id="3593" name="Google Shape;3593;p74"/>
            <p:cNvSpPr/>
            <p:nvPr/>
          </p:nvSpPr>
          <p:spPr>
            <a:xfrm>
              <a:off x="2214024" y="2136014"/>
              <a:ext cx="16752" cy="16752"/>
            </a:xfrm>
            <a:custGeom>
              <a:avLst/>
              <a:gdLst/>
              <a:ahLst/>
              <a:cxnLst/>
              <a:rect l="l" t="t" r="r" b="b"/>
              <a:pathLst>
                <a:path w="835" h="835" extrusionOk="0">
                  <a:moveTo>
                    <a:pt x="435" y="1"/>
                  </a:moveTo>
                  <a:cubicBezTo>
                    <a:pt x="168" y="1"/>
                    <a:pt x="1" y="201"/>
                    <a:pt x="1" y="434"/>
                  </a:cubicBezTo>
                  <a:cubicBezTo>
                    <a:pt x="1" y="668"/>
                    <a:pt x="201" y="835"/>
                    <a:pt x="435" y="835"/>
                  </a:cubicBezTo>
                  <a:cubicBezTo>
                    <a:pt x="668" y="835"/>
                    <a:pt x="835" y="635"/>
                    <a:pt x="835" y="434"/>
                  </a:cubicBezTo>
                  <a:cubicBezTo>
                    <a:pt x="835" y="168"/>
                    <a:pt x="668" y="1"/>
                    <a:pt x="435" y="1"/>
                  </a:cubicBezTo>
                  <a:close/>
                </a:path>
              </a:pathLst>
            </a:custGeom>
            <a:solidFill>
              <a:srgbClr val="125E9A"/>
            </a:solidFill>
            <a:ln>
              <a:noFill/>
            </a:ln>
          </p:spPr>
          <p:txBody>
            <a:bodyPr spcFirstLastPara="1" wrap="square" lIns="121900" tIns="121900" rIns="121900" bIns="121900" anchor="ctr" anchorCtr="0">
              <a:noAutofit/>
            </a:bodyPr>
            <a:lstStyle/>
            <a:p>
              <a:endParaRPr sz="2400"/>
            </a:p>
          </p:txBody>
        </p:sp>
        <p:sp>
          <p:nvSpPr>
            <p:cNvPr id="3594" name="Google Shape;3594;p74"/>
            <p:cNvSpPr/>
            <p:nvPr/>
          </p:nvSpPr>
          <p:spPr>
            <a:xfrm>
              <a:off x="1759628" y="2136014"/>
              <a:ext cx="16752" cy="16752"/>
            </a:xfrm>
            <a:custGeom>
              <a:avLst/>
              <a:gdLst/>
              <a:ahLst/>
              <a:cxnLst/>
              <a:rect l="l" t="t" r="r" b="b"/>
              <a:pathLst>
                <a:path w="835" h="835" extrusionOk="0">
                  <a:moveTo>
                    <a:pt x="434" y="1"/>
                  </a:moveTo>
                  <a:cubicBezTo>
                    <a:pt x="167" y="1"/>
                    <a:pt x="0" y="201"/>
                    <a:pt x="0" y="434"/>
                  </a:cubicBezTo>
                  <a:cubicBezTo>
                    <a:pt x="0" y="668"/>
                    <a:pt x="234" y="835"/>
                    <a:pt x="434" y="835"/>
                  </a:cubicBezTo>
                  <a:cubicBezTo>
                    <a:pt x="668" y="835"/>
                    <a:pt x="834" y="635"/>
                    <a:pt x="834" y="434"/>
                  </a:cubicBezTo>
                  <a:cubicBezTo>
                    <a:pt x="834" y="168"/>
                    <a:pt x="634" y="1"/>
                    <a:pt x="434" y="1"/>
                  </a:cubicBezTo>
                  <a:close/>
                </a:path>
              </a:pathLst>
            </a:custGeom>
            <a:solidFill>
              <a:srgbClr val="125E9A"/>
            </a:solidFill>
            <a:ln>
              <a:noFill/>
            </a:ln>
          </p:spPr>
          <p:txBody>
            <a:bodyPr spcFirstLastPara="1" wrap="square" lIns="121900" tIns="121900" rIns="121900" bIns="121900" anchor="ctr" anchorCtr="0">
              <a:noAutofit/>
            </a:bodyPr>
            <a:lstStyle/>
            <a:p>
              <a:endParaRPr sz="2400"/>
            </a:p>
          </p:txBody>
        </p:sp>
        <p:sp>
          <p:nvSpPr>
            <p:cNvPr id="3595" name="Google Shape;3595;p74"/>
            <p:cNvSpPr/>
            <p:nvPr/>
          </p:nvSpPr>
          <p:spPr>
            <a:xfrm>
              <a:off x="1889453" y="2136014"/>
              <a:ext cx="16752" cy="16752"/>
            </a:xfrm>
            <a:custGeom>
              <a:avLst/>
              <a:gdLst/>
              <a:ahLst/>
              <a:cxnLst/>
              <a:rect l="l" t="t" r="r" b="b"/>
              <a:pathLst>
                <a:path w="835" h="835" extrusionOk="0">
                  <a:moveTo>
                    <a:pt x="434" y="1"/>
                  </a:moveTo>
                  <a:cubicBezTo>
                    <a:pt x="167" y="1"/>
                    <a:pt x="1" y="201"/>
                    <a:pt x="1" y="434"/>
                  </a:cubicBezTo>
                  <a:cubicBezTo>
                    <a:pt x="1" y="668"/>
                    <a:pt x="201" y="835"/>
                    <a:pt x="434" y="835"/>
                  </a:cubicBezTo>
                  <a:cubicBezTo>
                    <a:pt x="668" y="835"/>
                    <a:pt x="835" y="635"/>
                    <a:pt x="835" y="434"/>
                  </a:cubicBezTo>
                  <a:cubicBezTo>
                    <a:pt x="835" y="168"/>
                    <a:pt x="634" y="1"/>
                    <a:pt x="434" y="1"/>
                  </a:cubicBezTo>
                  <a:close/>
                </a:path>
              </a:pathLst>
            </a:custGeom>
            <a:solidFill>
              <a:srgbClr val="125E9A"/>
            </a:solidFill>
            <a:ln>
              <a:noFill/>
            </a:ln>
          </p:spPr>
          <p:txBody>
            <a:bodyPr spcFirstLastPara="1" wrap="square" lIns="121900" tIns="121900" rIns="121900" bIns="121900" anchor="ctr" anchorCtr="0">
              <a:noAutofit/>
            </a:bodyPr>
            <a:lstStyle/>
            <a:p>
              <a:endParaRPr sz="2400"/>
            </a:p>
          </p:txBody>
        </p:sp>
        <p:sp>
          <p:nvSpPr>
            <p:cNvPr id="3596" name="Google Shape;3596;p74"/>
            <p:cNvSpPr/>
            <p:nvPr/>
          </p:nvSpPr>
          <p:spPr>
            <a:xfrm>
              <a:off x="2052080" y="2085837"/>
              <a:ext cx="16752" cy="16732"/>
            </a:xfrm>
            <a:custGeom>
              <a:avLst/>
              <a:gdLst/>
              <a:ahLst/>
              <a:cxnLst/>
              <a:rect l="l" t="t" r="r" b="b"/>
              <a:pathLst>
                <a:path w="835" h="834" extrusionOk="0">
                  <a:moveTo>
                    <a:pt x="401" y="0"/>
                  </a:moveTo>
                  <a:cubicBezTo>
                    <a:pt x="167" y="0"/>
                    <a:pt x="0" y="200"/>
                    <a:pt x="0" y="434"/>
                  </a:cubicBezTo>
                  <a:cubicBezTo>
                    <a:pt x="0" y="667"/>
                    <a:pt x="201" y="834"/>
                    <a:pt x="401" y="834"/>
                  </a:cubicBezTo>
                  <a:cubicBezTo>
                    <a:pt x="668" y="834"/>
                    <a:pt x="834" y="634"/>
                    <a:pt x="834" y="434"/>
                  </a:cubicBezTo>
                  <a:cubicBezTo>
                    <a:pt x="834" y="167"/>
                    <a:pt x="668" y="0"/>
                    <a:pt x="401" y="0"/>
                  </a:cubicBezTo>
                  <a:close/>
                </a:path>
              </a:pathLst>
            </a:custGeom>
            <a:solidFill>
              <a:srgbClr val="125E9A"/>
            </a:solidFill>
            <a:ln>
              <a:noFill/>
            </a:ln>
          </p:spPr>
          <p:txBody>
            <a:bodyPr spcFirstLastPara="1" wrap="square" lIns="121900" tIns="121900" rIns="121900" bIns="121900" anchor="ctr" anchorCtr="0">
              <a:noAutofit/>
            </a:bodyPr>
            <a:lstStyle/>
            <a:p>
              <a:endParaRPr sz="2400"/>
            </a:p>
          </p:txBody>
        </p:sp>
        <p:sp>
          <p:nvSpPr>
            <p:cNvPr id="3597" name="Google Shape;3597;p74"/>
            <p:cNvSpPr/>
            <p:nvPr/>
          </p:nvSpPr>
          <p:spPr>
            <a:xfrm>
              <a:off x="1727508" y="2085837"/>
              <a:ext cx="16752" cy="16732"/>
            </a:xfrm>
            <a:custGeom>
              <a:avLst/>
              <a:gdLst/>
              <a:ahLst/>
              <a:cxnLst/>
              <a:rect l="l" t="t" r="r" b="b"/>
              <a:pathLst>
                <a:path w="835" h="834" extrusionOk="0">
                  <a:moveTo>
                    <a:pt x="401" y="0"/>
                  </a:moveTo>
                  <a:cubicBezTo>
                    <a:pt x="167" y="0"/>
                    <a:pt x="0" y="200"/>
                    <a:pt x="0" y="434"/>
                  </a:cubicBezTo>
                  <a:cubicBezTo>
                    <a:pt x="0" y="634"/>
                    <a:pt x="167" y="834"/>
                    <a:pt x="401" y="834"/>
                  </a:cubicBezTo>
                  <a:cubicBezTo>
                    <a:pt x="634" y="834"/>
                    <a:pt x="834" y="634"/>
                    <a:pt x="834" y="434"/>
                  </a:cubicBezTo>
                  <a:cubicBezTo>
                    <a:pt x="834" y="200"/>
                    <a:pt x="634" y="0"/>
                    <a:pt x="401" y="0"/>
                  </a:cubicBezTo>
                  <a:close/>
                </a:path>
              </a:pathLst>
            </a:custGeom>
            <a:solidFill>
              <a:srgbClr val="125E9A"/>
            </a:solidFill>
            <a:ln>
              <a:noFill/>
            </a:ln>
          </p:spPr>
          <p:txBody>
            <a:bodyPr spcFirstLastPara="1" wrap="square" lIns="121900" tIns="121900" rIns="121900" bIns="121900" anchor="ctr" anchorCtr="0">
              <a:noAutofit/>
            </a:bodyPr>
            <a:lstStyle/>
            <a:p>
              <a:endParaRPr sz="2400"/>
            </a:p>
          </p:txBody>
        </p:sp>
        <p:sp>
          <p:nvSpPr>
            <p:cNvPr id="3598" name="Google Shape;3598;p74"/>
            <p:cNvSpPr/>
            <p:nvPr/>
          </p:nvSpPr>
          <p:spPr>
            <a:xfrm>
              <a:off x="1792411" y="2085837"/>
              <a:ext cx="16752" cy="16732"/>
            </a:xfrm>
            <a:custGeom>
              <a:avLst/>
              <a:gdLst/>
              <a:ahLst/>
              <a:cxnLst/>
              <a:rect l="l" t="t" r="r" b="b"/>
              <a:pathLst>
                <a:path w="835" h="834" extrusionOk="0">
                  <a:moveTo>
                    <a:pt x="435" y="0"/>
                  </a:moveTo>
                  <a:cubicBezTo>
                    <a:pt x="201" y="0"/>
                    <a:pt x="1" y="200"/>
                    <a:pt x="1" y="434"/>
                  </a:cubicBezTo>
                  <a:cubicBezTo>
                    <a:pt x="1" y="634"/>
                    <a:pt x="201" y="834"/>
                    <a:pt x="435" y="834"/>
                  </a:cubicBezTo>
                  <a:cubicBezTo>
                    <a:pt x="635" y="834"/>
                    <a:pt x="835" y="634"/>
                    <a:pt x="835" y="434"/>
                  </a:cubicBezTo>
                  <a:cubicBezTo>
                    <a:pt x="835" y="200"/>
                    <a:pt x="635" y="0"/>
                    <a:pt x="435" y="0"/>
                  </a:cubicBezTo>
                  <a:close/>
                </a:path>
              </a:pathLst>
            </a:custGeom>
            <a:solidFill>
              <a:srgbClr val="125E9A"/>
            </a:solidFill>
            <a:ln>
              <a:noFill/>
            </a:ln>
          </p:spPr>
          <p:txBody>
            <a:bodyPr spcFirstLastPara="1" wrap="square" lIns="121900" tIns="121900" rIns="121900" bIns="121900" anchor="ctr" anchorCtr="0">
              <a:noAutofit/>
            </a:bodyPr>
            <a:lstStyle/>
            <a:p>
              <a:endParaRPr sz="2400"/>
            </a:p>
          </p:txBody>
        </p:sp>
        <p:sp>
          <p:nvSpPr>
            <p:cNvPr id="3599" name="Google Shape;3599;p74"/>
            <p:cNvSpPr/>
            <p:nvPr/>
          </p:nvSpPr>
          <p:spPr>
            <a:xfrm>
              <a:off x="1856671" y="2085837"/>
              <a:ext cx="16752" cy="16732"/>
            </a:xfrm>
            <a:custGeom>
              <a:avLst/>
              <a:gdLst/>
              <a:ahLst/>
              <a:cxnLst/>
              <a:rect l="l" t="t" r="r" b="b"/>
              <a:pathLst>
                <a:path w="835" h="834" extrusionOk="0">
                  <a:moveTo>
                    <a:pt x="434" y="0"/>
                  </a:moveTo>
                  <a:cubicBezTo>
                    <a:pt x="167" y="0"/>
                    <a:pt x="0" y="200"/>
                    <a:pt x="0" y="434"/>
                  </a:cubicBezTo>
                  <a:cubicBezTo>
                    <a:pt x="0" y="667"/>
                    <a:pt x="234" y="834"/>
                    <a:pt x="434" y="834"/>
                  </a:cubicBezTo>
                  <a:cubicBezTo>
                    <a:pt x="667" y="834"/>
                    <a:pt x="834" y="634"/>
                    <a:pt x="834" y="434"/>
                  </a:cubicBezTo>
                  <a:cubicBezTo>
                    <a:pt x="834" y="167"/>
                    <a:pt x="667" y="0"/>
                    <a:pt x="434" y="0"/>
                  </a:cubicBezTo>
                  <a:close/>
                </a:path>
              </a:pathLst>
            </a:custGeom>
            <a:solidFill>
              <a:srgbClr val="125E9A"/>
            </a:solidFill>
            <a:ln>
              <a:noFill/>
            </a:ln>
          </p:spPr>
          <p:txBody>
            <a:bodyPr spcFirstLastPara="1" wrap="square" lIns="121900" tIns="121900" rIns="121900" bIns="121900" anchor="ctr" anchorCtr="0">
              <a:noAutofit/>
            </a:bodyPr>
            <a:lstStyle/>
            <a:p>
              <a:endParaRPr sz="2400"/>
            </a:p>
          </p:txBody>
        </p:sp>
        <p:sp>
          <p:nvSpPr>
            <p:cNvPr id="3600" name="Google Shape;3600;p74"/>
            <p:cNvSpPr/>
            <p:nvPr/>
          </p:nvSpPr>
          <p:spPr>
            <a:xfrm>
              <a:off x="1922255" y="2085837"/>
              <a:ext cx="16752" cy="16732"/>
            </a:xfrm>
            <a:custGeom>
              <a:avLst/>
              <a:gdLst/>
              <a:ahLst/>
              <a:cxnLst/>
              <a:rect l="l" t="t" r="r" b="b"/>
              <a:pathLst>
                <a:path w="835" h="834" extrusionOk="0">
                  <a:moveTo>
                    <a:pt x="400" y="0"/>
                  </a:moveTo>
                  <a:cubicBezTo>
                    <a:pt x="167" y="0"/>
                    <a:pt x="0" y="200"/>
                    <a:pt x="0" y="434"/>
                  </a:cubicBezTo>
                  <a:cubicBezTo>
                    <a:pt x="0" y="667"/>
                    <a:pt x="200" y="834"/>
                    <a:pt x="400" y="834"/>
                  </a:cubicBezTo>
                  <a:cubicBezTo>
                    <a:pt x="667" y="834"/>
                    <a:pt x="834" y="634"/>
                    <a:pt x="834" y="434"/>
                  </a:cubicBezTo>
                  <a:cubicBezTo>
                    <a:pt x="834" y="167"/>
                    <a:pt x="634" y="0"/>
                    <a:pt x="400" y="0"/>
                  </a:cubicBezTo>
                  <a:close/>
                </a:path>
              </a:pathLst>
            </a:custGeom>
            <a:solidFill>
              <a:srgbClr val="125E9A"/>
            </a:solidFill>
            <a:ln>
              <a:noFill/>
            </a:ln>
          </p:spPr>
          <p:txBody>
            <a:bodyPr spcFirstLastPara="1" wrap="square" lIns="121900" tIns="121900" rIns="121900" bIns="121900" anchor="ctr" anchorCtr="0">
              <a:noAutofit/>
            </a:bodyPr>
            <a:lstStyle/>
            <a:p>
              <a:endParaRPr sz="2400"/>
            </a:p>
          </p:txBody>
        </p:sp>
        <p:sp>
          <p:nvSpPr>
            <p:cNvPr id="3601" name="Google Shape;3601;p74"/>
            <p:cNvSpPr/>
            <p:nvPr/>
          </p:nvSpPr>
          <p:spPr>
            <a:xfrm>
              <a:off x="2019277" y="2236406"/>
              <a:ext cx="16752" cy="16752"/>
            </a:xfrm>
            <a:custGeom>
              <a:avLst/>
              <a:gdLst/>
              <a:ahLst/>
              <a:cxnLst/>
              <a:rect l="l" t="t" r="r" b="b"/>
              <a:pathLst>
                <a:path w="835" h="835" extrusionOk="0">
                  <a:moveTo>
                    <a:pt x="401" y="0"/>
                  </a:moveTo>
                  <a:cubicBezTo>
                    <a:pt x="168" y="0"/>
                    <a:pt x="1" y="201"/>
                    <a:pt x="1" y="434"/>
                  </a:cubicBezTo>
                  <a:cubicBezTo>
                    <a:pt x="1" y="634"/>
                    <a:pt x="168" y="834"/>
                    <a:pt x="401" y="834"/>
                  </a:cubicBezTo>
                  <a:cubicBezTo>
                    <a:pt x="635" y="834"/>
                    <a:pt x="835" y="634"/>
                    <a:pt x="835" y="434"/>
                  </a:cubicBezTo>
                  <a:cubicBezTo>
                    <a:pt x="835" y="201"/>
                    <a:pt x="635" y="0"/>
                    <a:pt x="401" y="0"/>
                  </a:cubicBezTo>
                  <a:close/>
                </a:path>
              </a:pathLst>
            </a:custGeom>
            <a:solidFill>
              <a:srgbClr val="125E9A"/>
            </a:solidFill>
            <a:ln>
              <a:noFill/>
            </a:ln>
          </p:spPr>
          <p:txBody>
            <a:bodyPr spcFirstLastPara="1" wrap="square" lIns="121900" tIns="121900" rIns="121900" bIns="121900" anchor="ctr" anchorCtr="0">
              <a:noAutofit/>
            </a:bodyPr>
            <a:lstStyle/>
            <a:p>
              <a:endParaRPr sz="2400"/>
            </a:p>
          </p:txBody>
        </p:sp>
        <p:sp>
          <p:nvSpPr>
            <p:cNvPr id="3602" name="Google Shape;3602;p74"/>
            <p:cNvSpPr/>
            <p:nvPr/>
          </p:nvSpPr>
          <p:spPr>
            <a:xfrm>
              <a:off x="2084200" y="2236406"/>
              <a:ext cx="16752" cy="16752"/>
            </a:xfrm>
            <a:custGeom>
              <a:avLst/>
              <a:gdLst/>
              <a:ahLst/>
              <a:cxnLst/>
              <a:rect l="l" t="t" r="r" b="b"/>
              <a:pathLst>
                <a:path w="835" h="835" extrusionOk="0">
                  <a:moveTo>
                    <a:pt x="434" y="0"/>
                  </a:moveTo>
                  <a:cubicBezTo>
                    <a:pt x="201" y="0"/>
                    <a:pt x="1" y="201"/>
                    <a:pt x="1" y="434"/>
                  </a:cubicBezTo>
                  <a:cubicBezTo>
                    <a:pt x="1" y="634"/>
                    <a:pt x="201" y="834"/>
                    <a:pt x="434" y="834"/>
                  </a:cubicBezTo>
                  <a:cubicBezTo>
                    <a:pt x="668" y="834"/>
                    <a:pt x="835" y="634"/>
                    <a:pt x="835" y="434"/>
                  </a:cubicBezTo>
                  <a:cubicBezTo>
                    <a:pt x="835" y="201"/>
                    <a:pt x="668" y="0"/>
                    <a:pt x="434" y="0"/>
                  </a:cubicBezTo>
                  <a:close/>
                </a:path>
              </a:pathLst>
            </a:custGeom>
            <a:solidFill>
              <a:srgbClr val="125E9A"/>
            </a:solidFill>
            <a:ln>
              <a:noFill/>
            </a:ln>
          </p:spPr>
          <p:txBody>
            <a:bodyPr spcFirstLastPara="1" wrap="square" lIns="121900" tIns="121900" rIns="121900" bIns="121900" anchor="ctr" anchorCtr="0">
              <a:noAutofit/>
            </a:bodyPr>
            <a:lstStyle/>
            <a:p>
              <a:endParaRPr sz="2400"/>
            </a:p>
          </p:txBody>
        </p:sp>
        <p:sp>
          <p:nvSpPr>
            <p:cNvPr id="3603" name="Google Shape;3603;p74"/>
            <p:cNvSpPr/>
            <p:nvPr/>
          </p:nvSpPr>
          <p:spPr>
            <a:xfrm>
              <a:off x="2149784" y="2236406"/>
              <a:ext cx="16752" cy="16752"/>
            </a:xfrm>
            <a:custGeom>
              <a:avLst/>
              <a:gdLst/>
              <a:ahLst/>
              <a:cxnLst/>
              <a:rect l="l" t="t" r="r" b="b"/>
              <a:pathLst>
                <a:path w="835" h="835" extrusionOk="0">
                  <a:moveTo>
                    <a:pt x="401" y="0"/>
                  </a:moveTo>
                  <a:cubicBezTo>
                    <a:pt x="167" y="0"/>
                    <a:pt x="1" y="201"/>
                    <a:pt x="1" y="434"/>
                  </a:cubicBezTo>
                  <a:cubicBezTo>
                    <a:pt x="1" y="668"/>
                    <a:pt x="201" y="834"/>
                    <a:pt x="401" y="834"/>
                  </a:cubicBezTo>
                  <a:cubicBezTo>
                    <a:pt x="668" y="834"/>
                    <a:pt x="835" y="634"/>
                    <a:pt x="835" y="434"/>
                  </a:cubicBezTo>
                  <a:cubicBezTo>
                    <a:pt x="835" y="201"/>
                    <a:pt x="634" y="0"/>
                    <a:pt x="401" y="0"/>
                  </a:cubicBezTo>
                  <a:close/>
                </a:path>
              </a:pathLst>
            </a:custGeom>
            <a:solidFill>
              <a:srgbClr val="125E9A"/>
            </a:solidFill>
            <a:ln>
              <a:noFill/>
            </a:ln>
          </p:spPr>
          <p:txBody>
            <a:bodyPr spcFirstLastPara="1" wrap="square" lIns="121900" tIns="121900" rIns="121900" bIns="121900" anchor="ctr" anchorCtr="0">
              <a:noAutofit/>
            </a:bodyPr>
            <a:lstStyle/>
            <a:p>
              <a:endParaRPr sz="2400"/>
            </a:p>
          </p:txBody>
        </p:sp>
        <p:sp>
          <p:nvSpPr>
            <p:cNvPr id="3604" name="Google Shape;3604;p74"/>
            <p:cNvSpPr/>
            <p:nvPr/>
          </p:nvSpPr>
          <p:spPr>
            <a:xfrm>
              <a:off x="1824551" y="2236406"/>
              <a:ext cx="16732" cy="16752"/>
            </a:xfrm>
            <a:custGeom>
              <a:avLst/>
              <a:gdLst/>
              <a:ahLst/>
              <a:cxnLst/>
              <a:rect l="l" t="t" r="r" b="b"/>
              <a:pathLst>
                <a:path w="834" h="835" extrusionOk="0">
                  <a:moveTo>
                    <a:pt x="400" y="0"/>
                  </a:moveTo>
                  <a:cubicBezTo>
                    <a:pt x="167" y="0"/>
                    <a:pt x="0" y="201"/>
                    <a:pt x="0" y="434"/>
                  </a:cubicBezTo>
                  <a:cubicBezTo>
                    <a:pt x="0" y="668"/>
                    <a:pt x="200" y="834"/>
                    <a:pt x="400" y="834"/>
                  </a:cubicBezTo>
                  <a:cubicBezTo>
                    <a:pt x="667" y="834"/>
                    <a:pt x="834" y="634"/>
                    <a:pt x="834" y="434"/>
                  </a:cubicBezTo>
                  <a:cubicBezTo>
                    <a:pt x="834" y="201"/>
                    <a:pt x="667" y="0"/>
                    <a:pt x="400" y="0"/>
                  </a:cubicBezTo>
                  <a:close/>
                </a:path>
              </a:pathLst>
            </a:custGeom>
            <a:solidFill>
              <a:srgbClr val="125E9A"/>
            </a:solidFill>
            <a:ln>
              <a:noFill/>
            </a:ln>
          </p:spPr>
          <p:txBody>
            <a:bodyPr spcFirstLastPara="1" wrap="square" lIns="121900" tIns="121900" rIns="121900" bIns="121900" anchor="ctr" anchorCtr="0">
              <a:noAutofit/>
            </a:bodyPr>
            <a:lstStyle/>
            <a:p>
              <a:endParaRPr sz="2400"/>
            </a:p>
          </p:txBody>
        </p:sp>
        <p:sp>
          <p:nvSpPr>
            <p:cNvPr id="3605" name="Google Shape;3605;p74"/>
            <p:cNvSpPr/>
            <p:nvPr/>
          </p:nvSpPr>
          <p:spPr>
            <a:xfrm>
              <a:off x="1889453" y="2236406"/>
              <a:ext cx="16752" cy="16752"/>
            </a:xfrm>
            <a:custGeom>
              <a:avLst/>
              <a:gdLst/>
              <a:ahLst/>
              <a:cxnLst/>
              <a:rect l="l" t="t" r="r" b="b"/>
              <a:pathLst>
                <a:path w="835" h="835" extrusionOk="0">
                  <a:moveTo>
                    <a:pt x="434" y="0"/>
                  </a:moveTo>
                  <a:cubicBezTo>
                    <a:pt x="167" y="0"/>
                    <a:pt x="1" y="201"/>
                    <a:pt x="1" y="434"/>
                  </a:cubicBezTo>
                  <a:cubicBezTo>
                    <a:pt x="1" y="668"/>
                    <a:pt x="201" y="834"/>
                    <a:pt x="434" y="834"/>
                  </a:cubicBezTo>
                  <a:cubicBezTo>
                    <a:pt x="668" y="834"/>
                    <a:pt x="835" y="634"/>
                    <a:pt x="835" y="434"/>
                  </a:cubicBezTo>
                  <a:cubicBezTo>
                    <a:pt x="835" y="201"/>
                    <a:pt x="634" y="0"/>
                    <a:pt x="434" y="0"/>
                  </a:cubicBezTo>
                  <a:close/>
                </a:path>
              </a:pathLst>
            </a:custGeom>
            <a:solidFill>
              <a:srgbClr val="125E9A"/>
            </a:solidFill>
            <a:ln>
              <a:noFill/>
            </a:ln>
          </p:spPr>
          <p:txBody>
            <a:bodyPr spcFirstLastPara="1" wrap="square" lIns="121900" tIns="121900" rIns="121900" bIns="121900" anchor="ctr" anchorCtr="0">
              <a:noAutofit/>
            </a:bodyPr>
            <a:lstStyle/>
            <a:p>
              <a:endParaRPr sz="2400"/>
            </a:p>
          </p:txBody>
        </p:sp>
        <p:sp>
          <p:nvSpPr>
            <p:cNvPr id="3606" name="Google Shape;3606;p74"/>
            <p:cNvSpPr/>
            <p:nvPr/>
          </p:nvSpPr>
          <p:spPr>
            <a:xfrm>
              <a:off x="2052080" y="2186210"/>
              <a:ext cx="16752" cy="16752"/>
            </a:xfrm>
            <a:custGeom>
              <a:avLst/>
              <a:gdLst/>
              <a:ahLst/>
              <a:cxnLst/>
              <a:rect l="l" t="t" r="r" b="b"/>
              <a:pathLst>
                <a:path w="835" h="835" extrusionOk="0">
                  <a:moveTo>
                    <a:pt x="401" y="1"/>
                  </a:moveTo>
                  <a:cubicBezTo>
                    <a:pt x="167" y="1"/>
                    <a:pt x="0" y="201"/>
                    <a:pt x="0" y="434"/>
                  </a:cubicBezTo>
                  <a:cubicBezTo>
                    <a:pt x="0" y="668"/>
                    <a:pt x="201" y="835"/>
                    <a:pt x="401" y="835"/>
                  </a:cubicBezTo>
                  <a:cubicBezTo>
                    <a:pt x="668" y="835"/>
                    <a:pt x="834" y="634"/>
                    <a:pt x="834" y="434"/>
                  </a:cubicBezTo>
                  <a:cubicBezTo>
                    <a:pt x="834" y="201"/>
                    <a:pt x="668" y="1"/>
                    <a:pt x="401" y="1"/>
                  </a:cubicBezTo>
                  <a:close/>
                </a:path>
              </a:pathLst>
            </a:custGeom>
            <a:solidFill>
              <a:srgbClr val="125E9A"/>
            </a:solidFill>
            <a:ln>
              <a:noFill/>
            </a:ln>
          </p:spPr>
          <p:txBody>
            <a:bodyPr spcFirstLastPara="1" wrap="square" lIns="121900" tIns="121900" rIns="121900" bIns="121900" anchor="ctr" anchorCtr="0">
              <a:noAutofit/>
            </a:bodyPr>
            <a:lstStyle/>
            <a:p>
              <a:endParaRPr sz="2400"/>
            </a:p>
          </p:txBody>
        </p:sp>
        <p:sp>
          <p:nvSpPr>
            <p:cNvPr id="3607" name="Google Shape;3607;p74"/>
            <p:cNvSpPr/>
            <p:nvPr/>
          </p:nvSpPr>
          <p:spPr>
            <a:xfrm>
              <a:off x="2117002" y="2186210"/>
              <a:ext cx="16752" cy="16752"/>
            </a:xfrm>
            <a:custGeom>
              <a:avLst/>
              <a:gdLst/>
              <a:ahLst/>
              <a:cxnLst/>
              <a:rect l="l" t="t" r="r" b="b"/>
              <a:pathLst>
                <a:path w="835" h="835" extrusionOk="0">
                  <a:moveTo>
                    <a:pt x="434" y="1"/>
                  </a:moveTo>
                  <a:cubicBezTo>
                    <a:pt x="167" y="1"/>
                    <a:pt x="0" y="201"/>
                    <a:pt x="0" y="434"/>
                  </a:cubicBezTo>
                  <a:cubicBezTo>
                    <a:pt x="0" y="668"/>
                    <a:pt x="167" y="835"/>
                    <a:pt x="434" y="835"/>
                  </a:cubicBezTo>
                  <a:cubicBezTo>
                    <a:pt x="667" y="835"/>
                    <a:pt x="834" y="634"/>
                    <a:pt x="834" y="434"/>
                  </a:cubicBezTo>
                  <a:cubicBezTo>
                    <a:pt x="834" y="201"/>
                    <a:pt x="667" y="1"/>
                    <a:pt x="434" y="1"/>
                  </a:cubicBezTo>
                  <a:close/>
                </a:path>
              </a:pathLst>
            </a:custGeom>
            <a:solidFill>
              <a:srgbClr val="125E9A"/>
            </a:solidFill>
            <a:ln>
              <a:noFill/>
            </a:ln>
          </p:spPr>
          <p:txBody>
            <a:bodyPr spcFirstLastPara="1" wrap="square" lIns="121900" tIns="121900" rIns="121900" bIns="121900" anchor="ctr" anchorCtr="0">
              <a:noAutofit/>
            </a:bodyPr>
            <a:lstStyle/>
            <a:p>
              <a:endParaRPr sz="2400"/>
            </a:p>
          </p:txBody>
        </p:sp>
        <p:sp>
          <p:nvSpPr>
            <p:cNvPr id="3608" name="Google Shape;3608;p74"/>
            <p:cNvSpPr/>
            <p:nvPr/>
          </p:nvSpPr>
          <p:spPr>
            <a:xfrm>
              <a:off x="2181242" y="2186210"/>
              <a:ext cx="16752" cy="16752"/>
            </a:xfrm>
            <a:custGeom>
              <a:avLst/>
              <a:gdLst/>
              <a:ahLst/>
              <a:cxnLst/>
              <a:rect l="l" t="t" r="r" b="b"/>
              <a:pathLst>
                <a:path w="835" h="835" extrusionOk="0">
                  <a:moveTo>
                    <a:pt x="434" y="1"/>
                  </a:moveTo>
                  <a:cubicBezTo>
                    <a:pt x="167" y="1"/>
                    <a:pt x="0" y="201"/>
                    <a:pt x="0" y="434"/>
                  </a:cubicBezTo>
                  <a:cubicBezTo>
                    <a:pt x="0" y="668"/>
                    <a:pt x="234" y="835"/>
                    <a:pt x="434" y="835"/>
                  </a:cubicBezTo>
                  <a:cubicBezTo>
                    <a:pt x="668" y="835"/>
                    <a:pt x="834" y="634"/>
                    <a:pt x="834" y="434"/>
                  </a:cubicBezTo>
                  <a:cubicBezTo>
                    <a:pt x="834" y="201"/>
                    <a:pt x="668" y="1"/>
                    <a:pt x="434" y="1"/>
                  </a:cubicBezTo>
                  <a:close/>
                </a:path>
              </a:pathLst>
            </a:custGeom>
            <a:solidFill>
              <a:srgbClr val="125E9A"/>
            </a:solidFill>
            <a:ln>
              <a:noFill/>
            </a:ln>
          </p:spPr>
          <p:txBody>
            <a:bodyPr spcFirstLastPara="1" wrap="square" lIns="121900" tIns="121900" rIns="121900" bIns="121900" anchor="ctr" anchorCtr="0">
              <a:noAutofit/>
            </a:bodyPr>
            <a:lstStyle/>
            <a:p>
              <a:endParaRPr sz="2400"/>
            </a:p>
          </p:txBody>
        </p:sp>
        <p:sp>
          <p:nvSpPr>
            <p:cNvPr id="3609" name="Google Shape;3609;p74"/>
            <p:cNvSpPr/>
            <p:nvPr/>
          </p:nvSpPr>
          <p:spPr>
            <a:xfrm>
              <a:off x="1727508" y="2186210"/>
              <a:ext cx="16752" cy="16752"/>
            </a:xfrm>
            <a:custGeom>
              <a:avLst/>
              <a:gdLst/>
              <a:ahLst/>
              <a:cxnLst/>
              <a:rect l="l" t="t" r="r" b="b"/>
              <a:pathLst>
                <a:path w="835" h="835" extrusionOk="0">
                  <a:moveTo>
                    <a:pt x="401" y="1"/>
                  </a:moveTo>
                  <a:cubicBezTo>
                    <a:pt x="167" y="1"/>
                    <a:pt x="0" y="201"/>
                    <a:pt x="0" y="434"/>
                  </a:cubicBezTo>
                  <a:cubicBezTo>
                    <a:pt x="0" y="668"/>
                    <a:pt x="167" y="835"/>
                    <a:pt x="401" y="835"/>
                  </a:cubicBezTo>
                  <a:cubicBezTo>
                    <a:pt x="667" y="835"/>
                    <a:pt x="834" y="634"/>
                    <a:pt x="834" y="434"/>
                  </a:cubicBezTo>
                  <a:cubicBezTo>
                    <a:pt x="834" y="201"/>
                    <a:pt x="667" y="1"/>
                    <a:pt x="401" y="1"/>
                  </a:cubicBezTo>
                  <a:close/>
                </a:path>
              </a:pathLst>
            </a:custGeom>
            <a:solidFill>
              <a:srgbClr val="125E9A"/>
            </a:solidFill>
            <a:ln>
              <a:noFill/>
            </a:ln>
          </p:spPr>
          <p:txBody>
            <a:bodyPr spcFirstLastPara="1" wrap="square" lIns="121900" tIns="121900" rIns="121900" bIns="121900" anchor="ctr" anchorCtr="0">
              <a:noAutofit/>
            </a:bodyPr>
            <a:lstStyle/>
            <a:p>
              <a:endParaRPr sz="2400"/>
            </a:p>
          </p:txBody>
        </p:sp>
        <p:sp>
          <p:nvSpPr>
            <p:cNvPr id="3610" name="Google Shape;3610;p74"/>
            <p:cNvSpPr/>
            <p:nvPr/>
          </p:nvSpPr>
          <p:spPr>
            <a:xfrm>
              <a:off x="1856671" y="2186210"/>
              <a:ext cx="16752" cy="16752"/>
            </a:xfrm>
            <a:custGeom>
              <a:avLst/>
              <a:gdLst/>
              <a:ahLst/>
              <a:cxnLst/>
              <a:rect l="l" t="t" r="r" b="b"/>
              <a:pathLst>
                <a:path w="835" h="835" extrusionOk="0">
                  <a:moveTo>
                    <a:pt x="434" y="1"/>
                  </a:moveTo>
                  <a:cubicBezTo>
                    <a:pt x="167" y="1"/>
                    <a:pt x="0" y="201"/>
                    <a:pt x="0" y="434"/>
                  </a:cubicBezTo>
                  <a:cubicBezTo>
                    <a:pt x="0" y="668"/>
                    <a:pt x="234" y="835"/>
                    <a:pt x="434" y="835"/>
                  </a:cubicBezTo>
                  <a:cubicBezTo>
                    <a:pt x="667" y="835"/>
                    <a:pt x="834" y="634"/>
                    <a:pt x="834" y="434"/>
                  </a:cubicBezTo>
                  <a:cubicBezTo>
                    <a:pt x="834" y="201"/>
                    <a:pt x="667" y="1"/>
                    <a:pt x="434" y="1"/>
                  </a:cubicBezTo>
                  <a:close/>
                </a:path>
              </a:pathLst>
            </a:custGeom>
            <a:solidFill>
              <a:srgbClr val="125E9A"/>
            </a:solidFill>
            <a:ln>
              <a:noFill/>
            </a:ln>
          </p:spPr>
          <p:txBody>
            <a:bodyPr spcFirstLastPara="1" wrap="square" lIns="121900" tIns="121900" rIns="121900" bIns="121900" anchor="ctr" anchorCtr="0">
              <a:noAutofit/>
            </a:bodyPr>
            <a:lstStyle/>
            <a:p>
              <a:endParaRPr sz="2400"/>
            </a:p>
          </p:txBody>
        </p:sp>
        <p:sp>
          <p:nvSpPr>
            <p:cNvPr id="3611" name="Google Shape;3611;p74"/>
            <p:cNvSpPr/>
            <p:nvPr/>
          </p:nvSpPr>
          <p:spPr>
            <a:xfrm>
              <a:off x="1922255" y="2186210"/>
              <a:ext cx="16752" cy="16752"/>
            </a:xfrm>
            <a:custGeom>
              <a:avLst/>
              <a:gdLst/>
              <a:ahLst/>
              <a:cxnLst/>
              <a:rect l="l" t="t" r="r" b="b"/>
              <a:pathLst>
                <a:path w="835" h="835" extrusionOk="0">
                  <a:moveTo>
                    <a:pt x="400" y="1"/>
                  </a:moveTo>
                  <a:cubicBezTo>
                    <a:pt x="167" y="1"/>
                    <a:pt x="0" y="201"/>
                    <a:pt x="0" y="434"/>
                  </a:cubicBezTo>
                  <a:cubicBezTo>
                    <a:pt x="0" y="668"/>
                    <a:pt x="200" y="835"/>
                    <a:pt x="400" y="835"/>
                  </a:cubicBezTo>
                  <a:cubicBezTo>
                    <a:pt x="667" y="835"/>
                    <a:pt x="834" y="634"/>
                    <a:pt x="834" y="434"/>
                  </a:cubicBezTo>
                  <a:cubicBezTo>
                    <a:pt x="834" y="201"/>
                    <a:pt x="634" y="1"/>
                    <a:pt x="400" y="1"/>
                  </a:cubicBezTo>
                  <a:close/>
                </a:path>
              </a:pathLst>
            </a:custGeom>
            <a:solidFill>
              <a:srgbClr val="125E9A"/>
            </a:solidFill>
            <a:ln>
              <a:noFill/>
            </a:ln>
          </p:spPr>
          <p:txBody>
            <a:bodyPr spcFirstLastPara="1" wrap="square" lIns="121900" tIns="121900" rIns="121900" bIns="121900" anchor="ctr" anchorCtr="0">
              <a:noAutofit/>
            </a:bodyPr>
            <a:lstStyle/>
            <a:p>
              <a:endParaRPr sz="2400"/>
            </a:p>
          </p:txBody>
        </p:sp>
        <p:sp>
          <p:nvSpPr>
            <p:cNvPr id="3612" name="Google Shape;3612;p74"/>
            <p:cNvSpPr/>
            <p:nvPr/>
          </p:nvSpPr>
          <p:spPr>
            <a:xfrm>
              <a:off x="2019277" y="2035641"/>
              <a:ext cx="16752" cy="16752"/>
            </a:xfrm>
            <a:custGeom>
              <a:avLst/>
              <a:gdLst/>
              <a:ahLst/>
              <a:cxnLst/>
              <a:rect l="l" t="t" r="r" b="b"/>
              <a:pathLst>
                <a:path w="835" h="835" extrusionOk="0">
                  <a:moveTo>
                    <a:pt x="401" y="0"/>
                  </a:moveTo>
                  <a:cubicBezTo>
                    <a:pt x="168" y="0"/>
                    <a:pt x="1" y="167"/>
                    <a:pt x="1" y="434"/>
                  </a:cubicBezTo>
                  <a:cubicBezTo>
                    <a:pt x="1" y="667"/>
                    <a:pt x="168" y="834"/>
                    <a:pt x="401" y="834"/>
                  </a:cubicBezTo>
                  <a:cubicBezTo>
                    <a:pt x="668" y="834"/>
                    <a:pt x="835" y="634"/>
                    <a:pt x="835" y="434"/>
                  </a:cubicBezTo>
                  <a:cubicBezTo>
                    <a:pt x="835" y="167"/>
                    <a:pt x="668" y="0"/>
                    <a:pt x="401" y="0"/>
                  </a:cubicBezTo>
                  <a:close/>
                </a:path>
              </a:pathLst>
            </a:custGeom>
            <a:solidFill>
              <a:srgbClr val="125E9A"/>
            </a:solidFill>
            <a:ln>
              <a:noFill/>
            </a:ln>
          </p:spPr>
          <p:txBody>
            <a:bodyPr spcFirstLastPara="1" wrap="square" lIns="121900" tIns="121900" rIns="121900" bIns="121900" anchor="ctr" anchorCtr="0">
              <a:noAutofit/>
            </a:bodyPr>
            <a:lstStyle/>
            <a:p>
              <a:endParaRPr sz="2400"/>
            </a:p>
          </p:txBody>
        </p:sp>
        <p:sp>
          <p:nvSpPr>
            <p:cNvPr id="3613" name="Google Shape;3613;p74"/>
            <p:cNvSpPr/>
            <p:nvPr/>
          </p:nvSpPr>
          <p:spPr>
            <a:xfrm>
              <a:off x="2084200" y="2035641"/>
              <a:ext cx="16752" cy="16752"/>
            </a:xfrm>
            <a:custGeom>
              <a:avLst/>
              <a:gdLst/>
              <a:ahLst/>
              <a:cxnLst/>
              <a:rect l="l" t="t" r="r" b="b"/>
              <a:pathLst>
                <a:path w="835" h="835" extrusionOk="0">
                  <a:moveTo>
                    <a:pt x="434" y="0"/>
                  </a:moveTo>
                  <a:cubicBezTo>
                    <a:pt x="167" y="0"/>
                    <a:pt x="1" y="167"/>
                    <a:pt x="1" y="434"/>
                  </a:cubicBezTo>
                  <a:cubicBezTo>
                    <a:pt x="1" y="667"/>
                    <a:pt x="167" y="834"/>
                    <a:pt x="434" y="834"/>
                  </a:cubicBezTo>
                  <a:cubicBezTo>
                    <a:pt x="668" y="834"/>
                    <a:pt x="835" y="634"/>
                    <a:pt x="835" y="434"/>
                  </a:cubicBezTo>
                  <a:cubicBezTo>
                    <a:pt x="835" y="167"/>
                    <a:pt x="668" y="0"/>
                    <a:pt x="434" y="0"/>
                  </a:cubicBezTo>
                  <a:close/>
                </a:path>
              </a:pathLst>
            </a:custGeom>
            <a:solidFill>
              <a:srgbClr val="125E9A"/>
            </a:solidFill>
            <a:ln>
              <a:noFill/>
            </a:ln>
          </p:spPr>
          <p:txBody>
            <a:bodyPr spcFirstLastPara="1" wrap="square" lIns="121900" tIns="121900" rIns="121900" bIns="121900" anchor="ctr" anchorCtr="0">
              <a:noAutofit/>
            </a:bodyPr>
            <a:lstStyle/>
            <a:p>
              <a:endParaRPr sz="2400"/>
            </a:p>
          </p:txBody>
        </p:sp>
        <p:sp>
          <p:nvSpPr>
            <p:cNvPr id="3614" name="Google Shape;3614;p74"/>
            <p:cNvSpPr/>
            <p:nvPr/>
          </p:nvSpPr>
          <p:spPr>
            <a:xfrm>
              <a:off x="1759628" y="2035641"/>
              <a:ext cx="16752" cy="16752"/>
            </a:xfrm>
            <a:custGeom>
              <a:avLst/>
              <a:gdLst/>
              <a:ahLst/>
              <a:cxnLst/>
              <a:rect l="l" t="t" r="r" b="b"/>
              <a:pathLst>
                <a:path w="835" h="835" extrusionOk="0">
                  <a:moveTo>
                    <a:pt x="434" y="0"/>
                  </a:moveTo>
                  <a:cubicBezTo>
                    <a:pt x="167" y="0"/>
                    <a:pt x="0" y="167"/>
                    <a:pt x="0" y="434"/>
                  </a:cubicBezTo>
                  <a:cubicBezTo>
                    <a:pt x="0" y="667"/>
                    <a:pt x="234" y="834"/>
                    <a:pt x="434" y="834"/>
                  </a:cubicBezTo>
                  <a:cubicBezTo>
                    <a:pt x="668" y="834"/>
                    <a:pt x="834" y="634"/>
                    <a:pt x="834" y="434"/>
                  </a:cubicBezTo>
                  <a:cubicBezTo>
                    <a:pt x="834" y="167"/>
                    <a:pt x="634" y="0"/>
                    <a:pt x="434" y="0"/>
                  </a:cubicBezTo>
                  <a:close/>
                </a:path>
              </a:pathLst>
            </a:custGeom>
            <a:solidFill>
              <a:srgbClr val="125E9A"/>
            </a:solidFill>
            <a:ln>
              <a:noFill/>
            </a:ln>
          </p:spPr>
          <p:txBody>
            <a:bodyPr spcFirstLastPara="1" wrap="square" lIns="121900" tIns="121900" rIns="121900" bIns="121900" anchor="ctr" anchorCtr="0">
              <a:noAutofit/>
            </a:bodyPr>
            <a:lstStyle/>
            <a:p>
              <a:endParaRPr sz="2400"/>
            </a:p>
          </p:txBody>
        </p:sp>
        <p:sp>
          <p:nvSpPr>
            <p:cNvPr id="3615" name="Google Shape;3615;p74"/>
            <p:cNvSpPr/>
            <p:nvPr/>
          </p:nvSpPr>
          <p:spPr>
            <a:xfrm>
              <a:off x="1824551" y="2035641"/>
              <a:ext cx="16732" cy="16752"/>
            </a:xfrm>
            <a:custGeom>
              <a:avLst/>
              <a:gdLst/>
              <a:ahLst/>
              <a:cxnLst/>
              <a:rect l="l" t="t" r="r" b="b"/>
              <a:pathLst>
                <a:path w="834" h="835" extrusionOk="0">
                  <a:moveTo>
                    <a:pt x="400" y="0"/>
                  </a:moveTo>
                  <a:cubicBezTo>
                    <a:pt x="167" y="0"/>
                    <a:pt x="0" y="167"/>
                    <a:pt x="0" y="434"/>
                  </a:cubicBezTo>
                  <a:cubicBezTo>
                    <a:pt x="0" y="667"/>
                    <a:pt x="200" y="834"/>
                    <a:pt x="400" y="834"/>
                  </a:cubicBezTo>
                  <a:cubicBezTo>
                    <a:pt x="667" y="834"/>
                    <a:pt x="834" y="634"/>
                    <a:pt x="834" y="434"/>
                  </a:cubicBezTo>
                  <a:cubicBezTo>
                    <a:pt x="834" y="167"/>
                    <a:pt x="667" y="0"/>
                    <a:pt x="400" y="0"/>
                  </a:cubicBezTo>
                  <a:close/>
                </a:path>
              </a:pathLst>
            </a:custGeom>
            <a:solidFill>
              <a:srgbClr val="125E9A"/>
            </a:solidFill>
            <a:ln>
              <a:noFill/>
            </a:ln>
          </p:spPr>
          <p:txBody>
            <a:bodyPr spcFirstLastPara="1" wrap="square" lIns="121900" tIns="121900" rIns="121900" bIns="121900" anchor="ctr" anchorCtr="0">
              <a:noAutofit/>
            </a:bodyPr>
            <a:lstStyle/>
            <a:p>
              <a:endParaRPr sz="2400"/>
            </a:p>
          </p:txBody>
        </p:sp>
        <p:sp>
          <p:nvSpPr>
            <p:cNvPr id="3616" name="Google Shape;3616;p74"/>
            <p:cNvSpPr/>
            <p:nvPr/>
          </p:nvSpPr>
          <p:spPr>
            <a:xfrm>
              <a:off x="1889453" y="2035641"/>
              <a:ext cx="16752" cy="16752"/>
            </a:xfrm>
            <a:custGeom>
              <a:avLst/>
              <a:gdLst/>
              <a:ahLst/>
              <a:cxnLst/>
              <a:rect l="l" t="t" r="r" b="b"/>
              <a:pathLst>
                <a:path w="835" h="835" extrusionOk="0">
                  <a:moveTo>
                    <a:pt x="434" y="0"/>
                  </a:moveTo>
                  <a:cubicBezTo>
                    <a:pt x="167" y="0"/>
                    <a:pt x="1" y="167"/>
                    <a:pt x="1" y="434"/>
                  </a:cubicBezTo>
                  <a:cubicBezTo>
                    <a:pt x="1" y="667"/>
                    <a:pt x="201" y="834"/>
                    <a:pt x="434" y="834"/>
                  </a:cubicBezTo>
                  <a:cubicBezTo>
                    <a:pt x="668" y="834"/>
                    <a:pt x="835" y="634"/>
                    <a:pt x="835" y="434"/>
                  </a:cubicBezTo>
                  <a:cubicBezTo>
                    <a:pt x="835" y="167"/>
                    <a:pt x="634" y="0"/>
                    <a:pt x="434" y="0"/>
                  </a:cubicBezTo>
                  <a:close/>
                </a:path>
              </a:pathLst>
            </a:custGeom>
            <a:solidFill>
              <a:srgbClr val="125E9A"/>
            </a:solidFill>
            <a:ln>
              <a:noFill/>
            </a:ln>
          </p:spPr>
          <p:txBody>
            <a:bodyPr spcFirstLastPara="1" wrap="square" lIns="121900" tIns="121900" rIns="121900" bIns="121900" anchor="ctr" anchorCtr="0">
              <a:noAutofit/>
            </a:bodyPr>
            <a:lstStyle/>
            <a:p>
              <a:endParaRPr sz="2400"/>
            </a:p>
          </p:txBody>
        </p:sp>
        <p:sp>
          <p:nvSpPr>
            <p:cNvPr id="3617" name="Google Shape;3617;p74"/>
            <p:cNvSpPr/>
            <p:nvPr/>
          </p:nvSpPr>
          <p:spPr>
            <a:xfrm>
              <a:off x="2052080" y="1984783"/>
              <a:ext cx="16752" cy="16732"/>
            </a:xfrm>
            <a:custGeom>
              <a:avLst/>
              <a:gdLst/>
              <a:ahLst/>
              <a:cxnLst/>
              <a:rect l="l" t="t" r="r" b="b"/>
              <a:pathLst>
                <a:path w="835" h="834" extrusionOk="0">
                  <a:moveTo>
                    <a:pt x="401" y="0"/>
                  </a:moveTo>
                  <a:cubicBezTo>
                    <a:pt x="167" y="0"/>
                    <a:pt x="0" y="167"/>
                    <a:pt x="0" y="400"/>
                  </a:cubicBezTo>
                  <a:cubicBezTo>
                    <a:pt x="0" y="667"/>
                    <a:pt x="201" y="834"/>
                    <a:pt x="401" y="834"/>
                  </a:cubicBezTo>
                  <a:cubicBezTo>
                    <a:pt x="668" y="834"/>
                    <a:pt x="834" y="634"/>
                    <a:pt x="834" y="400"/>
                  </a:cubicBezTo>
                  <a:cubicBezTo>
                    <a:pt x="834" y="200"/>
                    <a:pt x="668" y="33"/>
                    <a:pt x="401" y="0"/>
                  </a:cubicBezTo>
                  <a:close/>
                </a:path>
              </a:pathLst>
            </a:custGeom>
            <a:solidFill>
              <a:srgbClr val="125E9A"/>
            </a:solidFill>
            <a:ln>
              <a:noFill/>
            </a:ln>
          </p:spPr>
          <p:txBody>
            <a:bodyPr spcFirstLastPara="1" wrap="square" lIns="121900" tIns="121900" rIns="121900" bIns="121900" anchor="ctr" anchorCtr="0">
              <a:noAutofit/>
            </a:bodyPr>
            <a:lstStyle/>
            <a:p>
              <a:endParaRPr sz="2400"/>
            </a:p>
          </p:txBody>
        </p:sp>
        <p:sp>
          <p:nvSpPr>
            <p:cNvPr id="3618" name="Google Shape;3618;p74"/>
            <p:cNvSpPr/>
            <p:nvPr/>
          </p:nvSpPr>
          <p:spPr>
            <a:xfrm>
              <a:off x="2117002" y="1984783"/>
              <a:ext cx="16752" cy="16732"/>
            </a:xfrm>
            <a:custGeom>
              <a:avLst/>
              <a:gdLst/>
              <a:ahLst/>
              <a:cxnLst/>
              <a:rect l="l" t="t" r="r" b="b"/>
              <a:pathLst>
                <a:path w="835" h="834" extrusionOk="0">
                  <a:moveTo>
                    <a:pt x="434" y="0"/>
                  </a:moveTo>
                  <a:cubicBezTo>
                    <a:pt x="200" y="0"/>
                    <a:pt x="0" y="167"/>
                    <a:pt x="0" y="400"/>
                  </a:cubicBezTo>
                  <a:cubicBezTo>
                    <a:pt x="0" y="634"/>
                    <a:pt x="200" y="834"/>
                    <a:pt x="434" y="834"/>
                  </a:cubicBezTo>
                  <a:cubicBezTo>
                    <a:pt x="634" y="834"/>
                    <a:pt x="834" y="634"/>
                    <a:pt x="834" y="400"/>
                  </a:cubicBezTo>
                  <a:cubicBezTo>
                    <a:pt x="834" y="167"/>
                    <a:pt x="634" y="0"/>
                    <a:pt x="434" y="0"/>
                  </a:cubicBezTo>
                  <a:close/>
                </a:path>
              </a:pathLst>
            </a:custGeom>
            <a:solidFill>
              <a:srgbClr val="125E9A"/>
            </a:solidFill>
            <a:ln>
              <a:noFill/>
            </a:ln>
          </p:spPr>
          <p:txBody>
            <a:bodyPr spcFirstLastPara="1" wrap="square" lIns="121900" tIns="121900" rIns="121900" bIns="121900" anchor="ctr" anchorCtr="0">
              <a:noAutofit/>
            </a:bodyPr>
            <a:lstStyle/>
            <a:p>
              <a:endParaRPr sz="2400"/>
            </a:p>
          </p:txBody>
        </p:sp>
        <p:sp>
          <p:nvSpPr>
            <p:cNvPr id="3619" name="Google Shape;3619;p74"/>
            <p:cNvSpPr/>
            <p:nvPr/>
          </p:nvSpPr>
          <p:spPr>
            <a:xfrm>
              <a:off x="1792411" y="1984783"/>
              <a:ext cx="16752" cy="16732"/>
            </a:xfrm>
            <a:custGeom>
              <a:avLst/>
              <a:gdLst/>
              <a:ahLst/>
              <a:cxnLst/>
              <a:rect l="l" t="t" r="r" b="b"/>
              <a:pathLst>
                <a:path w="835" h="834" extrusionOk="0">
                  <a:moveTo>
                    <a:pt x="435" y="0"/>
                  </a:moveTo>
                  <a:cubicBezTo>
                    <a:pt x="201" y="0"/>
                    <a:pt x="1" y="167"/>
                    <a:pt x="1" y="400"/>
                  </a:cubicBezTo>
                  <a:cubicBezTo>
                    <a:pt x="1" y="634"/>
                    <a:pt x="201" y="834"/>
                    <a:pt x="435" y="834"/>
                  </a:cubicBezTo>
                  <a:cubicBezTo>
                    <a:pt x="635" y="834"/>
                    <a:pt x="835" y="634"/>
                    <a:pt x="835" y="400"/>
                  </a:cubicBezTo>
                  <a:cubicBezTo>
                    <a:pt x="835" y="167"/>
                    <a:pt x="635" y="0"/>
                    <a:pt x="435" y="0"/>
                  </a:cubicBezTo>
                  <a:close/>
                </a:path>
              </a:pathLst>
            </a:custGeom>
            <a:solidFill>
              <a:srgbClr val="125E9A"/>
            </a:solidFill>
            <a:ln>
              <a:noFill/>
            </a:ln>
          </p:spPr>
          <p:txBody>
            <a:bodyPr spcFirstLastPara="1" wrap="square" lIns="121900" tIns="121900" rIns="121900" bIns="121900" anchor="ctr" anchorCtr="0">
              <a:noAutofit/>
            </a:bodyPr>
            <a:lstStyle/>
            <a:p>
              <a:endParaRPr sz="2400"/>
            </a:p>
          </p:txBody>
        </p:sp>
        <p:sp>
          <p:nvSpPr>
            <p:cNvPr id="3620" name="Google Shape;3620;p74"/>
            <p:cNvSpPr/>
            <p:nvPr/>
          </p:nvSpPr>
          <p:spPr>
            <a:xfrm>
              <a:off x="1856671" y="1984783"/>
              <a:ext cx="16752" cy="16732"/>
            </a:xfrm>
            <a:custGeom>
              <a:avLst/>
              <a:gdLst/>
              <a:ahLst/>
              <a:cxnLst/>
              <a:rect l="l" t="t" r="r" b="b"/>
              <a:pathLst>
                <a:path w="835" h="834" extrusionOk="0">
                  <a:moveTo>
                    <a:pt x="434" y="0"/>
                  </a:moveTo>
                  <a:cubicBezTo>
                    <a:pt x="167" y="0"/>
                    <a:pt x="0" y="167"/>
                    <a:pt x="0" y="400"/>
                  </a:cubicBezTo>
                  <a:cubicBezTo>
                    <a:pt x="0" y="667"/>
                    <a:pt x="234" y="834"/>
                    <a:pt x="434" y="834"/>
                  </a:cubicBezTo>
                  <a:cubicBezTo>
                    <a:pt x="667" y="834"/>
                    <a:pt x="834" y="634"/>
                    <a:pt x="834" y="400"/>
                  </a:cubicBezTo>
                  <a:cubicBezTo>
                    <a:pt x="834" y="200"/>
                    <a:pt x="667" y="33"/>
                    <a:pt x="434" y="0"/>
                  </a:cubicBezTo>
                  <a:close/>
                </a:path>
              </a:pathLst>
            </a:custGeom>
            <a:solidFill>
              <a:srgbClr val="125E9A"/>
            </a:solidFill>
            <a:ln>
              <a:noFill/>
            </a:ln>
          </p:spPr>
          <p:txBody>
            <a:bodyPr spcFirstLastPara="1" wrap="square" lIns="121900" tIns="121900" rIns="121900" bIns="121900" anchor="ctr" anchorCtr="0">
              <a:noAutofit/>
            </a:bodyPr>
            <a:lstStyle/>
            <a:p>
              <a:endParaRPr sz="2400"/>
            </a:p>
          </p:txBody>
        </p:sp>
        <p:sp>
          <p:nvSpPr>
            <p:cNvPr id="3621" name="Google Shape;3621;p74"/>
            <p:cNvSpPr/>
            <p:nvPr/>
          </p:nvSpPr>
          <p:spPr>
            <a:xfrm>
              <a:off x="1922255" y="1984783"/>
              <a:ext cx="16752" cy="16732"/>
            </a:xfrm>
            <a:custGeom>
              <a:avLst/>
              <a:gdLst/>
              <a:ahLst/>
              <a:cxnLst/>
              <a:rect l="l" t="t" r="r" b="b"/>
              <a:pathLst>
                <a:path w="835" h="834" extrusionOk="0">
                  <a:moveTo>
                    <a:pt x="400" y="0"/>
                  </a:moveTo>
                  <a:cubicBezTo>
                    <a:pt x="167" y="0"/>
                    <a:pt x="0" y="167"/>
                    <a:pt x="0" y="400"/>
                  </a:cubicBezTo>
                  <a:cubicBezTo>
                    <a:pt x="0" y="667"/>
                    <a:pt x="200" y="834"/>
                    <a:pt x="400" y="834"/>
                  </a:cubicBezTo>
                  <a:cubicBezTo>
                    <a:pt x="667" y="834"/>
                    <a:pt x="834" y="634"/>
                    <a:pt x="834" y="400"/>
                  </a:cubicBezTo>
                  <a:cubicBezTo>
                    <a:pt x="834" y="200"/>
                    <a:pt x="634" y="33"/>
                    <a:pt x="400" y="0"/>
                  </a:cubicBezTo>
                  <a:close/>
                </a:path>
              </a:pathLst>
            </a:custGeom>
            <a:solidFill>
              <a:srgbClr val="125E9A"/>
            </a:solidFill>
            <a:ln>
              <a:noFill/>
            </a:ln>
          </p:spPr>
          <p:txBody>
            <a:bodyPr spcFirstLastPara="1" wrap="square" lIns="121900" tIns="121900" rIns="121900" bIns="121900" anchor="ctr" anchorCtr="0">
              <a:noAutofit/>
            </a:bodyPr>
            <a:lstStyle/>
            <a:p>
              <a:endParaRPr sz="2400"/>
            </a:p>
          </p:txBody>
        </p:sp>
        <p:sp>
          <p:nvSpPr>
            <p:cNvPr id="3622" name="Google Shape;3622;p74"/>
            <p:cNvSpPr/>
            <p:nvPr/>
          </p:nvSpPr>
          <p:spPr>
            <a:xfrm>
              <a:off x="1769660" y="1754606"/>
              <a:ext cx="185398" cy="567929"/>
            </a:xfrm>
            <a:custGeom>
              <a:avLst/>
              <a:gdLst/>
              <a:ahLst/>
              <a:cxnLst/>
              <a:rect l="l" t="t" r="r" b="b"/>
              <a:pathLst>
                <a:path w="9241" h="28308" extrusionOk="0">
                  <a:moveTo>
                    <a:pt x="7375" y="1"/>
                  </a:moveTo>
                  <a:cubicBezTo>
                    <a:pt x="6110" y="1"/>
                    <a:pt x="607" y="2541"/>
                    <a:pt x="301" y="3367"/>
                  </a:cubicBezTo>
                  <a:cubicBezTo>
                    <a:pt x="1" y="4235"/>
                    <a:pt x="3603" y="15976"/>
                    <a:pt x="3670" y="16777"/>
                  </a:cubicBezTo>
                  <a:cubicBezTo>
                    <a:pt x="3803" y="17611"/>
                    <a:pt x="968" y="26350"/>
                    <a:pt x="1302" y="26784"/>
                  </a:cubicBezTo>
                  <a:cubicBezTo>
                    <a:pt x="1591" y="27131"/>
                    <a:pt x="6376" y="28308"/>
                    <a:pt x="7877" y="28308"/>
                  </a:cubicBezTo>
                  <a:cubicBezTo>
                    <a:pt x="8106" y="28308"/>
                    <a:pt x="8258" y="28280"/>
                    <a:pt x="8307" y="28218"/>
                  </a:cubicBezTo>
                  <a:cubicBezTo>
                    <a:pt x="8674" y="27751"/>
                    <a:pt x="9241" y="12674"/>
                    <a:pt x="9007" y="10572"/>
                  </a:cubicBezTo>
                  <a:cubicBezTo>
                    <a:pt x="8840" y="8504"/>
                    <a:pt x="8140" y="732"/>
                    <a:pt x="7606" y="65"/>
                  </a:cubicBezTo>
                  <a:cubicBezTo>
                    <a:pt x="7568" y="21"/>
                    <a:pt x="7488" y="1"/>
                    <a:pt x="737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23" name="Google Shape;3623;p74"/>
            <p:cNvSpPr/>
            <p:nvPr/>
          </p:nvSpPr>
          <p:spPr>
            <a:xfrm>
              <a:off x="1863352" y="1754124"/>
              <a:ext cx="88355" cy="238704"/>
            </a:xfrm>
            <a:custGeom>
              <a:avLst/>
              <a:gdLst/>
              <a:ahLst/>
              <a:cxnLst/>
              <a:rect l="l" t="t" r="r" b="b"/>
              <a:pathLst>
                <a:path w="4404" h="11898" extrusionOk="0">
                  <a:moveTo>
                    <a:pt x="2746" y="0"/>
                  </a:moveTo>
                  <a:cubicBezTo>
                    <a:pt x="2426" y="0"/>
                    <a:pt x="1767" y="198"/>
                    <a:pt x="968" y="456"/>
                  </a:cubicBezTo>
                  <a:lnTo>
                    <a:pt x="1" y="4659"/>
                  </a:lnTo>
                  <a:lnTo>
                    <a:pt x="1669" y="5326"/>
                  </a:lnTo>
                  <a:lnTo>
                    <a:pt x="835" y="6827"/>
                  </a:lnTo>
                  <a:lnTo>
                    <a:pt x="4404" y="11897"/>
                  </a:lnTo>
                  <a:cubicBezTo>
                    <a:pt x="4404" y="11297"/>
                    <a:pt x="4404" y="10830"/>
                    <a:pt x="4337" y="10563"/>
                  </a:cubicBezTo>
                  <a:cubicBezTo>
                    <a:pt x="4137" y="8495"/>
                    <a:pt x="3470" y="723"/>
                    <a:pt x="2936" y="56"/>
                  </a:cubicBezTo>
                  <a:cubicBezTo>
                    <a:pt x="2906" y="18"/>
                    <a:pt x="2841" y="0"/>
                    <a:pt x="274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24" name="Google Shape;3624;p74"/>
            <p:cNvSpPr/>
            <p:nvPr/>
          </p:nvSpPr>
          <p:spPr>
            <a:xfrm>
              <a:off x="1798449" y="1965362"/>
              <a:ext cx="133857" cy="341323"/>
            </a:xfrm>
            <a:custGeom>
              <a:avLst/>
              <a:gdLst/>
              <a:ahLst/>
              <a:cxnLst/>
              <a:rect l="l" t="t" r="r" b="b"/>
              <a:pathLst>
                <a:path w="6672" h="17013" fill="none" extrusionOk="0">
                  <a:moveTo>
                    <a:pt x="6672" y="1"/>
                  </a:moveTo>
                  <a:cubicBezTo>
                    <a:pt x="6672" y="1"/>
                    <a:pt x="6538" y="16179"/>
                    <a:pt x="6238" y="16613"/>
                  </a:cubicBezTo>
                  <a:cubicBezTo>
                    <a:pt x="5971" y="17013"/>
                    <a:pt x="0" y="15378"/>
                    <a:pt x="0" y="15378"/>
                  </a:cubicBezTo>
                </a:path>
              </a:pathLst>
            </a:custGeom>
            <a:noFill/>
            <a:ln w="6675"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25" name="Google Shape;3625;p74"/>
            <p:cNvSpPr/>
            <p:nvPr/>
          </p:nvSpPr>
          <p:spPr>
            <a:xfrm>
              <a:off x="2010590" y="1754606"/>
              <a:ext cx="184053" cy="567929"/>
            </a:xfrm>
            <a:custGeom>
              <a:avLst/>
              <a:gdLst/>
              <a:ahLst/>
              <a:cxnLst/>
              <a:rect l="l" t="t" r="r" b="b"/>
              <a:pathLst>
                <a:path w="9174" h="28308" extrusionOk="0">
                  <a:moveTo>
                    <a:pt x="1833" y="1"/>
                  </a:moveTo>
                  <a:cubicBezTo>
                    <a:pt x="1719" y="1"/>
                    <a:pt x="1640" y="21"/>
                    <a:pt x="1601" y="65"/>
                  </a:cubicBezTo>
                  <a:cubicBezTo>
                    <a:pt x="1034" y="732"/>
                    <a:pt x="334" y="8504"/>
                    <a:pt x="167" y="10572"/>
                  </a:cubicBezTo>
                  <a:cubicBezTo>
                    <a:pt x="0" y="12674"/>
                    <a:pt x="501" y="27751"/>
                    <a:pt x="868" y="28218"/>
                  </a:cubicBezTo>
                  <a:cubicBezTo>
                    <a:pt x="921" y="28280"/>
                    <a:pt x="1077" y="28308"/>
                    <a:pt x="1309" y="28308"/>
                  </a:cubicBezTo>
                  <a:cubicBezTo>
                    <a:pt x="2831" y="28308"/>
                    <a:pt x="7612" y="27131"/>
                    <a:pt x="7873" y="26784"/>
                  </a:cubicBezTo>
                  <a:cubicBezTo>
                    <a:pt x="8206" y="26350"/>
                    <a:pt x="5371" y="17611"/>
                    <a:pt x="5504" y="16777"/>
                  </a:cubicBezTo>
                  <a:cubicBezTo>
                    <a:pt x="5604" y="15976"/>
                    <a:pt x="9174" y="4235"/>
                    <a:pt x="8907" y="3367"/>
                  </a:cubicBezTo>
                  <a:cubicBezTo>
                    <a:pt x="8631" y="2541"/>
                    <a:pt x="3102" y="1"/>
                    <a:pt x="183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26" name="Google Shape;3626;p74"/>
            <p:cNvSpPr/>
            <p:nvPr/>
          </p:nvSpPr>
          <p:spPr>
            <a:xfrm>
              <a:off x="2013259" y="1754124"/>
              <a:ext cx="87693" cy="238704"/>
            </a:xfrm>
            <a:custGeom>
              <a:avLst/>
              <a:gdLst/>
              <a:ahLst/>
              <a:cxnLst/>
              <a:rect l="l" t="t" r="r" b="b"/>
              <a:pathLst>
                <a:path w="4371" h="11898" extrusionOk="0">
                  <a:moveTo>
                    <a:pt x="1654" y="0"/>
                  </a:moveTo>
                  <a:cubicBezTo>
                    <a:pt x="1562" y="0"/>
                    <a:pt x="1499" y="18"/>
                    <a:pt x="1468" y="56"/>
                  </a:cubicBezTo>
                  <a:cubicBezTo>
                    <a:pt x="901" y="723"/>
                    <a:pt x="268" y="8495"/>
                    <a:pt x="34" y="10563"/>
                  </a:cubicBezTo>
                  <a:cubicBezTo>
                    <a:pt x="1" y="10830"/>
                    <a:pt x="1" y="11297"/>
                    <a:pt x="1" y="11897"/>
                  </a:cubicBezTo>
                  <a:lnTo>
                    <a:pt x="3537" y="6827"/>
                  </a:lnTo>
                  <a:lnTo>
                    <a:pt x="2703" y="5326"/>
                  </a:lnTo>
                  <a:lnTo>
                    <a:pt x="4371" y="4659"/>
                  </a:lnTo>
                  <a:lnTo>
                    <a:pt x="3403" y="456"/>
                  </a:lnTo>
                  <a:cubicBezTo>
                    <a:pt x="2605" y="198"/>
                    <a:pt x="1965" y="0"/>
                    <a:pt x="165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27" name="Google Shape;3627;p74"/>
            <p:cNvSpPr/>
            <p:nvPr/>
          </p:nvSpPr>
          <p:spPr>
            <a:xfrm>
              <a:off x="2026640" y="1974069"/>
              <a:ext cx="139896" cy="328604"/>
            </a:xfrm>
            <a:custGeom>
              <a:avLst/>
              <a:gdLst/>
              <a:ahLst/>
              <a:cxnLst/>
              <a:rect l="l" t="t" r="r" b="b"/>
              <a:pathLst>
                <a:path w="6973" h="16379" fill="none" extrusionOk="0">
                  <a:moveTo>
                    <a:pt x="1" y="0"/>
                  </a:moveTo>
                  <a:cubicBezTo>
                    <a:pt x="1" y="0"/>
                    <a:pt x="1002" y="16045"/>
                    <a:pt x="1202" y="16212"/>
                  </a:cubicBezTo>
                  <a:cubicBezTo>
                    <a:pt x="1469" y="16379"/>
                    <a:pt x="6973" y="14911"/>
                    <a:pt x="6973" y="14911"/>
                  </a:cubicBezTo>
                </a:path>
              </a:pathLst>
            </a:custGeom>
            <a:noFill/>
            <a:ln w="6675"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28" name="Google Shape;3628;p74"/>
            <p:cNvSpPr/>
            <p:nvPr/>
          </p:nvSpPr>
          <p:spPr>
            <a:xfrm>
              <a:off x="1358098" y="2011446"/>
              <a:ext cx="273733" cy="160199"/>
            </a:xfrm>
            <a:custGeom>
              <a:avLst/>
              <a:gdLst/>
              <a:ahLst/>
              <a:cxnLst/>
              <a:rect l="l" t="t" r="r" b="b"/>
              <a:pathLst>
                <a:path w="13644" h="7985" extrusionOk="0">
                  <a:moveTo>
                    <a:pt x="4156" y="1"/>
                  </a:moveTo>
                  <a:cubicBezTo>
                    <a:pt x="3293" y="1"/>
                    <a:pt x="2300" y="307"/>
                    <a:pt x="1402" y="307"/>
                  </a:cubicBezTo>
                  <a:cubicBezTo>
                    <a:pt x="1369" y="307"/>
                    <a:pt x="1335" y="306"/>
                    <a:pt x="1301" y="306"/>
                  </a:cubicBezTo>
                  <a:cubicBezTo>
                    <a:pt x="1245" y="301"/>
                    <a:pt x="1194" y="298"/>
                    <a:pt x="1148" y="298"/>
                  </a:cubicBezTo>
                  <a:cubicBezTo>
                    <a:pt x="570" y="298"/>
                    <a:pt x="806" y="678"/>
                    <a:pt x="1301" y="1173"/>
                  </a:cubicBezTo>
                  <a:cubicBezTo>
                    <a:pt x="1301" y="1173"/>
                    <a:pt x="33" y="1306"/>
                    <a:pt x="33" y="1707"/>
                  </a:cubicBezTo>
                  <a:cubicBezTo>
                    <a:pt x="33" y="2140"/>
                    <a:pt x="434" y="2374"/>
                    <a:pt x="434" y="2507"/>
                  </a:cubicBezTo>
                  <a:cubicBezTo>
                    <a:pt x="434" y="2641"/>
                    <a:pt x="0" y="2874"/>
                    <a:pt x="100" y="3141"/>
                  </a:cubicBezTo>
                  <a:cubicBezTo>
                    <a:pt x="167" y="3374"/>
                    <a:pt x="534" y="3508"/>
                    <a:pt x="667" y="3575"/>
                  </a:cubicBezTo>
                  <a:cubicBezTo>
                    <a:pt x="634" y="3808"/>
                    <a:pt x="100" y="4008"/>
                    <a:pt x="267" y="4308"/>
                  </a:cubicBezTo>
                  <a:cubicBezTo>
                    <a:pt x="434" y="4642"/>
                    <a:pt x="667" y="4742"/>
                    <a:pt x="767" y="4909"/>
                  </a:cubicBezTo>
                  <a:cubicBezTo>
                    <a:pt x="834" y="5076"/>
                    <a:pt x="634" y="5509"/>
                    <a:pt x="801" y="5676"/>
                  </a:cubicBezTo>
                  <a:cubicBezTo>
                    <a:pt x="837" y="5713"/>
                    <a:pt x="915" y="5729"/>
                    <a:pt x="1026" y="5729"/>
                  </a:cubicBezTo>
                  <a:cubicBezTo>
                    <a:pt x="1420" y="5729"/>
                    <a:pt x="2240" y="5532"/>
                    <a:pt x="3202" y="5376"/>
                  </a:cubicBezTo>
                  <a:cubicBezTo>
                    <a:pt x="4130" y="5229"/>
                    <a:pt x="4933" y="5136"/>
                    <a:pt x="5428" y="5136"/>
                  </a:cubicBezTo>
                  <a:cubicBezTo>
                    <a:pt x="5609" y="5136"/>
                    <a:pt x="5748" y="5149"/>
                    <a:pt x="5838" y="5176"/>
                  </a:cubicBezTo>
                  <a:cubicBezTo>
                    <a:pt x="6162" y="5241"/>
                    <a:pt x="11183" y="7985"/>
                    <a:pt x="11953" y="7985"/>
                  </a:cubicBezTo>
                  <a:cubicBezTo>
                    <a:pt x="11975" y="7985"/>
                    <a:pt x="11994" y="7982"/>
                    <a:pt x="12009" y="7978"/>
                  </a:cubicBezTo>
                  <a:cubicBezTo>
                    <a:pt x="12576" y="7844"/>
                    <a:pt x="13643" y="5309"/>
                    <a:pt x="13243" y="4976"/>
                  </a:cubicBezTo>
                  <a:cubicBezTo>
                    <a:pt x="12943" y="4709"/>
                    <a:pt x="8840" y="3641"/>
                    <a:pt x="6838" y="3041"/>
                  </a:cubicBezTo>
                  <a:cubicBezTo>
                    <a:pt x="6405" y="2074"/>
                    <a:pt x="5471" y="306"/>
                    <a:pt x="5004" y="139"/>
                  </a:cubicBezTo>
                  <a:cubicBezTo>
                    <a:pt x="4743" y="38"/>
                    <a:pt x="4458" y="1"/>
                    <a:pt x="4156" y="1"/>
                  </a:cubicBezTo>
                  <a:close/>
                </a:path>
              </a:pathLst>
            </a:custGeom>
            <a:solidFill>
              <a:srgbClr val="FF9D70"/>
            </a:solidFill>
            <a:ln>
              <a:noFill/>
            </a:ln>
          </p:spPr>
          <p:txBody>
            <a:bodyPr spcFirstLastPara="1" wrap="square" lIns="121900" tIns="121900" rIns="121900" bIns="121900" anchor="ctr" anchorCtr="0">
              <a:noAutofit/>
            </a:bodyPr>
            <a:lstStyle/>
            <a:p>
              <a:endParaRPr sz="2400"/>
            </a:p>
          </p:txBody>
        </p:sp>
        <p:sp>
          <p:nvSpPr>
            <p:cNvPr id="3629" name="Google Shape;3629;p74"/>
            <p:cNvSpPr/>
            <p:nvPr/>
          </p:nvSpPr>
          <p:spPr>
            <a:xfrm>
              <a:off x="1372803" y="2099881"/>
              <a:ext cx="60268" cy="18758"/>
            </a:xfrm>
            <a:custGeom>
              <a:avLst/>
              <a:gdLst/>
              <a:ahLst/>
              <a:cxnLst/>
              <a:rect l="l" t="t" r="r" b="b"/>
              <a:pathLst>
                <a:path w="3004" h="935" fill="none" extrusionOk="0">
                  <a:moveTo>
                    <a:pt x="1" y="668"/>
                  </a:moveTo>
                  <a:cubicBezTo>
                    <a:pt x="1" y="668"/>
                    <a:pt x="601" y="134"/>
                    <a:pt x="1535" y="67"/>
                  </a:cubicBezTo>
                  <a:cubicBezTo>
                    <a:pt x="2436" y="1"/>
                    <a:pt x="3003" y="267"/>
                    <a:pt x="2636" y="935"/>
                  </a:cubicBezTo>
                </a:path>
              </a:pathLst>
            </a:custGeom>
            <a:noFill/>
            <a:ln w="6675" cap="rnd" cmpd="sng">
              <a:solidFill>
                <a:srgbClr val="CE6D6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30" name="Google Shape;3630;p74"/>
            <p:cNvSpPr/>
            <p:nvPr/>
          </p:nvSpPr>
          <p:spPr>
            <a:xfrm>
              <a:off x="1370797" y="2077792"/>
              <a:ext cx="57579" cy="25459"/>
            </a:xfrm>
            <a:custGeom>
              <a:avLst/>
              <a:gdLst/>
              <a:ahLst/>
              <a:cxnLst/>
              <a:rect l="l" t="t" r="r" b="b"/>
              <a:pathLst>
                <a:path w="2870" h="1269" fill="none" extrusionOk="0">
                  <a:moveTo>
                    <a:pt x="1" y="334"/>
                  </a:moveTo>
                  <a:cubicBezTo>
                    <a:pt x="535" y="67"/>
                    <a:pt x="1669" y="1"/>
                    <a:pt x="2036" y="34"/>
                  </a:cubicBezTo>
                  <a:cubicBezTo>
                    <a:pt x="2436" y="67"/>
                    <a:pt x="2870" y="601"/>
                    <a:pt x="2436" y="1268"/>
                  </a:cubicBezTo>
                </a:path>
              </a:pathLst>
            </a:custGeom>
            <a:noFill/>
            <a:ln w="6675" cap="rnd" cmpd="sng">
              <a:solidFill>
                <a:srgbClr val="CE6D6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31" name="Google Shape;3631;p74"/>
            <p:cNvSpPr/>
            <p:nvPr/>
          </p:nvSpPr>
          <p:spPr>
            <a:xfrm>
              <a:off x="1366123" y="2054379"/>
              <a:ext cx="62254" cy="24777"/>
            </a:xfrm>
            <a:custGeom>
              <a:avLst/>
              <a:gdLst/>
              <a:ahLst/>
              <a:cxnLst/>
              <a:rect l="l" t="t" r="r" b="b"/>
              <a:pathLst>
                <a:path w="3103" h="1235" fill="none" extrusionOk="0">
                  <a:moveTo>
                    <a:pt x="0" y="434"/>
                  </a:moveTo>
                  <a:cubicBezTo>
                    <a:pt x="0" y="434"/>
                    <a:pt x="834" y="0"/>
                    <a:pt x="1568" y="0"/>
                  </a:cubicBezTo>
                  <a:cubicBezTo>
                    <a:pt x="2335" y="0"/>
                    <a:pt x="3103" y="601"/>
                    <a:pt x="2536" y="1234"/>
                  </a:cubicBezTo>
                </a:path>
              </a:pathLst>
            </a:custGeom>
            <a:noFill/>
            <a:ln w="6675" cap="rnd" cmpd="sng">
              <a:solidFill>
                <a:srgbClr val="CE6D6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32" name="Google Shape;3632;p74"/>
            <p:cNvSpPr/>
            <p:nvPr/>
          </p:nvSpPr>
          <p:spPr>
            <a:xfrm>
              <a:off x="1384861" y="2031629"/>
              <a:ext cx="36835" cy="30796"/>
            </a:xfrm>
            <a:custGeom>
              <a:avLst/>
              <a:gdLst/>
              <a:ahLst/>
              <a:cxnLst/>
              <a:rect l="l" t="t" r="r" b="b"/>
              <a:pathLst>
                <a:path w="1836" h="1535" fill="none" extrusionOk="0">
                  <a:moveTo>
                    <a:pt x="0" y="167"/>
                  </a:moveTo>
                  <a:cubicBezTo>
                    <a:pt x="834" y="0"/>
                    <a:pt x="1835" y="367"/>
                    <a:pt x="1802" y="701"/>
                  </a:cubicBezTo>
                  <a:cubicBezTo>
                    <a:pt x="1802" y="1034"/>
                    <a:pt x="1635" y="1535"/>
                    <a:pt x="1635" y="1535"/>
                  </a:cubicBezTo>
                </a:path>
              </a:pathLst>
            </a:custGeom>
            <a:noFill/>
            <a:ln w="6675" cap="rnd" cmpd="sng">
              <a:solidFill>
                <a:srgbClr val="CE6D6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33" name="Google Shape;3633;p74"/>
            <p:cNvSpPr/>
            <p:nvPr/>
          </p:nvSpPr>
          <p:spPr>
            <a:xfrm>
              <a:off x="1409618" y="2033635"/>
              <a:ext cx="55573" cy="45522"/>
            </a:xfrm>
            <a:custGeom>
              <a:avLst/>
              <a:gdLst/>
              <a:ahLst/>
              <a:cxnLst/>
              <a:rect l="l" t="t" r="r" b="b"/>
              <a:pathLst>
                <a:path w="2770" h="2269" fill="none" extrusionOk="0">
                  <a:moveTo>
                    <a:pt x="1" y="134"/>
                  </a:moveTo>
                  <a:cubicBezTo>
                    <a:pt x="368" y="134"/>
                    <a:pt x="901" y="0"/>
                    <a:pt x="901" y="0"/>
                  </a:cubicBezTo>
                  <a:cubicBezTo>
                    <a:pt x="901" y="0"/>
                    <a:pt x="1335" y="1768"/>
                    <a:pt x="2769" y="2268"/>
                  </a:cubicBezTo>
                </a:path>
              </a:pathLst>
            </a:custGeom>
            <a:noFill/>
            <a:ln w="6675" cap="rnd" cmpd="sng">
              <a:solidFill>
                <a:srgbClr val="CE6D6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34" name="Google Shape;3634;p74"/>
            <p:cNvSpPr/>
            <p:nvPr/>
          </p:nvSpPr>
          <p:spPr>
            <a:xfrm>
              <a:off x="1534768" y="1827513"/>
              <a:ext cx="307197" cy="408372"/>
            </a:xfrm>
            <a:custGeom>
              <a:avLst/>
              <a:gdLst/>
              <a:ahLst/>
              <a:cxnLst/>
              <a:rect l="l" t="t" r="r" b="b"/>
              <a:pathLst>
                <a:path w="15312" h="20355" extrusionOk="0">
                  <a:moveTo>
                    <a:pt x="12042" y="0"/>
                  </a:moveTo>
                  <a:cubicBezTo>
                    <a:pt x="12042" y="0"/>
                    <a:pt x="9140" y="12176"/>
                    <a:pt x="9007" y="12643"/>
                  </a:cubicBezTo>
                  <a:cubicBezTo>
                    <a:pt x="8873" y="13076"/>
                    <a:pt x="8273" y="13210"/>
                    <a:pt x="8140" y="13376"/>
                  </a:cubicBezTo>
                  <a:cubicBezTo>
                    <a:pt x="8006" y="13577"/>
                    <a:pt x="7773" y="14410"/>
                    <a:pt x="7773" y="14410"/>
                  </a:cubicBezTo>
                  <a:cubicBezTo>
                    <a:pt x="7773" y="14410"/>
                    <a:pt x="1995" y="12909"/>
                    <a:pt x="1612" y="12909"/>
                  </a:cubicBezTo>
                  <a:cubicBezTo>
                    <a:pt x="1608" y="12909"/>
                    <a:pt x="1604" y="12909"/>
                    <a:pt x="1602" y="12909"/>
                  </a:cubicBezTo>
                  <a:cubicBezTo>
                    <a:pt x="1301" y="12976"/>
                    <a:pt x="0" y="15878"/>
                    <a:pt x="201" y="16579"/>
                  </a:cubicBezTo>
                  <a:cubicBezTo>
                    <a:pt x="461" y="17326"/>
                    <a:pt x="9653" y="20354"/>
                    <a:pt x="10956" y="20354"/>
                  </a:cubicBezTo>
                  <a:cubicBezTo>
                    <a:pt x="10990" y="20354"/>
                    <a:pt x="11019" y="20352"/>
                    <a:pt x="11042" y="20348"/>
                  </a:cubicBezTo>
                  <a:cubicBezTo>
                    <a:pt x="11976" y="20148"/>
                    <a:pt x="15311" y="10541"/>
                    <a:pt x="15311" y="10541"/>
                  </a:cubicBezTo>
                  <a:cubicBezTo>
                    <a:pt x="15311" y="10541"/>
                    <a:pt x="14311" y="1901"/>
                    <a:pt x="1204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35" name="Google Shape;3635;p74"/>
            <p:cNvSpPr/>
            <p:nvPr/>
          </p:nvSpPr>
          <p:spPr>
            <a:xfrm>
              <a:off x="1701407" y="2121970"/>
              <a:ext cx="56897" cy="62916"/>
            </a:xfrm>
            <a:custGeom>
              <a:avLst/>
              <a:gdLst/>
              <a:ahLst/>
              <a:cxnLst/>
              <a:rect l="l" t="t" r="r" b="b"/>
              <a:pathLst>
                <a:path w="2836" h="3136" fill="none" extrusionOk="0">
                  <a:moveTo>
                    <a:pt x="0" y="0"/>
                  </a:moveTo>
                  <a:cubicBezTo>
                    <a:pt x="0" y="0"/>
                    <a:pt x="2169" y="868"/>
                    <a:pt x="2836" y="3136"/>
                  </a:cubicBezTo>
                </a:path>
              </a:pathLst>
            </a:custGeom>
            <a:noFill/>
            <a:ln w="6675"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36" name="Google Shape;3636;p74"/>
            <p:cNvSpPr/>
            <p:nvPr/>
          </p:nvSpPr>
          <p:spPr>
            <a:xfrm>
              <a:off x="1722152" y="2099219"/>
              <a:ext cx="36153" cy="67611"/>
            </a:xfrm>
            <a:custGeom>
              <a:avLst/>
              <a:gdLst/>
              <a:ahLst/>
              <a:cxnLst/>
              <a:rect l="l" t="t" r="r" b="b"/>
              <a:pathLst>
                <a:path w="1802" h="3370" fill="none" extrusionOk="0">
                  <a:moveTo>
                    <a:pt x="0" y="0"/>
                  </a:moveTo>
                  <a:cubicBezTo>
                    <a:pt x="0" y="0"/>
                    <a:pt x="1501" y="1835"/>
                    <a:pt x="1802" y="3369"/>
                  </a:cubicBezTo>
                </a:path>
              </a:pathLst>
            </a:custGeom>
            <a:noFill/>
            <a:ln w="6675"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37" name="Google Shape;3637;p74"/>
            <p:cNvSpPr/>
            <p:nvPr/>
          </p:nvSpPr>
          <p:spPr>
            <a:xfrm>
              <a:off x="1541449" y="1987451"/>
              <a:ext cx="291147" cy="217518"/>
            </a:xfrm>
            <a:custGeom>
              <a:avLst/>
              <a:gdLst/>
              <a:ahLst/>
              <a:cxnLst/>
              <a:rect l="l" t="t" r="r" b="b"/>
              <a:pathLst>
                <a:path w="14512" h="10842" fill="none" extrusionOk="0">
                  <a:moveTo>
                    <a:pt x="1" y="7439"/>
                  </a:moveTo>
                  <a:cubicBezTo>
                    <a:pt x="1" y="7439"/>
                    <a:pt x="10442" y="10742"/>
                    <a:pt x="10775" y="10775"/>
                  </a:cubicBezTo>
                  <a:cubicBezTo>
                    <a:pt x="11109" y="10842"/>
                    <a:pt x="10342" y="9808"/>
                    <a:pt x="10642" y="9574"/>
                  </a:cubicBezTo>
                  <a:cubicBezTo>
                    <a:pt x="10942" y="9341"/>
                    <a:pt x="11176" y="9641"/>
                    <a:pt x="11476" y="9441"/>
                  </a:cubicBezTo>
                  <a:cubicBezTo>
                    <a:pt x="11776" y="9240"/>
                    <a:pt x="11376" y="8273"/>
                    <a:pt x="11643" y="7973"/>
                  </a:cubicBezTo>
                  <a:cubicBezTo>
                    <a:pt x="11876" y="7706"/>
                    <a:pt x="14511" y="1"/>
                    <a:pt x="14511" y="1"/>
                  </a:cubicBezTo>
                </a:path>
              </a:pathLst>
            </a:custGeom>
            <a:noFill/>
            <a:ln w="6675"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38" name="Google Shape;3638;p74"/>
            <p:cNvSpPr/>
            <p:nvPr/>
          </p:nvSpPr>
          <p:spPr>
            <a:xfrm>
              <a:off x="2056092" y="2166790"/>
              <a:ext cx="141220" cy="89659"/>
            </a:xfrm>
            <a:custGeom>
              <a:avLst/>
              <a:gdLst/>
              <a:ahLst/>
              <a:cxnLst/>
              <a:rect l="l" t="t" r="r" b="b"/>
              <a:pathLst>
                <a:path w="7039" h="4469" extrusionOk="0">
                  <a:moveTo>
                    <a:pt x="2891" y="0"/>
                  </a:moveTo>
                  <a:cubicBezTo>
                    <a:pt x="2683" y="0"/>
                    <a:pt x="1465" y="739"/>
                    <a:pt x="1302" y="902"/>
                  </a:cubicBezTo>
                  <a:cubicBezTo>
                    <a:pt x="1135" y="1002"/>
                    <a:pt x="1" y="2169"/>
                    <a:pt x="67" y="2236"/>
                  </a:cubicBezTo>
                  <a:cubicBezTo>
                    <a:pt x="102" y="2248"/>
                    <a:pt x="165" y="2263"/>
                    <a:pt x="255" y="2263"/>
                  </a:cubicBezTo>
                  <a:cubicBezTo>
                    <a:pt x="424" y="2263"/>
                    <a:pt x="687" y="2209"/>
                    <a:pt x="1035" y="1969"/>
                  </a:cubicBezTo>
                  <a:cubicBezTo>
                    <a:pt x="1635" y="1569"/>
                    <a:pt x="1835" y="1336"/>
                    <a:pt x="2236" y="1269"/>
                  </a:cubicBezTo>
                  <a:cubicBezTo>
                    <a:pt x="2702" y="1135"/>
                    <a:pt x="3036" y="1102"/>
                    <a:pt x="3036" y="1102"/>
                  </a:cubicBezTo>
                  <a:lnTo>
                    <a:pt x="3036" y="1102"/>
                  </a:lnTo>
                  <a:cubicBezTo>
                    <a:pt x="3036" y="1102"/>
                    <a:pt x="1902" y="1669"/>
                    <a:pt x="1668" y="2003"/>
                  </a:cubicBezTo>
                  <a:cubicBezTo>
                    <a:pt x="1402" y="2303"/>
                    <a:pt x="301" y="3270"/>
                    <a:pt x="301" y="3470"/>
                  </a:cubicBezTo>
                  <a:cubicBezTo>
                    <a:pt x="301" y="3671"/>
                    <a:pt x="468" y="3737"/>
                    <a:pt x="634" y="3737"/>
                  </a:cubicBezTo>
                  <a:cubicBezTo>
                    <a:pt x="647" y="3740"/>
                    <a:pt x="661" y="3741"/>
                    <a:pt x="676" y="3741"/>
                  </a:cubicBezTo>
                  <a:cubicBezTo>
                    <a:pt x="850" y="3741"/>
                    <a:pt x="1135" y="3571"/>
                    <a:pt x="1135" y="3570"/>
                  </a:cubicBezTo>
                  <a:lnTo>
                    <a:pt x="1135" y="3570"/>
                  </a:lnTo>
                  <a:cubicBezTo>
                    <a:pt x="1135" y="3571"/>
                    <a:pt x="968" y="3771"/>
                    <a:pt x="1035" y="3937"/>
                  </a:cubicBezTo>
                  <a:cubicBezTo>
                    <a:pt x="1112" y="4035"/>
                    <a:pt x="1247" y="4086"/>
                    <a:pt x="1398" y="4086"/>
                  </a:cubicBezTo>
                  <a:cubicBezTo>
                    <a:pt x="1507" y="4086"/>
                    <a:pt x="1624" y="4060"/>
                    <a:pt x="1735" y="4004"/>
                  </a:cubicBezTo>
                  <a:cubicBezTo>
                    <a:pt x="2016" y="3942"/>
                    <a:pt x="2063" y="3879"/>
                    <a:pt x="2068" y="3871"/>
                  </a:cubicBezTo>
                  <a:lnTo>
                    <a:pt x="2068" y="3871"/>
                  </a:lnTo>
                  <a:cubicBezTo>
                    <a:pt x="2058" y="3889"/>
                    <a:pt x="1878" y="4211"/>
                    <a:pt x="2202" y="4438"/>
                  </a:cubicBezTo>
                  <a:cubicBezTo>
                    <a:pt x="2248" y="4459"/>
                    <a:pt x="2306" y="4468"/>
                    <a:pt x="2373" y="4468"/>
                  </a:cubicBezTo>
                  <a:cubicBezTo>
                    <a:pt x="2941" y="4468"/>
                    <a:pt x="4183" y="3779"/>
                    <a:pt x="4571" y="3570"/>
                  </a:cubicBezTo>
                  <a:cubicBezTo>
                    <a:pt x="4625" y="3542"/>
                    <a:pt x="4677" y="3529"/>
                    <a:pt x="4728" y="3529"/>
                  </a:cubicBezTo>
                  <a:cubicBezTo>
                    <a:pt x="5134" y="3529"/>
                    <a:pt x="5462" y="4341"/>
                    <a:pt x="6074" y="4341"/>
                  </a:cubicBezTo>
                  <a:cubicBezTo>
                    <a:pt x="6095" y="4341"/>
                    <a:pt x="6117" y="4340"/>
                    <a:pt x="6138" y="4338"/>
                  </a:cubicBezTo>
                  <a:cubicBezTo>
                    <a:pt x="7006" y="4271"/>
                    <a:pt x="7039" y="2403"/>
                    <a:pt x="5838" y="1669"/>
                  </a:cubicBezTo>
                  <a:cubicBezTo>
                    <a:pt x="5838" y="1669"/>
                    <a:pt x="3069" y="68"/>
                    <a:pt x="2903" y="1"/>
                  </a:cubicBezTo>
                  <a:cubicBezTo>
                    <a:pt x="2899" y="1"/>
                    <a:pt x="2895" y="0"/>
                    <a:pt x="2891" y="0"/>
                  </a:cubicBezTo>
                  <a:close/>
                </a:path>
              </a:pathLst>
            </a:custGeom>
            <a:solidFill>
              <a:srgbClr val="FF9D70"/>
            </a:solidFill>
            <a:ln>
              <a:noFill/>
            </a:ln>
          </p:spPr>
          <p:txBody>
            <a:bodyPr spcFirstLastPara="1" wrap="square" lIns="121900" tIns="121900" rIns="121900" bIns="121900" anchor="ctr" anchorCtr="0">
              <a:noAutofit/>
            </a:bodyPr>
            <a:lstStyle/>
            <a:p>
              <a:endParaRPr sz="2400"/>
            </a:p>
          </p:txBody>
        </p:sp>
        <p:sp>
          <p:nvSpPr>
            <p:cNvPr id="3639" name="Google Shape;3639;p74"/>
            <p:cNvSpPr/>
            <p:nvPr/>
          </p:nvSpPr>
          <p:spPr>
            <a:xfrm>
              <a:off x="2171211" y="2077030"/>
              <a:ext cx="149145" cy="176129"/>
            </a:xfrm>
            <a:custGeom>
              <a:avLst/>
              <a:gdLst/>
              <a:ahLst/>
              <a:cxnLst/>
              <a:rect l="l" t="t" r="r" b="b"/>
              <a:pathLst>
                <a:path w="7434" h="8779" extrusionOk="0">
                  <a:moveTo>
                    <a:pt x="4737" y="1"/>
                  </a:moveTo>
                  <a:cubicBezTo>
                    <a:pt x="4642" y="1"/>
                    <a:pt x="4563" y="23"/>
                    <a:pt x="4503" y="72"/>
                  </a:cubicBezTo>
                  <a:cubicBezTo>
                    <a:pt x="3970" y="572"/>
                    <a:pt x="0" y="6410"/>
                    <a:pt x="0" y="6410"/>
                  </a:cubicBezTo>
                  <a:lnTo>
                    <a:pt x="567" y="8778"/>
                  </a:lnTo>
                  <a:cubicBezTo>
                    <a:pt x="567" y="8778"/>
                    <a:pt x="6772" y="3608"/>
                    <a:pt x="7105" y="2574"/>
                  </a:cubicBezTo>
                  <a:cubicBezTo>
                    <a:pt x="7434" y="1648"/>
                    <a:pt x="5543" y="1"/>
                    <a:pt x="4737" y="1"/>
                  </a:cubicBezTo>
                  <a:close/>
                </a:path>
              </a:pathLst>
            </a:custGeom>
            <a:solidFill>
              <a:srgbClr val="FF9D70"/>
            </a:solidFill>
            <a:ln>
              <a:noFill/>
            </a:ln>
          </p:spPr>
          <p:txBody>
            <a:bodyPr spcFirstLastPara="1" wrap="square" lIns="121900" tIns="121900" rIns="121900" bIns="121900" anchor="ctr" anchorCtr="0">
              <a:noAutofit/>
            </a:bodyPr>
            <a:lstStyle/>
            <a:p>
              <a:endParaRPr sz="2400"/>
            </a:p>
          </p:txBody>
        </p:sp>
        <p:sp>
          <p:nvSpPr>
            <p:cNvPr id="3640" name="Google Shape;3640;p74"/>
            <p:cNvSpPr/>
            <p:nvPr/>
          </p:nvSpPr>
          <p:spPr>
            <a:xfrm>
              <a:off x="2079525" y="2198930"/>
              <a:ext cx="56235" cy="39503"/>
            </a:xfrm>
            <a:custGeom>
              <a:avLst/>
              <a:gdLst/>
              <a:ahLst/>
              <a:cxnLst/>
              <a:rect l="l" t="t" r="r" b="b"/>
              <a:pathLst>
                <a:path w="2803" h="1969" fill="none" extrusionOk="0">
                  <a:moveTo>
                    <a:pt x="0" y="1968"/>
                  </a:moveTo>
                  <a:cubicBezTo>
                    <a:pt x="300" y="1702"/>
                    <a:pt x="1234" y="901"/>
                    <a:pt x="1501" y="701"/>
                  </a:cubicBezTo>
                  <a:cubicBezTo>
                    <a:pt x="1735" y="501"/>
                    <a:pt x="2802" y="0"/>
                    <a:pt x="2802" y="0"/>
                  </a:cubicBezTo>
                </a:path>
              </a:pathLst>
            </a:custGeom>
            <a:noFill/>
            <a:ln w="6675" cap="rnd" cmpd="sng">
              <a:solidFill>
                <a:srgbClr val="CE6D6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41" name="Google Shape;3641;p74"/>
            <p:cNvSpPr/>
            <p:nvPr/>
          </p:nvSpPr>
          <p:spPr>
            <a:xfrm>
              <a:off x="2098925" y="2217006"/>
              <a:ext cx="44860" cy="28128"/>
            </a:xfrm>
            <a:custGeom>
              <a:avLst/>
              <a:gdLst/>
              <a:ahLst/>
              <a:cxnLst/>
              <a:rect l="l" t="t" r="r" b="b"/>
              <a:pathLst>
                <a:path w="2236" h="1402" fill="none" extrusionOk="0">
                  <a:moveTo>
                    <a:pt x="0" y="1401"/>
                  </a:moveTo>
                  <a:cubicBezTo>
                    <a:pt x="401" y="1101"/>
                    <a:pt x="1735" y="167"/>
                    <a:pt x="2235" y="0"/>
                  </a:cubicBezTo>
                </a:path>
              </a:pathLst>
            </a:custGeom>
            <a:noFill/>
            <a:ln w="6675" cap="rnd" cmpd="sng">
              <a:solidFill>
                <a:srgbClr val="CE6D6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42" name="Google Shape;3642;p74"/>
            <p:cNvSpPr/>
            <p:nvPr/>
          </p:nvSpPr>
          <p:spPr>
            <a:xfrm>
              <a:off x="2151790" y="1827513"/>
              <a:ext cx="247631" cy="368207"/>
            </a:xfrm>
            <a:custGeom>
              <a:avLst/>
              <a:gdLst/>
              <a:ahLst/>
              <a:cxnLst/>
              <a:rect l="l" t="t" r="r" b="b"/>
              <a:pathLst>
                <a:path w="12343" h="18353" extrusionOk="0">
                  <a:moveTo>
                    <a:pt x="1869" y="0"/>
                  </a:moveTo>
                  <a:cubicBezTo>
                    <a:pt x="234" y="2335"/>
                    <a:pt x="1" y="7372"/>
                    <a:pt x="1" y="7372"/>
                  </a:cubicBezTo>
                  <a:cubicBezTo>
                    <a:pt x="1" y="7372"/>
                    <a:pt x="4971" y="10141"/>
                    <a:pt x="5071" y="10207"/>
                  </a:cubicBezTo>
                  <a:cubicBezTo>
                    <a:pt x="5138" y="10308"/>
                    <a:pt x="5004" y="10741"/>
                    <a:pt x="5004" y="10875"/>
                  </a:cubicBezTo>
                  <a:cubicBezTo>
                    <a:pt x="5004" y="11008"/>
                    <a:pt x="5638" y="11208"/>
                    <a:pt x="5638" y="11542"/>
                  </a:cubicBezTo>
                  <a:cubicBezTo>
                    <a:pt x="5638" y="11875"/>
                    <a:pt x="2736" y="15078"/>
                    <a:pt x="2836" y="15745"/>
                  </a:cubicBezTo>
                  <a:cubicBezTo>
                    <a:pt x="2965" y="16391"/>
                    <a:pt x="4723" y="18353"/>
                    <a:pt x="5105" y="18353"/>
                  </a:cubicBezTo>
                  <a:cubicBezTo>
                    <a:pt x="5118" y="18353"/>
                    <a:pt x="5128" y="18351"/>
                    <a:pt x="5138" y="18347"/>
                  </a:cubicBezTo>
                  <a:cubicBezTo>
                    <a:pt x="5438" y="18213"/>
                    <a:pt x="12343" y="12142"/>
                    <a:pt x="12076" y="11308"/>
                  </a:cubicBezTo>
                  <a:cubicBezTo>
                    <a:pt x="11776" y="10474"/>
                    <a:pt x="9241" y="6705"/>
                    <a:pt x="6972" y="4603"/>
                  </a:cubicBezTo>
                  <a:cubicBezTo>
                    <a:pt x="4737" y="2569"/>
                    <a:pt x="1869" y="0"/>
                    <a:pt x="186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43" name="Google Shape;3643;p74"/>
            <p:cNvSpPr/>
            <p:nvPr/>
          </p:nvSpPr>
          <p:spPr>
            <a:xfrm>
              <a:off x="2273590" y="2030946"/>
              <a:ext cx="69617" cy="23453"/>
            </a:xfrm>
            <a:custGeom>
              <a:avLst/>
              <a:gdLst/>
              <a:ahLst/>
              <a:cxnLst/>
              <a:rect l="l" t="t" r="r" b="b"/>
              <a:pathLst>
                <a:path w="3470" h="1169" fill="none" extrusionOk="0">
                  <a:moveTo>
                    <a:pt x="1" y="1168"/>
                  </a:moveTo>
                  <a:cubicBezTo>
                    <a:pt x="1" y="1168"/>
                    <a:pt x="1735" y="1"/>
                    <a:pt x="3470" y="401"/>
                  </a:cubicBezTo>
                </a:path>
              </a:pathLst>
            </a:custGeom>
            <a:noFill/>
            <a:ln w="6675"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44" name="Google Shape;3644;p74"/>
            <p:cNvSpPr/>
            <p:nvPr/>
          </p:nvSpPr>
          <p:spPr>
            <a:xfrm>
              <a:off x="2261552" y="2011546"/>
              <a:ext cx="73629" cy="17414"/>
            </a:xfrm>
            <a:custGeom>
              <a:avLst/>
              <a:gdLst/>
              <a:ahLst/>
              <a:cxnLst/>
              <a:rect l="l" t="t" r="r" b="b"/>
              <a:pathLst>
                <a:path w="3670" h="868" fill="none" extrusionOk="0">
                  <a:moveTo>
                    <a:pt x="0" y="868"/>
                  </a:moveTo>
                  <a:cubicBezTo>
                    <a:pt x="0" y="868"/>
                    <a:pt x="1335" y="0"/>
                    <a:pt x="3670" y="501"/>
                  </a:cubicBezTo>
                </a:path>
              </a:pathLst>
            </a:custGeom>
            <a:noFill/>
            <a:ln w="6675"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45" name="Google Shape;3645;p74"/>
            <p:cNvSpPr/>
            <p:nvPr/>
          </p:nvSpPr>
          <p:spPr>
            <a:xfrm>
              <a:off x="2157147" y="1928567"/>
              <a:ext cx="143908" cy="227549"/>
            </a:xfrm>
            <a:custGeom>
              <a:avLst/>
              <a:gdLst/>
              <a:ahLst/>
              <a:cxnLst/>
              <a:rect l="l" t="t" r="r" b="b"/>
              <a:pathLst>
                <a:path w="7173" h="11342" fill="none" extrusionOk="0">
                  <a:moveTo>
                    <a:pt x="1" y="0"/>
                  </a:moveTo>
                  <a:cubicBezTo>
                    <a:pt x="1" y="0"/>
                    <a:pt x="5138" y="4036"/>
                    <a:pt x="5805" y="4637"/>
                  </a:cubicBezTo>
                  <a:cubicBezTo>
                    <a:pt x="6405" y="5204"/>
                    <a:pt x="5538" y="5271"/>
                    <a:pt x="6372" y="5938"/>
                  </a:cubicBezTo>
                  <a:cubicBezTo>
                    <a:pt x="7172" y="6605"/>
                    <a:pt x="2969" y="11342"/>
                    <a:pt x="2969" y="11342"/>
                  </a:cubicBezTo>
                </a:path>
              </a:pathLst>
            </a:custGeom>
            <a:noFill/>
            <a:ln w="6675"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46" name="Google Shape;3646;p74"/>
            <p:cNvSpPr/>
            <p:nvPr/>
          </p:nvSpPr>
          <p:spPr>
            <a:xfrm>
              <a:off x="1407281" y="1111048"/>
              <a:ext cx="20" cy="2108087"/>
            </a:xfrm>
            <a:custGeom>
              <a:avLst/>
              <a:gdLst/>
              <a:ahLst/>
              <a:cxnLst/>
              <a:rect l="l" t="t" r="r" b="b"/>
              <a:pathLst>
                <a:path w="1" h="105076" fill="none" extrusionOk="0">
                  <a:moveTo>
                    <a:pt x="0" y="1"/>
                  </a:moveTo>
                  <a:lnTo>
                    <a:pt x="0" y="105076"/>
                  </a:lnTo>
                </a:path>
              </a:pathLst>
            </a:custGeom>
            <a:noFill/>
            <a:ln w="14175" cap="rnd" cmpd="sng">
              <a:solidFill>
                <a:srgbClr val="122218"/>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647" name="Google Shape;3647;p74"/>
          <p:cNvGrpSpPr/>
          <p:nvPr/>
        </p:nvGrpSpPr>
        <p:grpSpPr>
          <a:xfrm flipH="1">
            <a:off x="733211" y="2735055"/>
            <a:ext cx="1131312" cy="2946988"/>
            <a:chOff x="7393801" y="1841978"/>
            <a:chExt cx="1110872" cy="2893365"/>
          </a:xfrm>
        </p:grpSpPr>
        <p:grpSp>
          <p:nvGrpSpPr>
            <p:cNvPr id="3648" name="Google Shape;3648;p74"/>
            <p:cNvGrpSpPr/>
            <p:nvPr/>
          </p:nvGrpSpPr>
          <p:grpSpPr>
            <a:xfrm>
              <a:off x="7861510" y="1841978"/>
              <a:ext cx="577575" cy="600334"/>
              <a:chOff x="7833070" y="1794300"/>
              <a:chExt cx="612747" cy="636891"/>
            </a:xfrm>
          </p:grpSpPr>
          <p:sp>
            <p:nvSpPr>
              <p:cNvPr id="3649" name="Google Shape;3649;p74"/>
              <p:cNvSpPr/>
              <p:nvPr/>
            </p:nvSpPr>
            <p:spPr>
              <a:xfrm>
                <a:off x="7833070" y="1794300"/>
                <a:ext cx="607145" cy="636891"/>
              </a:xfrm>
              <a:custGeom>
                <a:avLst/>
                <a:gdLst/>
                <a:ahLst/>
                <a:cxnLst/>
                <a:rect l="l" t="t" r="r" b="b"/>
                <a:pathLst>
                  <a:path w="21676" h="22738" extrusionOk="0">
                    <a:moveTo>
                      <a:pt x="12131" y="1"/>
                    </a:moveTo>
                    <a:cubicBezTo>
                      <a:pt x="10119" y="1"/>
                      <a:pt x="7532" y="1176"/>
                      <a:pt x="5864" y="4209"/>
                    </a:cubicBezTo>
                    <a:cubicBezTo>
                      <a:pt x="5864" y="4209"/>
                      <a:pt x="3496" y="4609"/>
                      <a:pt x="3196" y="5343"/>
                    </a:cubicBezTo>
                    <a:cubicBezTo>
                      <a:pt x="2962" y="6110"/>
                      <a:pt x="3963" y="10013"/>
                      <a:pt x="3663" y="11481"/>
                    </a:cubicBezTo>
                    <a:cubicBezTo>
                      <a:pt x="3396" y="12948"/>
                      <a:pt x="360" y="15850"/>
                      <a:pt x="160" y="18152"/>
                    </a:cubicBezTo>
                    <a:cubicBezTo>
                      <a:pt x="1" y="20353"/>
                      <a:pt x="1458" y="22737"/>
                      <a:pt x="3978" y="22737"/>
                    </a:cubicBezTo>
                    <a:cubicBezTo>
                      <a:pt x="4093" y="22737"/>
                      <a:pt x="4210" y="22732"/>
                      <a:pt x="4330" y="22722"/>
                    </a:cubicBezTo>
                    <a:cubicBezTo>
                      <a:pt x="6564" y="22557"/>
                      <a:pt x="7886" y="21615"/>
                      <a:pt x="9729" y="21615"/>
                    </a:cubicBezTo>
                    <a:cubicBezTo>
                      <a:pt x="10115" y="21615"/>
                      <a:pt x="10523" y="21657"/>
                      <a:pt x="10968" y="21755"/>
                    </a:cubicBezTo>
                    <a:cubicBezTo>
                      <a:pt x="12437" y="22098"/>
                      <a:pt x="14146" y="22572"/>
                      <a:pt x="15701" y="22572"/>
                    </a:cubicBezTo>
                    <a:cubicBezTo>
                      <a:pt x="16866" y="22572"/>
                      <a:pt x="17945" y="22307"/>
                      <a:pt x="18773" y="21521"/>
                    </a:cubicBezTo>
                    <a:cubicBezTo>
                      <a:pt x="20741" y="19687"/>
                      <a:pt x="20208" y="16684"/>
                      <a:pt x="19507" y="15450"/>
                    </a:cubicBezTo>
                    <a:cubicBezTo>
                      <a:pt x="18740" y="14183"/>
                      <a:pt x="18206" y="13015"/>
                      <a:pt x="19507" y="11481"/>
                    </a:cubicBezTo>
                    <a:cubicBezTo>
                      <a:pt x="20775" y="9946"/>
                      <a:pt x="21675" y="8045"/>
                      <a:pt x="20841" y="6377"/>
                    </a:cubicBezTo>
                    <a:cubicBezTo>
                      <a:pt x="20008" y="4776"/>
                      <a:pt x="18240" y="4943"/>
                      <a:pt x="17039" y="4209"/>
                    </a:cubicBezTo>
                    <a:cubicBezTo>
                      <a:pt x="15771" y="3508"/>
                      <a:pt x="15871" y="1273"/>
                      <a:pt x="13836" y="339"/>
                    </a:cubicBezTo>
                    <a:cubicBezTo>
                      <a:pt x="13359" y="121"/>
                      <a:pt x="12775" y="1"/>
                      <a:pt x="12131" y="1"/>
                    </a:cubicBezTo>
                    <a:close/>
                  </a:path>
                </a:pathLst>
              </a:custGeom>
              <a:solidFill>
                <a:srgbClr val="151621"/>
              </a:solidFill>
              <a:ln>
                <a:noFill/>
              </a:ln>
            </p:spPr>
            <p:txBody>
              <a:bodyPr spcFirstLastPara="1" wrap="square" lIns="121900" tIns="121900" rIns="121900" bIns="121900" anchor="ctr" anchorCtr="0">
                <a:noAutofit/>
              </a:bodyPr>
              <a:lstStyle/>
              <a:p>
                <a:endParaRPr sz="2400"/>
              </a:p>
            </p:txBody>
          </p:sp>
          <p:sp>
            <p:nvSpPr>
              <p:cNvPr id="3650" name="Google Shape;3650;p74"/>
              <p:cNvSpPr/>
              <p:nvPr/>
            </p:nvSpPr>
            <p:spPr>
              <a:xfrm>
                <a:off x="7872116" y="2130813"/>
                <a:ext cx="128958" cy="299959"/>
              </a:xfrm>
              <a:custGeom>
                <a:avLst/>
                <a:gdLst/>
                <a:ahLst/>
                <a:cxnLst/>
                <a:rect l="l" t="t" r="r" b="b"/>
                <a:pathLst>
                  <a:path w="4604" h="10709" fill="none" extrusionOk="0">
                    <a:moveTo>
                      <a:pt x="2602" y="10708"/>
                    </a:moveTo>
                    <a:cubicBezTo>
                      <a:pt x="2602" y="10708"/>
                      <a:pt x="0" y="9541"/>
                      <a:pt x="1068" y="6872"/>
                    </a:cubicBezTo>
                    <a:cubicBezTo>
                      <a:pt x="1802" y="4971"/>
                      <a:pt x="4604" y="3770"/>
                      <a:pt x="4303" y="0"/>
                    </a:cubicBezTo>
                  </a:path>
                </a:pathLst>
              </a:custGeom>
              <a:noFill/>
              <a:ln w="6675" cap="rnd" cmpd="sng">
                <a:solidFill>
                  <a:srgbClr val="2C2F4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51" name="Google Shape;3651;p74"/>
              <p:cNvSpPr/>
              <p:nvPr/>
            </p:nvSpPr>
            <p:spPr>
              <a:xfrm>
                <a:off x="8257057" y="2129888"/>
                <a:ext cx="117754" cy="295253"/>
              </a:xfrm>
              <a:custGeom>
                <a:avLst/>
                <a:gdLst/>
                <a:ahLst/>
                <a:cxnLst/>
                <a:rect l="l" t="t" r="r" b="b"/>
                <a:pathLst>
                  <a:path w="4204" h="10541" fill="none" extrusionOk="0">
                    <a:moveTo>
                      <a:pt x="4037" y="0"/>
                    </a:moveTo>
                    <a:cubicBezTo>
                      <a:pt x="2936" y="1401"/>
                      <a:pt x="1668" y="2368"/>
                      <a:pt x="2035" y="3369"/>
                    </a:cubicBezTo>
                    <a:cubicBezTo>
                      <a:pt x="2702" y="5070"/>
                      <a:pt x="4203" y="9173"/>
                      <a:pt x="0" y="10541"/>
                    </a:cubicBezTo>
                  </a:path>
                </a:pathLst>
              </a:custGeom>
              <a:noFill/>
              <a:ln w="6675" cap="rnd" cmpd="sng">
                <a:solidFill>
                  <a:srgbClr val="2C2F4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52" name="Google Shape;3652;p74"/>
              <p:cNvSpPr/>
              <p:nvPr/>
            </p:nvSpPr>
            <p:spPr>
              <a:xfrm>
                <a:off x="8339267" y="1956086"/>
                <a:ext cx="106550" cy="439169"/>
              </a:xfrm>
              <a:custGeom>
                <a:avLst/>
                <a:gdLst/>
                <a:ahLst/>
                <a:cxnLst/>
                <a:rect l="l" t="t" r="r" b="b"/>
                <a:pathLst>
                  <a:path w="3804" h="15679" fill="none" extrusionOk="0">
                    <a:moveTo>
                      <a:pt x="1802" y="1"/>
                    </a:moveTo>
                    <a:cubicBezTo>
                      <a:pt x="1802" y="1"/>
                      <a:pt x="3804" y="1502"/>
                      <a:pt x="3136" y="4204"/>
                    </a:cubicBezTo>
                    <a:cubicBezTo>
                      <a:pt x="2469" y="6939"/>
                      <a:pt x="1302" y="7339"/>
                      <a:pt x="2169" y="9174"/>
                    </a:cubicBezTo>
                    <a:cubicBezTo>
                      <a:pt x="3070" y="10975"/>
                      <a:pt x="3770" y="15211"/>
                      <a:pt x="1" y="15678"/>
                    </a:cubicBezTo>
                  </a:path>
                </a:pathLst>
              </a:custGeom>
              <a:noFill/>
              <a:ln w="6675" cap="rnd" cmpd="sng">
                <a:solidFill>
                  <a:srgbClr val="2C2F4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53" name="Google Shape;3653;p74"/>
              <p:cNvSpPr/>
              <p:nvPr/>
            </p:nvSpPr>
            <p:spPr>
              <a:xfrm>
                <a:off x="7969282" y="1890683"/>
                <a:ext cx="320490" cy="356007"/>
              </a:xfrm>
              <a:custGeom>
                <a:avLst/>
                <a:gdLst/>
                <a:ahLst/>
                <a:cxnLst/>
                <a:rect l="l" t="t" r="r" b="b"/>
                <a:pathLst>
                  <a:path w="11442" h="12710" extrusionOk="0">
                    <a:moveTo>
                      <a:pt x="5704" y="1"/>
                    </a:moveTo>
                    <a:cubicBezTo>
                      <a:pt x="1101" y="1"/>
                      <a:pt x="0" y="3570"/>
                      <a:pt x="0" y="6605"/>
                    </a:cubicBezTo>
                    <a:cubicBezTo>
                      <a:pt x="0" y="9541"/>
                      <a:pt x="1768" y="12710"/>
                      <a:pt x="5704" y="12710"/>
                    </a:cubicBezTo>
                    <a:cubicBezTo>
                      <a:pt x="9674" y="12710"/>
                      <a:pt x="11442" y="9541"/>
                      <a:pt x="11442" y="6605"/>
                    </a:cubicBezTo>
                    <a:cubicBezTo>
                      <a:pt x="11442" y="3570"/>
                      <a:pt x="10341" y="1"/>
                      <a:pt x="5704" y="1"/>
                    </a:cubicBezTo>
                    <a:close/>
                  </a:path>
                </a:pathLst>
              </a:custGeom>
              <a:solidFill>
                <a:srgbClr val="FF9D70"/>
              </a:solidFill>
              <a:ln>
                <a:noFill/>
              </a:ln>
            </p:spPr>
            <p:txBody>
              <a:bodyPr spcFirstLastPara="1" wrap="square" lIns="121900" tIns="121900" rIns="121900" bIns="121900" anchor="ctr" anchorCtr="0">
                <a:noAutofit/>
              </a:bodyPr>
              <a:lstStyle/>
              <a:p>
                <a:endParaRPr sz="2400"/>
              </a:p>
            </p:txBody>
          </p:sp>
          <p:sp>
            <p:nvSpPr>
              <p:cNvPr id="3654" name="Google Shape;3654;p74"/>
              <p:cNvSpPr/>
              <p:nvPr/>
            </p:nvSpPr>
            <p:spPr>
              <a:xfrm>
                <a:off x="8058970" y="2042049"/>
                <a:ext cx="25265" cy="32716"/>
              </a:xfrm>
              <a:custGeom>
                <a:avLst/>
                <a:gdLst/>
                <a:ahLst/>
                <a:cxnLst/>
                <a:rect l="l" t="t" r="r" b="b"/>
                <a:pathLst>
                  <a:path w="902" h="1168" extrusionOk="0">
                    <a:moveTo>
                      <a:pt x="434" y="0"/>
                    </a:moveTo>
                    <a:cubicBezTo>
                      <a:pt x="167" y="0"/>
                      <a:pt x="1" y="301"/>
                      <a:pt x="67" y="634"/>
                    </a:cubicBezTo>
                    <a:cubicBezTo>
                      <a:pt x="101" y="968"/>
                      <a:pt x="301" y="1168"/>
                      <a:pt x="501" y="1168"/>
                    </a:cubicBezTo>
                    <a:cubicBezTo>
                      <a:pt x="768" y="1135"/>
                      <a:pt x="901" y="868"/>
                      <a:pt x="901" y="534"/>
                    </a:cubicBezTo>
                    <a:cubicBezTo>
                      <a:pt x="835" y="201"/>
                      <a:pt x="634" y="0"/>
                      <a:pt x="434" y="0"/>
                    </a:cubicBezTo>
                    <a:close/>
                  </a:path>
                </a:pathLst>
              </a:custGeom>
              <a:solidFill>
                <a:srgbClr val="132318"/>
              </a:solidFill>
              <a:ln>
                <a:noFill/>
              </a:ln>
            </p:spPr>
            <p:txBody>
              <a:bodyPr spcFirstLastPara="1" wrap="square" lIns="121900" tIns="121900" rIns="121900" bIns="121900" anchor="ctr" anchorCtr="0">
                <a:noAutofit/>
              </a:bodyPr>
              <a:lstStyle/>
              <a:p>
                <a:endParaRPr sz="2400"/>
              </a:p>
            </p:txBody>
          </p:sp>
          <p:sp>
            <p:nvSpPr>
              <p:cNvPr id="3655" name="Google Shape;3655;p74"/>
              <p:cNvSpPr/>
              <p:nvPr/>
            </p:nvSpPr>
            <p:spPr>
              <a:xfrm>
                <a:off x="8072051" y="2028968"/>
                <a:ext cx="26189" cy="24313"/>
              </a:xfrm>
              <a:custGeom>
                <a:avLst/>
                <a:gdLst/>
                <a:ahLst/>
                <a:cxnLst/>
                <a:rect l="l" t="t" r="r" b="b"/>
                <a:pathLst>
                  <a:path w="935" h="868" fill="none" extrusionOk="0">
                    <a:moveTo>
                      <a:pt x="935" y="0"/>
                    </a:moveTo>
                    <a:cubicBezTo>
                      <a:pt x="935" y="0"/>
                      <a:pt x="634" y="734"/>
                      <a:pt x="1" y="868"/>
                    </a:cubicBezTo>
                  </a:path>
                </a:pathLst>
              </a:custGeom>
              <a:noFill/>
              <a:ln w="5000" cap="rnd" cmpd="sng">
                <a:solidFill>
                  <a:srgbClr val="122218"/>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56" name="Google Shape;3656;p74"/>
              <p:cNvSpPr/>
              <p:nvPr/>
            </p:nvSpPr>
            <p:spPr>
              <a:xfrm>
                <a:off x="8175772" y="2042049"/>
                <a:ext cx="25237" cy="32716"/>
              </a:xfrm>
              <a:custGeom>
                <a:avLst/>
                <a:gdLst/>
                <a:ahLst/>
                <a:cxnLst/>
                <a:rect l="l" t="t" r="r" b="b"/>
                <a:pathLst>
                  <a:path w="901" h="1168" extrusionOk="0">
                    <a:moveTo>
                      <a:pt x="434" y="0"/>
                    </a:moveTo>
                    <a:cubicBezTo>
                      <a:pt x="167" y="0"/>
                      <a:pt x="0" y="301"/>
                      <a:pt x="67" y="634"/>
                    </a:cubicBezTo>
                    <a:cubicBezTo>
                      <a:pt x="100" y="968"/>
                      <a:pt x="301" y="1168"/>
                      <a:pt x="501" y="1168"/>
                    </a:cubicBezTo>
                    <a:cubicBezTo>
                      <a:pt x="768" y="1135"/>
                      <a:pt x="901" y="868"/>
                      <a:pt x="901" y="534"/>
                    </a:cubicBezTo>
                    <a:cubicBezTo>
                      <a:pt x="834" y="201"/>
                      <a:pt x="634" y="0"/>
                      <a:pt x="434" y="0"/>
                    </a:cubicBezTo>
                    <a:close/>
                  </a:path>
                </a:pathLst>
              </a:custGeom>
              <a:solidFill>
                <a:srgbClr val="132318"/>
              </a:solidFill>
              <a:ln>
                <a:noFill/>
              </a:ln>
            </p:spPr>
            <p:txBody>
              <a:bodyPr spcFirstLastPara="1" wrap="square" lIns="121900" tIns="121900" rIns="121900" bIns="121900" anchor="ctr" anchorCtr="0">
                <a:noAutofit/>
              </a:bodyPr>
              <a:lstStyle/>
              <a:p>
                <a:endParaRPr sz="2400"/>
              </a:p>
            </p:txBody>
          </p:sp>
          <p:sp>
            <p:nvSpPr>
              <p:cNvPr id="3657" name="Google Shape;3657;p74"/>
              <p:cNvSpPr/>
              <p:nvPr/>
            </p:nvSpPr>
            <p:spPr>
              <a:xfrm>
                <a:off x="8188853" y="2028968"/>
                <a:ext cx="26189" cy="24313"/>
              </a:xfrm>
              <a:custGeom>
                <a:avLst/>
                <a:gdLst/>
                <a:ahLst/>
                <a:cxnLst/>
                <a:rect l="l" t="t" r="r" b="b"/>
                <a:pathLst>
                  <a:path w="935" h="868" fill="none" extrusionOk="0">
                    <a:moveTo>
                      <a:pt x="934" y="0"/>
                    </a:moveTo>
                    <a:cubicBezTo>
                      <a:pt x="934" y="0"/>
                      <a:pt x="634" y="734"/>
                      <a:pt x="0" y="868"/>
                    </a:cubicBezTo>
                  </a:path>
                </a:pathLst>
              </a:custGeom>
              <a:noFill/>
              <a:ln w="5000" cap="rnd" cmpd="sng">
                <a:solidFill>
                  <a:srgbClr val="122218"/>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58" name="Google Shape;3658;p74"/>
              <p:cNvSpPr/>
              <p:nvPr/>
            </p:nvSpPr>
            <p:spPr>
              <a:xfrm>
                <a:off x="8266385" y="2023058"/>
                <a:ext cx="116017" cy="147081"/>
              </a:xfrm>
              <a:custGeom>
                <a:avLst/>
                <a:gdLst/>
                <a:ahLst/>
                <a:cxnLst/>
                <a:rect l="l" t="t" r="r" b="b"/>
                <a:pathLst>
                  <a:path w="4142" h="5251" extrusionOk="0">
                    <a:moveTo>
                      <a:pt x="2343" y="1"/>
                    </a:moveTo>
                    <a:cubicBezTo>
                      <a:pt x="1359" y="1"/>
                      <a:pt x="735" y="1346"/>
                      <a:pt x="735" y="1346"/>
                    </a:cubicBezTo>
                    <a:lnTo>
                      <a:pt x="1" y="5215"/>
                    </a:lnTo>
                    <a:cubicBezTo>
                      <a:pt x="130" y="5239"/>
                      <a:pt x="257" y="5251"/>
                      <a:pt x="380" y="5251"/>
                    </a:cubicBezTo>
                    <a:cubicBezTo>
                      <a:pt x="2811" y="5251"/>
                      <a:pt x="4141" y="780"/>
                      <a:pt x="2903" y="145"/>
                    </a:cubicBezTo>
                    <a:cubicBezTo>
                      <a:pt x="2706" y="44"/>
                      <a:pt x="2519" y="1"/>
                      <a:pt x="2343" y="1"/>
                    </a:cubicBezTo>
                    <a:close/>
                  </a:path>
                </a:pathLst>
              </a:custGeom>
              <a:solidFill>
                <a:srgbClr val="FF9D70"/>
              </a:solidFill>
              <a:ln>
                <a:noFill/>
              </a:ln>
            </p:spPr>
            <p:txBody>
              <a:bodyPr spcFirstLastPara="1" wrap="square" lIns="121900" tIns="121900" rIns="121900" bIns="121900" anchor="ctr" anchorCtr="0">
                <a:noAutofit/>
              </a:bodyPr>
              <a:lstStyle/>
              <a:p>
                <a:endParaRPr sz="2400"/>
              </a:p>
            </p:txBody>
          </p:sp>
          <p:sp>
            <p:nvSpPr>
              <p:cNvPr id="3659" name="Google Shape;3659;p74"/>
              <p:cNvSpPr/>
              <p:nvPr/>
            </p:nvSpPr>
            <p:spPr>
              <a:xfrm>
                <a:off x="8265460" y="2066502"/>
                <a:ext cx="91593" cy="103805"/>
              </a:xfrm>
              <a:custGeom>
                <a:avLst/>
                <a:gdLst/>
                <a:ahLst/>
                <a:cxnLst/>
                <a:rect l="l" t="t" r="r" b="b"/>
                <a:pathLst>
                  <a:path w="3270" h="3706" extrusionOk="0">
                    <a:moveTo>
                      <a:pt x="2020" y="1"/>
                    </a:moveTo>
                    <a:cubicBezTo>
                      <a:pt x="1496" y="1"/>
                      <a:pt x="971" y="233"/>
                      <a:pt x="634" y="428"/>
                    </a:cubicBezTo>
                    <a:lnTo>
                      <a:pt x="1" y="3664"/>
                    </a:lnTo>
                    <a:cubicBezTo>
                      <a:pt x="139" y="3692"/>
                      <a:pt x="274" y="3706"/>
                      <a:pt x="406" y="3706"/>
                    </a:cubicBezTo>
                    <a:cubicBezTo>
                      <a:pt x="1833" y="3706"/>
                      <a:pt x="2873" y="2133"/>
                      <a:pt x="3270" y="729"/>
                    </a:cubicBezTo>
                    <a:cubicBezTo>
                      <a:pt x="2941" y="182"/>
                      <a:pt x="2481" y="1"/>
                      <a:pt x="2020" y="1"/>
                    </a:cubicBezTo>
                    <a:close/>
                  </a:path>
                </a:pathLst>
              </a:custGeom>
              <a:solidFill>
                <a:srgbClr val="CE6D63"/>
              </a:solidFill>
              <a:ln>
                <a:noFill/>
              </a:ln>
            </p:spPr>
            <p:txBody>
              <a:bodyPr spcFirstLastPara="1" wrap="square" lIns="121900" tIns="121900" rIns="121900" bIns="121900" anchor="ctr" anchorCtr="0">
                <a:noAutofit/>
              </a:bodyPr>
              <a:lstStyle/>
              <a:p>
                <a:endParaRPr sz="2400"/>
              </a:p>
            </p:txBody>
          </p:sp>
          <p:sp>
            <p:nvSpPr>
              <p:cNvPr id="3660" name="Google Shape;3660;p74"/>
              <p:cNvSpPr/>
              <p:nvPr/>
            </p:nvSpPr>
            <p:spPr>
              <a:xfrm>
                <a:off x="8129051" y="2007485"/>
                <a:ext cx="40194" cy="122432"/>
              </a:xfrm>
              <a:custGeom>
                <a:avLst/>
                <a:gdLst/>
                <a:ahLst/>
                <a:cxnLst/>
                <a:rect l="l" t="t" r="r" b="b"/>
                <a:pathLst>
                  <a:path w="1435" h="4371" fill="none" extrusionOk="0">
                    <a:moveTo>
                      <a:pt x="434" y="0"/>
                    </a:moveTo>
                    <a:cubicBezTo>
                      <a:pt x="434" y="0"/>
                      <a:pt x="0" y="834"/>
                      <a:pt x="101" y="2402"/>
                    </a:cubicBezTo>
                    <a:cubicBezTo>
                      <a:pt x="101" y="2402"/>
                      <a:pt x="1101" y="2702"/>
                      <a:pt x="1268" y="2836"/>
                    </a:cubicBezTo>
                    <a:cubicBezTo>
                      <a:pt x="1435" y="2936"/>
                      <a:pt x="267" y="4370"/>
                      <a:pt x="267" y="4370"/>
                    </a:cubicBezTo>
                  </a:path>
                </a:pathLst>
              </a:custGeom>
              <a:noFill/>
              <a:ln w="6675" cap="rnd" cmpd="sng">
                <a:solidFill>
                  <a:srgbClr val="CE6D6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61" name="Google Shape;3661;p74"/>
              <p:cNvSpPr/>
              <p:nvPr/>
            </p:nvSpPr>
            <p:spPr>
              <a:xfrm>
                <a:off x="8085132" y="2141092"/>
                <a:ext cx="92545" cy="44872"/>
              </a:xfrm>
              <a:custGeom>
                <a:avLst/>
                <a:gdLst/>
                <a:ahLst/>
                <a:cxnLst/>
                <a:rect l="l" t="t" r="r" b="b"/>
                <a:pathLst>
                  <a:path w="3304" h="1602" fill="none" extrusionOk="0">
                    <a:moveTo>
                      <a:pt x="1" y="0"/>
                    </a:moveTo>
                    <a:cubicBezTo>
                      <a:pt x="1" y="0"/>
                      <a:pt x="1302" y="1601"/>
                      <a:pt x="3303" y="234"/>
                    </a:cubicBezTo>
                  </a:path>
                </a:pathLst>
              </a:custGeom>
              <a:noFill/>
              <a:ln w="6675" cap="rnd" cmpd="sng">
                <a:solidFill>
                  <a:srgbClr val="CE6D6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62" name="Google Shape;3662;p74"/>
              <p:cNvSpPr/>
              <p:nvPr/>
            </p:nvSpPr>
            <p:spPr>
              <a:xfrm>
                <a:off x="8026283" y="1971660"/>
                <a:ext cx="72910" cy="42911"/>
              </a:xfrm>
              <a:custGeom>
                <a:avLst/>
                <a:gdLst/>
                <a:ahLst/>
                <a:cxnLst/>
                <a:rect l="l" t="t" r="r" b="b"/>
                <a:pathLst>
                  <a:path w="2603" h="1532" extrusionOk="0">
                    <a:moveTo>
                      <a:pt x="1673" y="0"/>
                    </a:moveTo>
                    <a:cubicBezTo>
                      <a:pt x="1408" y="0"/>
                      <a:pt x="1141" y="49"/>
                      <a:pt x="934" y="178"/>
                    </a:cubicBezTo>
                    <a:cubicBezTo>
                      <a:pt x="467" y="445"/>
                      <a:pt x="0" y="946"/>
                      <a:pt x="67" y="1513"/>
                    </a:cubicBezTo>
                    <a:cubicBezTo>
                      <a:pt x="71" y="1526"/>
                      <a:pt x="79" y="1531"/>
                      <a:pt x="89" y="1531"/>
                    </a:cubicBezTo>
                    <a:cubicBezTo>
                      <a:pt x="158" y="1531"/>
                      <a:pt x="342" y="1279"/>
                      <a:pt x="400" y="1279"/>
                    </a:cubicBezTo>
                    <a:cubicBezTo>
                      <a:pt x="634" y="1012"/>
                      <a:pt x="901" y="812"/>
                      <a:pt x="1168" y="679"/>
                    </a:cubicBezTo>
                    <a:cubicBezTo>
                      <a:pt x="1468" y="512"/>
                      <a:pt x="1768" y="412"/>
                      <a:pt x="2068" y="379"/>
                    </a:cubicBezTo>
                    <a:cubicBezTo>
                      <a:pt x="2135" y="379"/>
                      <a:pt x="2602" y="379"/>
                      <a:pt x="2569" y="312"/>
                    </a:cubicBezTo>
                    <a:cubicBezTo>
                      <a:pt x="2502" y="145"/>
                      <a:pt x="2068" y="12"/>
                      <a:pt x="1902" y="12"/>
                    </a:cubicBezTo>
                    <a:cubicBezTo>
                      <a:pt x="1827" y="4"/>
                      <a:pt x="1750" y="0"/>
                      <a:pt x="1673" y="0"/>
                    </a:cubicBezTo>
                    <a:close/>
                  </a:path>
                </a:pathLst>
              </a:custGeom>
              <a:solidFill>
                <a:srgbClr val="202232"/>
              </a:solidFill>
              <a:ln>
                <a:noFill/>
              </a:ln>
            </p:spPr>
            <p:txBody>
              <a:bodyPr spcFirstLastPara="1" wrap="square" lIns="121900" tIns="121900" rIns="121900" bIns="121900" anchor="ctr" anchorCtr="0">
                <a:noAutofit/>
              </a:bodyPr>
              <a:lstStyle/>
              <a:p>
                <a:endParaRPr sz="2400"/>
              </a:p>
            </p:txBody>
          </p:sp>
          <p:sp>
            <p:nvSpPr>
              <p:cNvPr id="3663" name="Google Shape;3663;p74"/>
              <p:cNvSpPr/>
              <p:nvPr/>
            </p:nvSpPr>
            <p:spPr>
              <a:xfrm>
                <a:off x="8164232" y="1974489"/>
                <a:ext cx="67616" cy="39998"/>
              </a:xfrm>
              <a:custGeom>
                <a:avLst/>
                <a:gdLst/>
                <a:ahLst/>
                <a:cxnLst/>
                <a:rect l="l" t="t" r="r" b="b"/>
                <a:pathLst>
                  <a:path w="2414" h="1428" extrusionOk="0">
                    <a:moveTo>
                      <a:pt x="898" y="0"/>
                    </a:moveTo>
                    <a:cubicBezTo>
                      <a:pt x="552" y="0"/>
                      <a:pt x="214" y="107"/>
                      <a:pt x="12" y="411"/>
                    </a:cubicBezTo>
                    <a:cubicBezTo>
                      <a:pt x="1" y="444"/>
                      <a:pt x="23" y="455"/>
                      <a:pt x="63" y="455"/>
                    </a:cubicBezTo>
                    <a:cubicBezTo>
                      <a:pt x="142" y="455"/>
                      <a:pt x="290" y="411"/>
                      <a:pt x="379" y="411"/>
                    </a:cubicBezTo>
                    <a:cubicBezTo>
                      <a:pt x="679" y="411"/>
                      <a:pt x="979" y="444"/>
                      <a:pt x="1246" y="578"/>
                    </a:cubicBezTo>
                    <a:cubicBezTo>
                      <a:pt x="1546" y="711"/>
                      <a:pt x="1813" y="878"/>
                      <a:pt x="2013" y="1078"/>
                    </a:cubicBezTo>
                    <a:cubicBezTo>
                      <a:pt x="2043" y="1108"/>
                      <a:pt x="2310" y="1428"/>
                      <a:pt x="2369" y="1428"/>
                    </a:cubicBezTo>
                    <a:cubicBezTo>
                      <a:pt x="2376" y="1428"/>
                      <a:pt x="2380" y="1423"/>
                      <a:pt x="2380" y="1412"/>
                    </a:cubicBezTo>
                    <a:cubicBezTo>
                      <a:pt x="2414" y="878"/>
                      <a:pt x="2047" y="378"/>
                      <a:pt x="1546" y="111"/>
                    </a:cubicBezTo>
                    <a:cubicBezTo>
                      <a:pt x="1350" y="45"/>
                      <a:pt x="1122" y="0"/>
                      <a:pt x="898" y="0"/>
                    </a:cubicBezTo>
                    <a:close/>
                  </a:path>
                </a:pathLst>
              </a:custGeom>
              <a:solidFill>
                <a:srgbClr val="202232"/>
              </a:solidFill>
              <a:ln>
                <a:noFill/>
              </a:ln>
            </p:spPr>
            <p:txBody>
              <a:bodyPr spcFirstLastPara="1" wrap="square" lIns="121900" tIns="121900" rIns="121900" bIns="121900" anchor="ctr" anchorCtr="0">
                <a:noAutofit/>
              </a:bodyPr>
              <a:lstStyle/>
              <a:p>
                <a:endParaRPr sz="2400"/>
              </a:p>
            </p:txBody>
          </p:sp>
          <p:sp>
            <p:nvSpPr>
              <p:cNvPr id="3664" name="Google Shape;3664;p74"/>
              <p:cNvSpPr/>
              <p:nvPr/>
            </p:nvSpPr>
            <p:spPr>
              <a:xfrm>
                <a:off x="7917884" y="1794300"/>
                <a:ext cx="354158" cy="273938"/>
              </a:xfrm>
              <a:custGeom>
                <a:avLst/>
                <a:gdLst/>
                <a:ahLst/>
                <a:cxnLst/>
                <a:rect l="l" t="t" r="r" b="b"/>
                <a:pathLst>
                  <a:path w="12644" h="9780" extrusionOk="0">
                    <a:moveTo>
                      <a:pt x="9099" y="1"/>
                    </a:moveTo>
                    <a:cubicBezTo>
                      <a:pt x="7060" y="1"/>
                      <a:pt x="4479" y="1176"/>
                      <a:pt x="2836" y="4209"/>
                    </a:cubicBezTo>
                    <a:cubicBezTo>
                      <a:pt x="2836" y="4209"/>
                      <a:pt x="468" y="4609"/>
                      <a:pt x="168" y="5343"/>
                    </a:cubicBezTo>
                    <a:cubicBezTo>
                      <a:pt x="1" y="5877"/>
                      <a:pt x="468" y="8045"/>
                      <a:pt x="635" y="9779"/>
                    </a:cubicBezTo>
                    <a:cubicBezTo>
                      <a:pt x="1502" y="9713"/>
                      <a:pt x="3703" y="9179"/>
                      <a:pt x="4838" y="5176"/>
                    </a:cubicBezTo>
                    <a:cubicBezTo>
                      <a:pt x="4838" y="5176"/>
                      <a:pt x="5551" y="5327"/>
                      <a:pt x="6571" y="5327"/>
                    </a:cubicBezTo>
                    <a:cubicBezTo>
                      <a:pt x="8392" y="5327"/>
                      <a:pt x="11189" y="4847"/>
                      <a:pt x="12643" y="2174"/>
                    </a:cubicBezTo>
                    <a:cubicBezTo>
                      <a:pt x="12276" y="1474"/>
                      <a:pt x="11776" y="773"/>
                      <a:pt x="10842" y="339"/>
                    </a:cubicBezTo>
                    <a:cubicBezTo>
                      <a:pt x="10349" y="121"/>
                      <a:pt x="9752" y="1"/>
                      <a:pt x="9099" y="1"/>
                    </a:cubicBezTo>
                    <a:close/>
                  </a:path>
                </a:pathLst>
              </a:custGeom>
              <a:solidFill>
                <a:srgbClr val="202232"/>
              </a:solidFill>
              <a:ln>
                <a:noFill/>
              </a:ln>
            </p:spPr>
            <p:txBody>
              <a:bodyPr spcFirstLastPara="1" wrap="square" lIns="121900" tIns="121900" rIns="121900" bIns="121900" anchor="ctr" anchorCtr="0">
                <a:noAutofit/>
              </a:bodyPr>
              <a:lstStyle/>
              <a:p>
                <a:endParaRPr sz="2400"/>
              </a:p>
            </p:txBody>
          </p:sp>
          <p:sp>
            <p:nvSpPr>
              <p:cNvPr id="3665" name="Google Shape;3665;p74"/>
              <p:cNvSpPr/>
              <p:nvPr/>
            </p:nvSpPr>
            <p:spPr>
              <a:xfrm>
                <a:off x="8072051" y="1801919"/>
                <a:ext cx="157948" cy="123356"/>
              </a:xfrm>
              <a:custGeom>
                <a:avLst/>
                <a:gdLst/>
                <a:ahLst/>
                <a:cxnLst/>
                <a:rect l="l" t="t" r="r" b="b"/>
                <a:pathLst>
                  <a:path w="5639" h="4404" fill="none" extrusionOk="0">
                    <a:moveTo>
                      <a:pt x="4471" y="4404"/>
                    </a:moveTo>
                    <a:cubicBezTo>
                      <a:pt x="4471" y="4404"/>
                      <a:pt x="4604" y="1202"/>
                      <a:pt x="1" y="901"/>
                    </a:cubicBezTo>
                    <a:cubicBezTo>
                      <a:pt x="1" y="901"/>
                      <a:pt x="3703" y="1"/>
                      <a:pt x="5638" y="3703"/>
                    </a:cubicBezTo>
                  </a:path>
                </a:pathLst>
              </a:custGeom>
              <a:noFill/>
              <a:ln w="6675" cap="rnd" cmpd="sng">
                <a:solidFill>
                  <a:srgbClr val="2C2F4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66" name="Google Shape;3666;p74"/>
              <p:cNvSpPr/>
              <p:nvPr/>
            </p:nvSpPr>
            <p:spPr>
              <a:xfrm>
                <a:off x="7922562" y="1948608"/>
                <a:ext cx="73834" cy="93469"/>
              </a:xfrm>
              <a:custGeom>
                <a:avLst/>
                <a:gdLst/>
                <a:ahLst/>
                <a:cxnLst/>
                <a:rect l="l" t="t" r="r" b="b"/>
                <a:pathLst>
                  <a:path w="2636" h="3337" fill="none" extrusionOk="0">
                    <a:moveTo>
                      <a:pt x="1" y="1"/>
                    </a:moveTo>
                    <a:cubicBezTo>
                      <a:pt x="1" y="1"/>
                      <a:pt x="534" y="2336"/>
                      <a:pt x="2636" y="3336"/>
                    </a:cubicBezTo>
                  </a:path>
                </a:pathLst>
              </a:custGeom>
              <a:noFill/>
              <a:ln w="6675" cap="rnd" cmpd="sng">
                <a:solidFill>
                  <a:srgbClr val="2C2F4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67" name="Google Shape;3667;p74"/>
              <p:cNvSpPr/>
              <p:nvPr/>
            </p:nvSpPr>
            <p:spPr>
              <a:xfrm>
                <a:off x="7875785" y="2023058"/>
                <a:ext cx="116886" cy="147081"/>
              </a:xfrm>
              <a:custGeom>
                <a:avLst/>
                <a:gdLst/>
                <a:ahLst/>
                <a:cxnLst/>
                <a:rect l="l" t="t" r="r" b="b"/>
                <a:pathLst>
                  <a:path w="4173" h="5251" extrusionOk="0">
                    <a:moveTo>
                      <a:pt x="1817" y="1"/>
                    </a:moveTo>
                    <a:cubicBezTo>
                      <a:pt x="1645" y="1"/>
                      <a:pt x="1462" y="44"/>
                      <a:pt x="1270" y="145"/>
                    </a:cubicBezTo>
                    <a:cubicBezTo>
                      <a:pt x="1" y="780"/>
                      <a:pt x="1359" y="5251"/>
                      <a:pt x="3793" y="5251"/>
                    </a:cubicBezTo>
                    <a:cubicBezTo>
                      <a:pt x="3917" y="5251"/>
                      <a:pt x="4043" y="5239"/>
                      <a:pt x="4172" y="5215"/>
                    </a:cubicBezTo>
                    <a:lnTo>
                      <a:pt x="3405" y="1346"/>
                    </a:lnTo>
                    <a:cubicBezTo>
                      <a:pt x="3405" y="1346"/>
                      <a:pt x="2781" y="1"/>
                      <a:pt x="1817" y="1"/>
                    </a:cubicBezTo>
                    <a:close/>
                  </a:path>
                </a:pathLst>
              </a:custGeom>
              <a:solidFill>
                <a:srgbClr val="FF9D70"/>
              </a:solidFill>
              <a:ln>
                <a:noFill/>
              </a:ln>
            </p:spPr>
            <p:txBody>
              <a:bodyPr spcFirstLastPara="1" wrap="square" lIns="121900" tIns="121900" rIns="121900" bIns="121900" anchor="ctr" anchorCtr="0">
                <a:noAutofit/>
              </a:bodyPr>
              <a:lstStyle/>
              <a:p>
                <a:endParaRPr sz="2400"/>
              </a:p>
            </p:txBody>
          </p:sp>
          <p:sp>
            <p:nvSpPr>
              <p:cNvPr id="3668" name="Google Shape;3668;p74"/>
              <p:cNvSpPr/>
              <p:nvPr/>
            </p:nvSpPr>
            <p:spPr>
              <a:xfrm>
                <a:off x="7900126" y="2066502"/>
                <a:ext cx="91593" cy="103805"/>
              </a:xfrm>
              <a:custGeom>
                <a:avLst/>
                <a:gdLst/>
                <a:ahLst/>
                <a:cxnLst/>
                <a:rect l="l" t="t" r="r" b="b"/>
                <a:pathLst>
                  <a:path w="3270" h="3706" extrusionOk="0">
                    <a:moveTo>
                      <a:pt x="1264" y="1"/>
                    </a:moveTo>
                    <a:cubicBezTo>
                      <a:pt x="806" y="1"/>
                      <a:pt x="345" y="182"/>
                      <a:pt x="1" y="729"/>
                    </a:cubicBezTo>
                    <a:cubicBezTo>
                      <a:pt x="398" y="2133"/>
                      <a:pt x="1438" y="3706"/>
                      <a:pt x="2865" y="3706"/>
                    </a:cubicBezTo>
                    <a:cubicBezTo>
                      <a:pt x="2997" y="3706"/>
                      <a:pt x="3132" y="3692"/>
                      <a:pt x="3270" y="3664"/>
                    </a:cubicBezTo>
                    <a:lnTo>
                      <a:pt x="2636" y="428"/>
                    </a:lnTo>
                    <a:cubicBezTo>
                      <a:pt x="2299" y="233"/>
                      <a:pt x="1784" y="1"/>
                      <a:pt x="1264" y="1"/>
                    </a:cubicBezTo>
                    <a:close/>
                  </a:path>
                </a:pathLst>
              </a:custGeom>
              <a:solidFill>
                <a:srgbClr val="CE6D63"/>
              </a:solidFill>
              <a:ln>
                <a:noFill/>
              </a:ln>
            </p:spPr>
            <p:txBody>
              <a:bodyPr spcFirstLastPara="1" wrap="square" lIns="121900" tIns="121900" rIns="121900" bIns="121900" anchor="ctr" anchorCtr="0">
                <a:noAutofit/>
              </a:bodyPr>
              <a:lstStyle/>
              <a:p>
                <a:endParaRPr sz="2400"/>
              </a:p>
            </p:txBody>
          </p:sp>
        </p:grpSp>
        <p:sp>
          <p:nvSpPr>
            <p:cNvPr id="3669" name="Google Shape;3669;p74"/>
            <p:cNvSpPr/>
            <p:nvPr/>
          </p:nvSpPr>
          <p:spPr>
            <a:xfrm flipH="1">
              <a:off x="7527347" y="4519436"/>
              <a:ext cx="396807" cy="176188"/>
            </a:xfrm>
            <a:custGeom>
              <a:avLst/>
              <a:gdLst/>
              <a:ahLst/>
              <a:cxnLst/>
              <a:rect l="l" t="t" r="r" b="b"/>
              <a:pathLst>
                <a:path w="13977" h="6206" extrusionOk="0">
                  <a:moveTo>
                    <a:pt x="4504" y="1"/>
                  </a:moveTo>
                  <a:lnTo>
                    <a:pt x="1468" y="701"/>
                  </a:lnTo>
                  <a:cubicBezTo>
                    <a:pt x="0" y="4804"/>
                    <a:pt x="1902" y="6038"/>
                    <a:pt x="1902" y="6038"/>
                  </a:cubicBezTo>
                  <a:lnTo>
                    <a:pt x="13643" y="6205"/>
                  </a:lnTo>
                  <a:cubicBezTo>
                    <a:pt x="13643" y="6205"/>
                    <a:pt x="13977" y="5038"/>
                    <a:pt x="13443" y="4370"/>
                  </a:cubicBezTo>
                  <a:cubicBezTo>
                    <a:pt x="12943" y="3703"/>
                    <a:pt x="10141" y="3470"/>
                    <a:pt x="10141" y="3470"/>
                  </a:cubicBezTo>
                  <a:lnTo>
                    <a:pt x="4504"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70" name="Google Shape;3670;p74"/>
            <p:cNvSpPr/>
            <p:nvPr/>
          </p:nvSpPr>
          <p:spPr>
            <a:xfrm flipH="1">
              <a:off x="8152353" y="4528919"/>
              <a:ext cx="214997" cy="206424"/>
            </a:xfrm>
            <a:custGeom>
              <a:avLst/>
              <a:gdLst/>
              <a:ahLst/>
              <a:cxnLst/>
              <a:rect l="l" t="t" r="r" b="b"/>
              <a:pathLst>
                <a:path w="7573" h="7271" extrusionOk="0">
                  <a:moveTo>
                    <a:pt x="667" y="0"/>
                  </a:moveTo>
                  <a:cubicBezTo>
                    <a:pt x="667" y="0"/>
                    <a:pt x="0" y="5704"/>
                    <a:pt x="100" y="6572"/>
                  </a:cubicBezTo>
                  <a:cubicBezTo>
                    <a:pt x="181" y="7116"/>
                    <a:pt x="932" y="7271"/>
                    <a:pt x="1964" y="7271"/>
                  </a:cubicBezTo>
                  <a:cubicBezTo>
                    <a:pt x="2638" y="7271"/>
                    <a:pt x="3432" y="7205"/>
                    <a:pt x="4237" y="7139"/>
                  </a:cubicBezTo>
                  <a:cubicBezTo>
                    <a:pt x="6271" y="6972"/>
                    <a:pt x="7572" y="7139"/>
                    <a:pt x="6872" y="6005"/>
                  </a:cubicBezTo>
                  <a:cubicBezTo>
                    <a:pt x="6205" y="4870"/>
                    <a:pt x="3903" y="200"/>
                    <a:pt x="3903" y="200"/>
                  </a:cubicBezTo>
                  <a:lnTo>
                    <a:pt x="667"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71" name="Google Shape;3671;p74"/>
            <p:cNvSpPr/>
            <p:nvPr/>
          </p:nvSpPr>
          <p:spPr>
            <a:xfrm flipH="1">
              <a:off x="7754609" y="2978654"/>
              <a:ext cx="630741" cy="1585156"/>
            </a:xfrm>
            <a:custGeom>
              <a:avLst/>
              <a:gdLst/>
              <a:ahLst/>
              <a:cxnLst/>
              <a:rect l="l" t="t" r="r" b="b"/>
              <a:pathLst>
                <a:path w="22217" h="55835" extrusionOk="0">
                  <a:moveTo>
                    <a:pt x="4003" y="0"/>
                  </a:moveTo>
                  <a:cubicBezTo>
                    <a:pt x="4003" y="0"/>
                    <a:pt x="1301" y="7573"/>
                    <a:pt x="1301" y="9274"/>
                  </a:cubicBezTo>
                  <a:cubicBezTo>
                    <a:pt x="1301" y="12009"/>
                    <a:pt x="1168" y="46200"/>
                    <a:pt x="1034" y="47534"/>
                  </a:cubicBezTo>
                  <a:cubicBezTo>
                    <a:pt x="868" y="48869"/>
                    <a:pt x="501" y="49102"/>
                    <a:pt x="501" y="49769"/>
                  </a:cubicBezTo>
                  <a:cubicBezTo>
                    <a:pt x="501" y="50437"/>
                    <a:pt x="868" y="51771"/>
                    <a:pt x="734" y="52271"/>
                  </a:cubicBezTo>
                  <a:cubicBezTo>
                    <a:pt x="634" y="52805"/>
                    <a:pt x="0" y="54473"/>
                    <a:pt x="467" y="54940"/>
                  </a:cubicBezTo>
                  <a:cubicBezTo>
                    <a:pt x="852" y="55295"/>
                    <a:pt x="2131" y="55834"/>
                    <a:pt x="3277" y="55834"/>
                  </a:cubicBezTo>
                  <a:cubicBezTo>
                    <a:pt x="3422" y="55834"/>
                    <a:pt x="3564" y="55826"/>
                    <a:pt x="3703" y="55807"/>
                  </a:cubicBezTo>
                  <a:cubicBezTo>
                    <a:pt x="4971" y="55674"/>
                    <a:pt x="5538" y="54773"/>
                    <a:pt x="5738" y="54273"/>
                  </a:cubicBezTo>
                  <a:cubicBezTo>
                    <a:pt x="5971" y="53772"/>
                    <a:pt x="5538" y="53139"/>
                    <a:pt x="5738" y="52638"/>
                  </a:cubicBezTo>
                  <a:cubicBezTo>
                    <a:pt x="5971" y="52104"/>
                    <a:pt x="6572" y="51671"/>
                    <a:pt x="6372" y="51004"/>
                  </a:cubicBezTo>
                  <a:cubicBezTo>
                    <a:pt x="6171" y="50370"/>
                    <a:pt x="6038" y="48669"/>
                    <a:pt x="6538" y="43865"/>
                  </a:cubicBezTo>
                  <a:cubicBezTo>
                    <a:pt x="6972" y="39862"/>
                    <a:pt x="7406" y="34192"/>
                    <a:pt x="7873" y="32157"/>
                  </a:cubicBezTo>
                  <a:cubicBezTo>
                    <a:pt x="8306" y="30122"/>
                    <a:pt x="10575" y="14010"/>
                    <a:pt x="10575" y="14010"/>
                  </a:cubicBezTo>
                  <a:cubicBezTo>
                    <a:pt x="10575" y="14010"/>
                    <a:pt x="12576" y="25819"/>
                    <a:pt x="12810" y="27854"/>
                  </a:cubicBezTo>
                  <a:cubicBezTo>
                    <a:pt x="13010" y="29922"/>
                    <a:pt x="13010" y="33825"/>
                    <a:pt x="13477" y="36427"/>
                  </a:cubicBezTo>
                  <a:cubicBezTo>
                    <a:pt x="13910" y="38962"/>
                    <a:pt x="15912" y="46434"/>
                    <a:pt x="16145" y="47368"/>
                  </a:cubicBezTo>
                  <a:cubicBezTo>
                    <a:pt x="16345" y="48335"/>
                    <a:pt x="15845" y="50103"/>
                    <a:pt x="16145" y="50837"/>
                  </a:cubicBezTo>
                  <a:cubicBezTo>
                    <a:pt x="16412" y="51537"/>
                    <a:pt x="17046" y="52471"/>
                    <a:pt x="16879" y="52972"/>
                  </a:cubicBezTo>
                  <a:cubicBezTo>
                    <a:pt x="16746" y="53472"/>
                    <a:pt x="16846" y="54873"/>
                    <a:pt x="17246" y="55173"/>
                  </a:cubicBezTo>
                  <a:cubicBezTo>
                    <a:pt x="17463" y="55323"/>
                    <a:pt x="18022" y="55398"/>
                    <a:pt x="18660" y="55398"/>
                  </a:cubicBezTo>
                  <a:cubicBezTo>
                    <a:pt x="19297" y="55398"/>
                    <a:pt x="20015" y="55323"/>
                    <a:pt x="20548" y="55173"/>
                  </a:cubicBezTo>
                  <a:cubicBezTo>
                    <a:pt x="21683" y="54873"/>
                    <a:pt x="22049" y="54039"/>
                    <a:pt x="22150" y="53539"/>
                  </a:cubicBezTo>
                  <a:cubicBezTo>
                    <a:pt x="22216" y="53038"/>
                    <a:pt x="21482" y="52405"/>
                    <a:pt x="21582" y="51938"/>
                  </a:cubicBezTo>
                  <a:cubicBezTo>
                    <a:pt x="21683" y="51504"/>
                    <a:pt x="22150" y="50970"/>
                    <a:pt x="22150" y="50403"/>
                  </a:cubicBezTo>
                  <a:cubicBezTo>
                    <a:pt x="22150" y="49769"/>
                    <a:pt x="21349" y="49569"/>
                    <a:pt x="21216" y="48302"/>
                  </a:cubicBezTo>
                  <a:cubicBezTo>
                    <a:pt x="21082" y="47067"/>
                    <a:pt x="20315" y="30289"/>
                    <a:pt x="20248" y="28154"/>
                  </a:cubicBezTo>
                  <a:cubicBezTo>
                    <a:pt x="20215" y="25986"/>
                    <a:pt x="19681" y="7372"/>
                    <a:pt x="19481" y="6105"/>
                  </a:cubicBezTo>
                  <a:cubicBezTo>
                    <a:pt x="19214" y="4871"/>
                    <a:pt x="18347" y="201"/>
                    <a:pt x="18347" y="201"/>
                  </a:cubicBezTo>
                  <a:lnTo>
                    <a:pt x="4003"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672" name="Google Shape;3672;p74"/>
            <p:cNvSpPr/>
            <p:nvPr/>
          </p:nvSpPr>
          <p:spPr>
            <a:xfrm flipH="1">
              <a:off x="7772608" y="4359402"/>
              <a:ext cx="123127" cy="43579"/>
            </a:xfrm>
            <a:custGeom>
              <a:avLst/>
              <a:gdLst/>
              <a:ahLst/>
              <a:cxnLst/>
              <a:rect l="l" t="t" r="r" b="b"/>
              <a:pathLst>
                <a:path w="4337" h="1535" fill="none" extrusionOk="0">
                  <a:moveTo>
                    <a:pt x="0" y="0"/>
                  </a:moveTo>
                  <a:cubicBezTo>
                    <a:pt x="0" y="0"/>
                    <a:pt x="867" y="1468"/>
                    <a:pt x="4336" y="1535"/>
                  </a:cubicBezTo>
                </a:path>
              </a:pathLst>
            </a:custGeom>
            <a:noFill/>
            <a:ln w="7500" cap="rnd" cmpd="sng">
              <a:solidFill>
                <a:srgbClr val="38474C"/>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73" name="Google Shape;3673;p74"/>
            <p:cNvSpPr/>
            <p:nvPr/>
          </p:nvSpPr>
          <p:spPr>
            <a:xfrm flipH="1">
              <a:off x="7783028" y="4447468"/>
              <a:ext cx="104191" cy="31286"/>
            </a:xfrm>
            <a:custGeom>
              <a:avLst/>
              <a:gdLst/>
              <a:ahLst/>
              <a:cxnLst/>
              <a:rect l="l" t="t" r="r" b="b"/>
              <a:pathLst>
                <a:path w="3670" h="1102" fill="none" extrusionOk="0">
                  <a:moveTo>
                    <a:pt x="3670" y="1"/>
                  </a:moveTo>
                  <a:cubicBezTo>
                    <a:pt x="3670" y="1"/>
                    <a:pt x="1201" y="167"/>
                    <a:pt x="0" y="1101"/>
                  </a:cubicBezTo>
                </a:path>
              </a:pathLst>
            </a:custGeom>
            <a:noFill/>
            <a:ln w="7500" cap="rnd" cmpd="sng">
              <a:solidFill>
                <a:srgbClr val="38474C"/>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74" name="Google Shape;3674;p74"/>
            <p:cNvSpPr/>
            <p:nvPr/>
          </p:nvSpPr>
          <p:spPr>
            <a:xfrm flipH="1">
              <a:off x="8219609" y="4381177"/>
              <a:ext cx="128805" cy="63480"/>
            </a:xfrm>
            <a:custGeom>
              <a:avLst/>
              <a:gdLst/>
              <a:ahLst/>
              <a:cxnLst/>
              <a:rect l="l" t="t" r="r" b="b"/>
              <a:pathLst>
                <a:path w="4537" h="2236" fill="none" extrusionOk="0">
                  <a:moveTo>
                    <a:pt x="4537" y="1668"/>
                  </a:moveTo>
                  <a:cubicBezTo>
                    <a:pt x="4537" y="1668"/>
                    <a:pt x="1768" y="2235"/>
                    <a:pt x="0" y="0"/>
                  </a:cubicBezTo>
                </a:path>
              </a:pathLst>
            </a:custGeom>
            <a:noFill/>
            <a:ln w="7500" cap="rnd" cmpd="sng">
              <a:solidFill>
                <a:srgbClr val="38474C"/>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75" name="Google Shape;3675;p74"/>
            <p:cNvSpPr/>
            <p:nvPr/>
          </p:nvSpPr>
          <p:spPr>
            <a:xfrm flipH="1">
              <a:off x="8247062" y="4448405"/>
              <a:ext cx="101352" cy="52124"/>
            </a:xfrm>
            <a:custGeom>
              <a:avLst/>
              <a:gdLst/>
              <a:ahLst/>
              <a:cxnLst/>
              <a:rect l="l" t="t" r="r" b="b"/>
              <a:pathLst>
                <a:path w="3570" h="1836" fill="none" extrusionOk="0">
                  <a:moveTo>
                    <a:pt x="3570" y="1735"/>
                  </a:moveTo>
                  <a:cubicBezTo>
                    <a:pt x="3570" y="1735"/>
                    <a:pt x="1501" y="1836"/>
                    <a:pt x="0" y="1"/>
                  </a:cubicBezTo>
                </a:path>
              </a:pathLst>
            </a:custGeom>
            <a:noFill/>
            <a:ln w="7500" cap="rnd" cmpd="sng">
              <a:solidFill>
                <a:srgbClr val="38474C"/>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76" name="Google Shape;3676;p74"/>
            <p:cNvSpPr/>
            <p:nvPr/>
          </p:nvSpPr>
          <p:spPr>
            <a:xfrm flipH="1">
              <a:off x="7911833" y="3197399"/>
              <a:ext cx="171419" cy="176188"/>
            </a:xfrm>
            <a:custGeom>
              <a:avLst/>
              <a:gdLst/>
              <a:ahLst/>
              <a:cxnLst/>
              <a:rect l="l" t="t" r="r" b="b"/>
              <a:pathLst>
                <a:path w="6038" h="6206" fill="none" extrusionOk="0">
                  <a:moveTo>
                    <a:pt x="0" y="6205"/>
                  </a:moveTo>
                  <a:lnTo>
                    <a:pt x="0" y="3837"/>
                  </a:lnTo>
                  <a:cubicBezTo>
                    <a:pt x="0" y="3837"/>
                    <a:pt x="4604" y="1769"/>
                    <a:pt x="6038" y="1"/>
                  </a:cubicBezTo>
                </a:path>
              </a:pathLst>
            </a:custGeom>
            <a:noFill/>
            <a:ln w="7500" cap="rnd" cmpd="sng">
              <a:solidFill>
                <a:srgbClr val="38474C"/>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77" name="Google Shape;3677;p74"/>
            <p:cNvSpPr/>
            <p:nvPr/>
          </p:nvSpPr>
          <p:spPr>
            <a:xfrm flipH="1">
              <a:off x="8004640" y="2984332"/>
              <a:ext cx="17999" cy="291707"/>
            </a:xfrm>
            <a:custGeom>
              <a:avLst/>
              <a:gdLst/>
              <a:ahLst/>
              <a:cxnLst/>
              <a:rect l="l" t="t" r="r" b="b"/>
              <a:pathLst>
                <a:path w="634" h="10275" fill="none" extrusionOk="0">
                  <a:moveTo>
                    <a:pt x="0" y="1"/>
                  </a:moveTo>
                  <a:cubicBezTo>
                    <a:pt x="0" y="1"/>
                    <a:pt x="634" y="5605"/>
                    <a:pt x="0" y="10275"/>
                  </a:cubicBezTo>
                </a:path>
              </a:pathLst>
            </a:custGeom>
            <a:noFill/>
            <a:ln w="7500" cap="rnd" cmpd="sng">
              <a:solidFill>
                <a:srgbClr val="38474C"/>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78" name="Google Shape;3678;p74"/>
            <p:cNvSpPr/>
            <p:nvPr/>
          </p:nvSpPr>
          <p:spPr>
            <a:xfrm flipH="1">
              <a:off x="8016933" y="2984332"/>
              <a:ext cx="53061" cy="239612"/>
            </a:xfrm>
            <a:custGeom>
              <a:avLst/>
              <a:gdLst/>
              <a:ahLst/>
              <a:cxnLst/>
              <a:rect l="l" t="t" r="r" b="b"/>
              <a:pathLst>
                <a:path w="1869" h="8440" fill="none" extrusionOk="0">
                  <a:moveTo>
                    <a:pt x="100" y="1"/>
                  </a:moveTo>
                  <a:cubicBezTo>
                    <a:pt x="100" y="1"/>
                    <a:pt x="0" y="6505"/>
                    <a:pt x="100" y="7039"/>
                  </a:cubicBezTo>
                  <a:cubicBezTo>
                    <a:pt x="200" y="7539"/>
                    <a:pt x="1868" y="8440"/>
                    <a:pt x="1868" y="8440"/>
                  </a:cubicBezTo>
                </a:path>
              </a:pathLst>
            </a:custGeom>
            <a:noFill/>
            <a:ln w="7500" cap="rnd" cmpd="sng">
              <a:solidFill>
                <a:srgbClr val="38474C"/>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79" name="Google Shape;3679;p74"/>
            <p:cNvSpPr/>
            <p:nvPr/>
          </p:nvSpPr>
          <p:spPr>
            <a:xfrm flipH="1">
              <a:off x="8247062" y="2977717"/>
              <a:ext cx="123127" cy="1404425"/>
            </a:xfrm>
            <a:custGeom>
              <a:avLst/>
              <a:gdLst/>
              <a:ahLst/>
              <a:cxnLst/>
              <a:rect l="l" t="t" r="r" b="b"/>
              <a:pathLst>
                <a:path w="4337" h="49469" fill="none" extrusionOk="0">
                  <a:moveTo>
                    <a:pt x="4337" y="0"/>
                  </a:moveTo>
                  <a:cubicBezTo>
                    <a:pt x="4337" y="0"/>
                    <a:pt x="1868" y="6605"/>
                    <a:pt x="1635" y="9474"/>
                  </a:cubicBezTo>
                  <a:cubicBezTo>
                    <a:pt x="1368" y="12342"/>
                    <a:pt x="1268" y="40496"/>
                    <a:pt x="1268" y="42497"/>
                  </a:cubicBezTo>
                  <a:cubicBezTo>
                    <a:pt x="1268" y="44499"/>
                    <a:pt x="0" y="49469"/>
                    <a:pt x="0" y="49469"/>
                  </a:cubicBezTo>
                </a:path>
              </a:pathLst>
            </a:custGeom>
            <a:noFill/>
            <a:ln w="7500" cap="rnd" cmpd="sng">
              <a:solidFill>
                <a:srgbClr val="38474C"/>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80" name="Google Shape;3680;p74"/>
            <p:cNvSpPr/>
            <p:nvPr/>
          </p:nvSpPr>
          <p:spPr>
            <a:xfrm flipH="1">
              <a:off x="8190254" y="2977717"/>
              <a:ext cx="118386" cy="189418"/>
            </a:xfrm>
            <a:custGeom>
              <a:avLst/>
              <a:gdLst/>
              <a:ahLst/>
              <a:cxnLst/>
              <a:rect l="l" t="t" r="r" b="b"/>
              <a:pathLst>
                <a:path w="4170" h="6672" fill="none" extrusionOk="0">
                  <a:moveTo>
                    <a:pt x="4170" y="0"/>
                  </a:moveTo>
                  <a:cubicBezTo>
                    <a:pt x="4170" y="0"/>
                    <a:pt x="3603" y="5471"/>
                    <a:pt x="3136" y="5904"/>
                  </a:cubicBezTo>
                  <a:cubicBezTo>
                    <a:pt x="2669" y="6338"/>
                    <a:pt x="0" y="6672"/>
                    <a:pt x="0" y="6672"/>
                  </a:cubicBezTo>
                </a:path>
              </a:pathLst>
            </a:custGeom>
            <a:noFill/>
            <a:ln w="7500" cap="rnd" cmpd="sng">
              <a:solidFill>
                <a:srgbClr val="38474C"/>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81" name="Google Shape;3681;p74"/>
            <p:cNvSpPr/>
            <p:nvPr/>
          </p:nvSpPr>
          <p:spPr>
            <a:xfrm flipH="1">
              <a:off x="7834158" y="2984332"/>
              <a:ext cx="77703" cy="182803"/>
            </a:xfrm>
            <a:custGeom>
              <a:avLst/>
              <a:gdLst/>
              <a:ahLst/>
              <a:cxnLst/>
              <a:rect l="l" t="t" r="r" b="b"/>
              <a:pathLst>
                <a:path w="2737" h="6439" fill="none" extrusionOk="0">
                  <a:moveTo>
                    <a:pt x="1" y="1"/>
                  </a:moveTo>
                  <a:cubicBezTo>
                    <a:pt x="1" y="1"/>
                    <a:pt x="201" y="4671"/>
                    <a:pt x="568" y="5104"/>
                  </a:cubicBezTo>
                  <a:cubicBezTo>
                    <a:pt x="968" y="5605"/>
                    <a:pt x="2736" y="6439"/>
                    <a:pt x="2736" y="6439"/>
                  </a:cubicBezTo>
                </a:path>
              </a:pathLst>
            </a:custGeom>
            <a:noFill/>
            <a:ln w="7500" cap="rnd" cmpd="sng">
              <a:solidFill>
                <a:srgbClr val="38474C"/>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82" name="Google Shape;3682;p74"/>
            <p:cNvSpPr/>
            <p:nvPr/>
          </p:nvSpPr>
          <p:spPr>
            <a:xfrm flipH="1">
              <a:off x="7867317" y="3287367"/>
              <a:ext cx="176160" cy="1261453"/>
            </a:xfrm>
            <a:custGeom>
              <a:avLst/>
              <a:gdLst/>
              <a:ahLst/>
              <a:cxnLst/>
              <a:rect l="l" t="t" r="r" b="b"/>
              <a:pathLst>
                <a:path w="6205" h="44433" fill="none" extrusionOk="0">
                  <a:moveTo>
                    <a:pt x="0" y="1"/>
                  </a:moveTo>
                  <a:cubicBezTo>
                    <a:pt x="0" y="1"/>
                    <a:pt x="2302" y="15345"/>
                    <a:pt x="2369" y="16946"/>
                  </a:cubicBezTo>
                  <a:cubicBezTo>
                    <a:pt x="2469" y="18581"/>
                    <a:pt x="2302" y="22250"/>
                    <a:pt x="2836" y="25586"/>
                  </a:cubicBezTo>
                  <a:cubicBezTo>
                    <a:pt x="3336" y="28922"/>
                    <a:pt x="5638" y="37761"/>
                    <a:pt x="5171" y="38528"/>
                  </a:cubicBezTo>
                  <a:cubicBezTo>
                    <a:pt x="4737" y="39296"/>
                    <a:pt x="5538" y="39629"/>
                    <a:pt x="5871" y="40230"/>
                  </a:cubicBezTo>
                  <a:cubicBezTo>
                    <a:pt x="6205" y="40797"/>
                    <a:pt x="6171" y="41931"/>
                    <a:pt x="5971" y="42598"/>
                  </a:cubicBezTo>
                  <a:cubicBezTo>
                    <a:pt x="5738" y="43265"/>
                    <a:pt x="6138" y="44433"/>
                    <a:pt x="6138" y="44433"/>
                  </a:cubicBezTo>
                </a:path>
              </a:pathLst>
            </a:custGeom>
            <a:noFill/>
            <a:ln w="7500" cap="rnd" cmpd="sng">
              <a:solidFill>
                <a:srgbClr val="38474C"/>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83" name="Google Shape;3683;p74"/>
            <p:cNvSpPr/>
            <p:nvPr/>
          </p:nvSpPr>
          <p:spPr>
            <a:xfrm flipH="1">
              <a:off x="8314290" y="3289269"/>
              <a:ext cx="69158" cy="68221"/>
            </a:xfrm>
            <a:custGeom>
              <a:avLst/>
              <a:gdLst/>
              <a:ahLst/>
              <a:cxnLst/>
              <a:rect l="l" t="t" r="r" b="b"/>
              <a:pathLst>
                <a:path w="2436" h="2403" extrusionOk="0">
                  <a:moveTo>
                    <a:pt x="1234" y="1"/>
                  </a:moveTo>
                  <a:cubicBezTo>
                    <a:pt x="567" y="1"/>
                    <a:pt x="0" y="534"/>
                    <a:pt x="0" y="1201"/>
                  </a:cubicBezTo>
                  <a:cubicBezTo>
                    <a:pt x="0" y="1869"/>
                    <a:pt x="567" y="2402"/>
                    <a:pt x="1234" y="2402"/>
                  </a:cubicBezTo>
                  <a:cubicBezTo>
                    <a:pt x="1901" y="2402"/>
                    <a:pt x="2435" y="1869"/>
                    <a:pt x="2435" y="1201"/>
                  </a:cubicBezTo>
                  <a:cubicBezTo>
                    <a:pt x="2435" y="534"/>
                    <a:pt x="1901" y="1"/>
                    <a:pt x="1234" y="1"/>
                  </a:cubicBezTo>
                  <a:close/>
                </a:path>
              </a:pathLst>
            </a:custGeom>
            <a:solidFill>
              <a:srgbClr val="CEDADA"/>
            </a:solidFill>
            <a:ln>
              <a:noFill/>
            </a:ln>
          </p:spPr>
          <p:txBody>
            <a:bodyPr spcFirstLastPara="1" wrap="square" lIns="121900" tIns="121900" rIns="121900" bIns="121900" anchor="ctr" anchorCtr="0">
              <a:noAutofit/>
            </a:bodyPr>
            <a:lstStyle/>
            <a:p>
              <a:endParaRPr sz="2400"/>
            </a:p>
          </p:txBody>
        </p:sp>
        <p:sp>
          <p:nvSpPr>
            <p:cNvPr id="3684" name="Google Shape;3684;p74"/>
            <p:cNvSpPr/>
            <p:nvPr/>
          </p:nvSpPr>
          <p:spPr>
            <a:xfrm flipH="1">
              <a:off x="8087965" y="2186006"/>
              <a:ext cx="117449" cy="183314"/>
            </a:xfrm>
            <a:custGeom>
              <a:avLst/>
              <a:gdLst/>
              <a:ahLst/>
              <a:cxnLst/>
              <a:rect l="l" t="t" r="r" b="b"/>
              <a:pathLst>
                <a:path w="4137" h="6457" extrusionOk="0">
                  <a:moveTo>
                    <a:pt x="0" y="0"/>
                  </a:moveTo>
                  <a:lnTo>
                    <a:pt x="0" y="0"/>
                  </a:lnTo>
                  <a:cubicBezTo>
                    <a:pt x="334" y="2302"/>
                    <a:pt x="0" y="5104"/>
                    <a:pt x="0" y="5104"/>
                  </a:cubicBezTo>
                  <a:cubicBezTo>
                    <a:pt x="923" y="6152"/>
                    <a:pt x="1798" y="6457"/>
                    <a:pt x="2504" y="6457"/>
                  </a:cubicBezTo>
                  <a:cubicBezTo>
                    <a:pt x="3483" y="6457"/>
                    <a:pt x="4137" y="5871"/>
                    <a:pt x="4137" y="5871"/>
                  </a:cubicBezTo>
                  <a:cubicBezTo>
                    <a:pt x="3736" y="4337"/>
                    <a:pt x="4137" y="2602"/>
                    <a:pt x="4137" y="2602"/>
                  </a:cubicBezTo>
                  <a:lnTo>
                    <a:pt x="0" y="0"/>
                  </a:lnTo>
                  <a:close/>
                </a:path>
              </a:pathLst>
            </a:custGeom>
            <a:solidFill>
              <a:srgbClr val="FF9D70"/>
            </a:solidFill>
            <a:ln>
              <a:noFill/>
            </a:ln>
          </p:spPr>
          <p:txBody>
            <a:bodyPr spcFirstLastPara="1" wrap="square" lIns="121900" tIns="121900" rIns="121900" bIns="121900" anchor="ctr" anchorCtr="0">
              <a:noAutofit/>
            </a:bodyPr>
            <a:lstStyle/>
            <a:p>
              <a:endParaRPr sz="2400"/>
            </a:p>
          </p:txBody>
        </p:sp>
        <p:sp>
          <p:nvSpPr>
            <p:cNvPr id="3685" name="Google Shape;3685;p74"/>
            <p:cNvSpPr/>
            <p:nvPr/>
          </p:nvSpPr>
          <p:spPr>
            <a:xfrm flipH="1">
              <a:off x="8087965" y="2186006"/>
              <a:ext cx="116513" cy="120487"/>
            </a:xfrm>
            <a:custGeom>
              <a:avLst/>
              <a:gdLst/>
              <a:ahLst/>
              <a:cxnLst/>
              <a:rect l="l" t="t" r="r" b="b"/>
              <a:pathLst>
                <a:path w="4104" h="4244" extrusionOk="0">
                  <a:moveTo>
                    <a:pt x="1" y="0"/>
                  </a:moveTo>
                  <a:lnTo>
                    <a:pt x="1" y="0"/>
                  </a:lnTo>
                  <a:cubicBezTo>
                    <a:pt x="101" y="634"/>
                    <a:pt x="134" y="1268"/>
                    <a:pt x="134" y="1868"/>
                  </a:cubicBezTo>
                  <a:cubicBezTo>
                    <a:pt x="835" y="2836"/>
                    <a:pt x="1969" y="4103"/>
                    <a:pt x="2803" y="4203"/>
                  </a:cubicBezTo>
                  <a:cubicBezTo>
                    <a:pt x="2913" y="4231"/>
                    <a:pt x="3023" y="4243"/>
                    <a:pt x="3132" y="4243"/>
                  </a:cubicBezTo>
                  <a:cubicBezTo>
                    <a:pt x="3418" y="4243"/>
                    <a:pt x="3695" y="4158"/>
                    <a:pt x="3937" y="4037"/>
                  </a:cubicBezTo>
                  <a:cubicBezTo>
                    <a:pt x="3970" y="3203"/>
                    <a:pt x="4104" y="2602"/>
                    <a:pt x="4104" y="2602"/>
                  </a:cubicBezTo>
                  <a:lnTo>
                    <a:pt x="1" y="0"/>
                  </a:lnTo>
                  <a:close/>
                </a:path>
              </a:pathLst>
            </a:custGeom>
            <a:solidFill>
              <a:srgbClr val="FF9D70"/>
            </a:solidFill>
            <a:ln>
              <a:noFill/>
            </a:ln>
          </p:spPr>
          <p:txBody>
            <a:bodyPr spcFirstLastPara="1" wrap="square" lIns="121900" tIns="121900" rIns="121900" bIns="121900" anchor="ctr" anchorCtr="0">
              <a:noAutofit/>
            </a:bodyPr>
            <a:lstStyle/>
            <a:p>
              <a:endParaRPr sz="2400"/>
            </a:p>
          </p:txBody>
        </p:sp>
        <p:sp>
          <p:nvSpPr>
            <p:cNvPr id="3686" name="Google Shape;3686;p74"/>
            <p:cNvSpPr/>
            <p:nvPr/>
          </p:nvSpPr>
          <p:spPr>
            <a:xfrm flipH="1">
              <a:off x="8304836" y="3266557"/>
              <a:ext cx="143966" cy="279528"/>
            </a:xfrm>
            <a:custGeom>
              <a:avLst/>
              <a:gdLst/>
              <a:ahLst/>
              <a:cxnLst/>
              <a:rect l="l" t="t" r="r" b="b"/>
              <a:pathLst>
                <a:path w="5071" h="9846" extrusionOk="0">
                  <a:moveTo>
                    <a:pt x="0" y="0"/>
                  </a:moveTo>
                  <a:lnTo>
                    <a:pt x="0" y="4803"/>
                  </a:lnTo>
                  <a:cubicBezTo>
                    <a:pt x="67" y="5471"/>
                    <a:pt x="134" y="9340"/>
                    <a:pt x="267" y="9540"/>
                  </a:cubicBezTo>
                  <a:cubicBezTo>
                    <a:pt x="298" y="9586"/>
                    <a:pt x="336" y="9604"/>
                    <a:pt x="378" y="9604"/>
                  </a:cubicBezTo>
                  <a:cubicBezTo>
                    <a:pt x="517" y="9604"/>
                    <a:pt x="698" y="9407"/>
                    <a:pt x="801" y="9407"/>
                  </a:cubicBezTo>
                  <a:cubicBezTo>
                    <a:pt x="934" y="9407"/>
                    <a:pt x="1068" y="9640"/>
                    <a:pt x="1268" y="9740"/>
                  </a:cubicBezTo>
                  <a:cubicBezTo>
                    <a:pt x="1285" y="9746"/>
                    <a:pt x="1302" y="9748"/>
                    <a:pt x="1321" y="9748"/>
                  </a:cubicBezTo>
                  <a:cubicBezTo>
                    <a:pt x="1522" y="9748"/>
                    <a:pt x="1813" y="9440"/>
                    <a:pt x="1935" y="9440"/>
                  </a:cubicBezTo>
                  <a:cubicBezTo>
                    <a:pt x="2069" y="9440"/>
                    <a:pt x="2335" y="9807"/>
                    <a:pt x="2602" y="9840"/>
                  </a:cubicBezTo>
                  <a:cubicBezTo>
                    <a:pt x="2617" y="9844"/>
                    <a:pt x="2632" y="9846"/>
                    <a:pt x="2645" y="9846"/>
                  </a:cubicBezTo>
                  <a:cubicBezTo>
                    <a:pt x="2861" y="9846"/>
                    <a:pt x="2965" y="9428"/>
                    <a:pt x="3174" y="9428"/>
                  </a:cubicBezTo>
                  <a:cubicBezTo>
                    <a:pt x="3194" y="9428"/>
                    <a:pt x="3214" y="9432"/>
                    <a:pt x="3236" y="9440"/>
                  </a:cubicBezTo>
                  <a:cubicBezTo>
                    <a:pt x="3440" y="9498"/>
                    <a:pt x="3542" y="9759"/>
                    <a:pt x="3741" y="9759"/>
                  </a:cubicBezTo>
                  <a:cubicBezTo>
                    <a:pt x="3771" y="9759"/>
                    <a:pt x="3802" y="9753"/>
                    <a:pt x="3837" y="9740"/>
                  </a:cubicBezTo>
                  <a:cubicBezTo>
                    <a:pt x="4058" y="9602"/>
                    <a:pt x="4096" y="8242"/>
                    <a:pt x="4102" y="7787"/>
                  </a:cubicBezTo>
                  <a:lnTo>
                    <a:pt x="4102" y="7787"/>
                  </a:lnTo>
                  <a:cubicBezTo>
                    <a:pt x="4124" y="8088"/>
                    <a:pt x="4289" y="8347"/>
                    <a:pt x="4404" y="8606"/>
                  </a:cubicBezTo>
                  <a:cubicBezTo>
                    <a:pt x="4463" y="8741"/>
                    <a:pt x="4597" y="8822"/>
                    <a:pt x="4718" y="8822"/>
                  </a:cubicBezTo>
                  <a:cubicBezTo>
                    <a:pt x="4865" y="8822"/>
                    <a:pt x="4992" y="8700"/>
                    <a:pt x="4937" y="8406"/>
                  </a:cubicBezTo>
                  <a:cubicBezTo>
                    <a:pt x="4904" y="7839"/>
                    <a:pt x="5071" y="6638"/>
                    <a:pt x="4971" y="6505"/>
                  </a:cubicBezTo>
                  <a:cubicBezTo>
                    <a:pt x="4871" y="6338"/>
                    <a:pt x="4570" y="5170"/>
                    <a:pt x="4270" y="4837"/>
                  </a:cubicBezTo>
                  <a:cubicBezTo>
                    <a:pt x="3970" y="4503"/>
                    <a:pt x="2769" y="4737"/>
                    <a:pt x="2569" y="4370"/>
                  </a:cubicBezTo>
                  <a:cubicBezTo>
                    <a:pt x="2302" y="4003"/>
                    <a:pt x="3003" y="634"/>
                    <a:pt x="3003" y="634"/>
                  </a:cubicBezTo>
                  <a:lnTo>
                    <a:pt x="0" y="0"/>
                  </a:lnTo>
                  <a:close/>
                </a:path>
              </a:pathLst>
            </a:custGeom>
            <a:solidFill>
              <a:srgbClr val="FF9D70"/>
            </a:solidFill>
            <a:ln>
              <a:noFill/>
            </a:ln>
          </p:spPr>
          <p:txBody>
            <a:bodyPr spcFirstLastPara="1" wrap="square" lIns="121900" tIns="121900" rIns="121900" bIns="121900" anchor="ctr" anchorCtr="0">
              <a:noAutofit/>
            </a:bodyPr>
            <a:lstStyle/>
            <a:p>
              <a:endParaRPr sz="2400"/>
            </a:p>
          </p:txBody>
        </p:sp>
        <p:sp>
          <p:nvSpPr>
            <p:cNvPr id="3687" name="Google Shape;3687;p74"/>
            <p:cNvSpPr/>
            <p:nvPr/>
          </p:nvSpPr>
          <p:spPr>
            <a:xfrm flipH="1">
              <a:off x="8345547" y="3279986"/>
              <a:ext cx="119352" cy="99706"/>
            </a:xfrm>
            <a:custGeom>
              <a:avLst/>
              <a:gdLst/>
              <a:ahLst/>
              <a:cxnLst/>
              <a:rect l="l" t="t" r="r" b="b"/>
              <a:pathLst>
                <a:path w="4204" h="3512" extrusionOk="0">
                  <a:moveTo>
                    <a:pt x="2383" y="0"/>
                  </a:moveTo>
                  <a:cubicBezTo>
                    <a:pt x="1425" y="0"/>
                    <a:pt x="301" y="94"/>
                    <a:pt x="301" y="94"/>
                  </a:cubicBezTo>
                  <a:cubicBezTo>
                    <a:pt x="301" y="94"/>
                    <a:pt x="0" y="2996"/>
                    <a:pt x="167" y="3330"/>
                  </a:cubicBezTo>
                  <a:cubicBezTo>
                    <a:pt x="231" y="3457"/>
                    <a:pt x="776" y="3512"/>
                    <a:pt x="1437" y="3512"/>
                  </a:cubicBezTo>
                  <a:cubicBezTo>
                    <a:pt x="2507" y="3512"/>
                    <a:pt x="3880" y="3369"/>
                    <a:pt x="4003" y="3163"/>
                  </a:cubicBezTo>
                  <a:cubicBezTo>
                    <a:pt x="4203" y="2796"/>
                    <a:pt x="3970" y="528"/>
                    <a:pt x="3703" y="194"/>
                  </a:cubicBezTo>
                  <a:cubicBezTo>
                    <a:pt x="3621" y="45"/>
                    <a:pt x="3042" y="0"/>
                    <a:pt x="2383"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3688" name="Google Shape;3688;p74"/>
            <p:cNvSpPr/>
            <p:nvPr/>
          </p:nvSpPr>
          <p:spPr>
            <a:xfrm flipH="1">
              <a:off x="7393801" y="2262715"/>
              <a:ext cx="229221" cy="234615"/>
            </a:xfrm>
            <a:custGeom>
              <a:avLst/>
              <a:gdLst/>
              <a:ahLst/>
              <a:cxnLst/>
              <a:rect l="l" t="t" r="r" b="b"/>
              <a:pathLst>
                <a:path w="8074" h="8264" extrusionOk="0">
                  <a:moveTo>
                    <a:pt x="5471" y="0"/>
                  </a:moveTo>
                  <a:cubicBezTo>
                    <a:pt x="4638" y="0"/>
                    <a:pt x="2403" y="3369"/>
                    <a:pt x="1869" y="4003"/>
                  </a:cubicBezTo>
                  <a:cubicBezTo>
                    <a:pt x="1754" y="4149"/>
                    <a:pt x="1694" y="4210"/>
                    <a:pt x="1668" y="4210"/>
                  </a:cubicBezTo>
                  <a:cubicBezTo>
                    <a:pt x="1580" y="4210"/>
                    <a:pt x="1879" y="3524"/>
                    <a:pt x="1802" y="3036"/>
                  </a:cubicBezTo>
                  <a:cubicBezTo>
                    <a:pt x="1702" y="2369"/>
                    <a:pt x="1669" y="2169"/>
                    <a:pt x="1202" y="1435"/>
                  </a:cubicBezTo>
                  <a:cubicBezTo>
                    <a:pt x="1060" y="1328"/>
                    <a:pt x="948" y="1278"/>
                    <a:pt x="865" y="1278"/>
                  </a:cubicBezTo>
                  <a:cubicBezTo>
                    <a:pt x="634" y="1278"/>
                    <a:pt x="612" y="1657"/>
                    <a:pt x="735" y="2269"/>
                  </a:cubicBezTo>
                  <a:cubicBezTo>
                    <a:pt x="568" y="4103"/>
                    <a:pt x="234" y="4137"/>
                    <a:pt x="134" y="5538"/>
                  </a:cubicBezTo>
                  <a:cubicBezTo>
                    <a:pt x="1" y="6839"/>
                    <a:pt x="568" y="7472"/>
                    <a:pt x="568" y="7472"/>
                  </a:cubicBezTo>
                  <a:cubicBezTo>
                    <a:pt x="886" y="7985"/>
                    <a:pt x="1232" y="8263"/>
                    <a:pt x="1680" y="8263"/>
                  </a:cubicBezTo>
                  <a:cubicBezTo>
                    <a:pt x="2079" y="8263"/>
                    <a:pt x="2558" y="8043"/>
                    <a:pt x="3170" y="7572"/>
                  </a:cubicBezTo>
                  <a:cubicBezTo>
                    <a:pt x="3670" y="7172"/>
                    <a:pt x="4471" y="6605"/>
                    <a:pt x="4804" y="6272"/>
                  </a:cubicBezTo>
                  <a:cubicBezTo>
                    <a:pt x="5371" y="5738"/>
                    <a:pt x="8007" y="4437"/>
                    <a:pt x="7840" y="4070"/>
                  </a:cubicBezTo>
                  <a:cubicBezTo>
                    <a:pt x="7821" y="4028"/>
                    <a:pt x="7771" y="4009"/>
                    <a:pt x="7699" y="4009"/>
                  </a:cubicBezTo>
                  <a:cubicBezTo>
                    <a:pt x="7201" y="4009"/>
                    <a:pt x="5617" y="4879"/>
                    <a:pt x="5342" y="4879"/>
                  </a:cubicBezTo>
                  <a:cubicBezTo>
                    <a:pt x="5309" y="4879"/>
                    <a:pt x="5295" y="4866"/>
                    <a:pt x="5305" y="4837"/>
                  </a:cubicBezTo>
                  <a:cubicBezTo>
                    <a:pt x="5371" y="4570"/>
                    <a:pt x="8073" y="1968"/>
                    <a:pt x="7740" y="1768"/>
                  </a:cubicBezTo>
                  <a:cubicBezTo>
                    <a:pt x="7710" y="1746"/>
                    <a:pt x="7673" y="1736"/>
                    <a:pt x="7629" y="1736"/>
                  </a:cubicBezTo>
                  <a:cubicBezTo>
                    <a:pt x="6973" y="1736"/>
                    <a:pt x="4835" y="4077"/>
                    <a:pt x="4613" y="4077"/>
                  </a:cubicBezTo>
                  <a:cubicBezTo>
                    <a:pt x="4583" y="4077"/>
                    <a:pt x="4589" y="4034"/>
                    <a:pt x="4638" y="3937"/>
                  </a:cubicBezTo>
                  <a:cubicBezTo>
                    <a:pt x="5038" y="3074"/>
                    <a:pt x="7286" y="137"/>
                    <a:pt x="6763" y="137"/>
                  </a:cubicBezTo>
                  <a:cubicBezTo>
                    <a:pt x="6719" y="137"/>
                    <a:pt x="6657" y="157"/>
                    <a:pt x="6572" y="201"/>
                  </a:cubicBezTo>
                  <a:cubicBezTo>
                    <a:pt x="5596" y="768"/>
                    <a:pt x="4054" y="3061"/>
                    <a:pt x="3998" y="3061"/>
                  </a:cubicBezTo>
                  <a:cubicBezTo>
                    <a:pt x="3994" y="3061"/>
                    <a:pt x="3996" y="3053"/>
                    <a:pt x="4004" y="3036"/>
                  </a:cubicBezTo>
                  <a:cubicBezTo>
                    <a:pt x="4337" y="2335"/>
                    <a:pt x="6005" y="0"/>
                    <a:pt x="5471" y="0"/>
                  </a:cubicBezTo>
                  <a:close/>
                </a:path>
              </a:pathLst>
            </a:custGeom>
            <a:solidFill>
              <a:srgbClr val="FF9D70"/>
            </a:solidFill>
            <a:ln>
              <a:noFill/>
            </a:ln>
          </p:spPr>
          <p:txBody>
            <a:bodyPr spcFirstLastPara="1" wrap="square" lIns="121900" tIns="121900" rIns="121900" bIns="121900" anchor="ctr" anchorCtr="0">
              <a:noAutofit/>
            </a:bodyPr>
            <a:lstStyle/>
            <a:p>
              <a:endParaRPr sz="2400"/>
            </a:p>
          </p:txBody>
        </p:sp>
        <p:sp>
          <p:nvSpPr>
            <p:cNvPr id="3689" name="Google Shape;3689;p74"/>
            <p:cNvSpPr/>
            <p:nvPr/>
          </p:nvSpPr>
          <p:spPr>
            <a:xfrm flipH="1">
              <a:off x="7538703" y="2444752"/>
              <a:ext cx="131644" cy="125768"/>
            </a:xfrm>
            <a:custGeom>
              <a:avLst/>
              <a:gdLst/>
              <a:ahLst/>
              <a:cxnLst/>
              <a:rect l="l" t="t" r="r" b="b"/>
              <a:pathLst>
                <a:path w="4637" h="4430" extrusionOk="0">
                  <a:moveTo>
                    <a:pt x="1234" y="1"/>
                  </a:moveTo>
                  <a:cubicBezTo>
                    <a:pt x="1176" y="1"/>
                    <a:pt x="1131" y="9"/>
                    <a:pt x="1101" y="26"/>
                  </a:cubicBezTo>
                  <a:cubicBezTo>
                    <a:pt x="734" y="226"/>
                    <a:pt x="0" y="2395"/>
                    <a:pt x="0" y="2762"/>
                  </a:cubicBezTo>
                  <a:cubicBezTo>
                    <a:pt x="67" y="3195"/>
                    <a:pt x="3036" y="4430"/>
                    <a:pt x="3036" y="4430"/>
                  </a:cubicBezTo>
                  <a:cubicBezTo>
                    <a:pt x="3036" y="4430"/>
                    <a:pt x="4637" y="1994"/>
                    <a:pt x="4637" y="1594"/>
                  </a:cubicBezTo>
                  <a:cubicBezTo>
                    <a:pt x="4637" y="1255"/>
                    <a:pt x="1951" y="1"/>
                    <a:pt x="1234"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3690" name="Google Shape;3690;p74"/>
            <p:cNvSpPr/>
            <p:nvPr/>
          </p:nvSpPr>
          <p:spPr>
            <a:xfrm flipH="1">
              <a:off x="7540605" y="2330908"/>
              <a:ext cx="964068" cy="969774"/>
            </a:xfrm>
            <a:custGeom>
              <a:avLst/>
              <a:gdLst/>
              <a:ahLst/>
              <a:cxnLst/>
              <a:rect l="l" t="t" r="r" b="b"/>
              <a:pathLst>
                <a:path w="33958" h="34159" extrusionOk="0">
                  <a:moveTo>
                    <a:pt x="10708" y="0"/>
                  </a:moveTo>
                  <a:cubicBezTo>
                    <a:pt x="7539" y="867"/>
                    <a:pt x="4070" y="2669"/>
                    <a:pt x="3336" y="4003"/>
                  </a:cubicBezTo>
                  <a:cubicBezTo>
                    <a:pt x="2069" y="6205"/>
                    <a:pt x="834" y="13743"/>
                    <a:pt x="501" y="15845"/>
                  </a:cubicBezTo>
                  <a:cubicBezTo>
                    <a:pt x="34" y="17946"/>
                    <a:pt x="0" y="22917"/>
                    <a:pt x="367" y="25285"/>
                  </a:cubicBezTo>
                  <a:cubicBezTo>
                    <a:pt x="734" y="27687"/>
                    <a:pt x="501" y="31389"/>
                    <a:pt x="401" y="32190"/>
                  </a:cubicBezTo>
                  <a:cubicBezTo>
                    <a:pt x="267" y="32957"/>
                    <a:pt x="567" y="33958"/>
                    <a:pt x="1501" y="34091"/>
                  </a:cubicBezTo>
                  <a:cubicBezTo>
                    <a:pt x="1841" y="34142"/>
                    <a:pt x="2247" y="34159"/>
                    <a:pt x="2679" y="34159"/>
                  </a:cubicBezTo>
                  <a:cubicBezTo>
                    <a:pt x="3391" y="34159"/>
                    <a:pt x="4172" y="34112"/>
                    <a:pt x="4837" y="34091"/>
                  </a:cubicBezTo>
                  <a:cubicBezTo>
                    <a:pt x="5871" y="34058"/>
                    <a:pt x="6105" y="33858"/>
                    <a:pt x="6372" y="31923"/>
                  </a:cubicBezTo>
                  <a:cubicBezTo>
                    <a:pt x="6605" y="30022"/>
                    <a:pt x="6238" y="22416"/>
                    <a:pt x="6171" y="21582"/>
                  </a:cubicBezTo>
                  <a:cubicBezTo>
                    <a:pt x="6071" y="20748"/>
                    <a:pt x="6872" y="17713"/>
                    <a:pt x="6872" y="17713"/>
                  </a:cubicBezTo>
                  <a:cubicBezTo>
                    <a:pt x="6872" y="17713"/>
                    <a:pt x="7072" y="18380"/>
                    <a:pt x="7239" y="19281"/>
                  </a:cubicBezTo>
                  <a:cubicBezTo>
                    <a:pt x="7406" y="20215"/>
                    <a:pt x="7206" y="22550"/>
                    <a:pt x="7239" y="23217"/>
                  </a:cubicBezTo>
                  <a:cubicBezTo>
                    <a:pt x="7272" y="23884"/>
                    <a:pt x="8240" y="24217"/>
                    <a:pt x="10841" y="25885"/>
                  </a:cubicBezTo>
                  <a:lnTo>
                    <a:pt x="11208" y="26119"/>
                  </a:lnTo>
                  <a:cubicBezTo>
                    <a:pt x="14377" y="26085"/>
                    <a:pt x="20749" y="25952"/>
                    <a:pt x="23117" y="25919"/>
                  </a:cubicBezTo>
                  <a:cubicBezTo>
                    <a:pt x="23184" y="25885"/>
                    <a:pt x="23217" y="25885"/>
                    <a:pt x="23284" y="25852"/>
                  </a:cubicBezTo>
                  <a:cubicBezTo>
                    <a:pt x="24051" y="25418"/>
                    <a:pt x="24284" y="23917"/>
                    <a:pt x="24384" y="23183"/>
                  </a:cubicBezTo>
                  <a:cubicBezTo>
                    <a:pt x="24451" y="22416"/>
                    <a:pt x="23017" y="19748"/>
                    <a:pt x="23017" y="19748"/>
                  </a:cubicBezTo>
                  <a:lnTo>
                    <a:pt x="23017" y="19748"/>
                  </a:lnTo>
                  <a:cubicBezTo>
                    <a:pt x="23017" y="19748"/>
                    <a:pt x="24035" y="20034"/>
                    <a:pt x="24934" y="20034"/>
                  </a:cubicBezTo>
                  <a:cubicBezTo>
                    <a:pt x="25406" y="20034"/>
                    <a:pt x="25845" y="19955"/>
                    <a:pt x="26086" y="19714"/>
                  </a:cubicBezTo>
                  <a:cubicBezTo>
                    <a:pt x="30389" y="15678"/>
                    <a:pt x="30956" y="11608"/>
                    <a:pt x="32924" y="9407"/>
                  </a:cubicBezTo>
                  <a:cubicBezTo>
                    <a:pt x="33958" y="8273"/>
                    <a:pt x="33124" y="7372"/>
                    <a:pt x="32123" y="7039"/>
                  </a:cubicBezTo>
                  <a:cubicBezTo>
                    <a:pt x="31089" y="6672"/>
                    <a:pt x="30022" y="5838"/>
                    <a:pt x="29288" y="5771"/>
                  </a:cubicBezTo>
                  <a:cubicBezTo>
                    <a:pt x="29278" y="5770"/>
                    <a:pt x="29267" y="5770"/>
                    <a:pt x="29257" y="5770"/>
                  </a:cubicBezTo>
                  <a:cubicBezTo>
                    <a:pt x="28591" y="5770"/>
                    <a:pt x="28709" y="6850"/>
                    <a:pt x="27920" y="7606"/>
                  </a:cubicBezTo>
                  <a:cubicBezTo>
                    <a:pt x="26119" y="9407"/>
                    <a:pt x="24451" y="11041"/>
                    <a:pt x="24451" y="11041"/>
                  </a:cubicBezTo>
                  <a:cubicBezTo>
                    <a:pt x="23551" y="8373"/>
                    <a:pt x="21949" y="4537"/>
                    <a:pt x="20582" y="3002"/>
                  </a:cubicBezTo>
                  <a:cubicBezTo>
                    <a:pt x="19214" y="1434"/>
                    <a:pt x="14744" y="367"/>
                    <a:pt x="14744" y="367"/>
                  </a:cubicBezTo>
                  <a:lnTo>
                    <a:pt x="10708" y="0"/>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3691" name="Google Shape;3691;p74"/>
            <p:cNvSpPr/>
            <p:nvPr/>
          </p:nvSpPr>
          <p:spPr>
            <a:xfrm flipH="1">
              <a:off x="7783028" y="2644362"/>
              <a:ext cx="35062" cy="209319"/>
            </a:xfrm>
            <a:custGeom>
              <a:avLst/>
              <a:gdLst/>
              <a:ahLst/>
              <a:cxnLst/>
              <a:rect l="l" t="t" r="r" b="b"/>
              <a:pathLst>
                <a:path w="1235" h="7373" fill="none" extrusionOk="0">
                  <a:moveTo>
                    <a:pt x="167" y="0"/>
                  </a:moveTo>
                  <a:cubicBezTo>
                    <a:pt x="167" y="0"/>
                    <a:pt x="1235" y="3336"/>
                    <a:pt x="0" y="7372"/>
                  </a:cubicBezTo>
                </a:path>
              </a:pathLst>
            </a:custGeom>
            <a:noFill/>
            <a:ln w="7500"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92" name="Google Shape;3692;p74"/>
            <p:cNvSpPr/>
            <p:nvPr/>
          </p:nvSpPr>
          <p:spPr>
            <a:xfrm flipH="1">
              <a:off x="7773545" y="2703073"/>
              <a:ext cx="20867" cy="158189"/>
            </a:xfrm>
            <a:custGeom>
              <a:avLst/>
              <a:gdLst/>
              <a:ahLst/>
              <a:cxnLst/>
              <a:rect l="l" t="t" r="r" b="b"/>
              <a:pathLst>
                <a:path w="735" h="5572" fill="none" extrusionOk="0">
                  <a:moveTo>
                    <a:pt x="734" y="5571"/>
                  </a:moveTo>
                  <a:cubicBezTo>
                    <a:pt x="734" y="5571"/>
                    <a:pt x="601" y="2069"/>
                    <a:pt x="0" y="1"/>
                  </a:cubicBezTo>
                </a:path>
              </a:pathLst>
            </a:custGeom>
            <a:noFill/>
            <a:ln w="7500"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93" name="Google Shape;3693;p74"/>
            <p:cNvSpPr/>
            <p:nvPr/>
          </p:nvSpPr>
          <p:spPr>
            <a:xfrm flipH="1">
              <a:off x="7874898" y="2882072"/>
              <a:ext cx="292644" cy="90933"/>
            </a:xfrm>
            <a:custGeom>
              <a:avLst/>
              <a:gdLst/>
              <a:ahLst/>
              <a:cxnLst/>
              <a:rect l="l" t="t" r="r" b="b"/>
              <a:pathLst>
                <a:path w="10308" h="3203" fill="none" extrusionOk="0">
                  <a:moveTo>
                    <a:pt x="10308" y="1801"/>
                  </a:moveTo>
                  <a:cubicBezTo>
                    <a:pt x="10308" y="1801"/>
                    <a:pt x="5304" y="3202"/>
                    <a:pt x="1" y="0"/>
                  </a:cubicBezTo>
                </a:path>
              </a:pathLst>
            </a:custGeom>
            <a:noFill/>
            <a:ln w="7500"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94" name="Google Shape;3694;p74"/>
            <p:cNvSpPr/>
            <p:nvPr/>
          </p:nvSpPr>
          <p:spPr>
            <a:xfrm flipH="1">
              <a:off x="7895707" y="2854590"/>
              <a:ext cx="158189" cy="51159"/>
            </a:xfrm>
            <a:custGeom>
              <a:avLst/>
              <a:gdLst/>
              <a:ahLst/>
              <a:cxnLst/>
              <a:rect l="l" t="t" r="r" b="b"/>
              <a:pathLst>
                <a:path w="5572" h="1802" fill="none" extrusionOk="0">
                  <a:moveTo>
                    <a:pt x="5571" y="1"/>
                  </a:moveTo>
                  <a:cubicBezTo>
                    <a:pt x="5571" y="1"/>
                    <a:pt x="2869" y="1802"/>
                    <a:pt x="0" y="1802"/>
                  </a:cubicBezTo>
                </a:path>
              </a:pathLst>
            </a:custGeom>
            <a:noFill/>
            <a:ln w="7500"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95" name="Google Shape;3695;p74"/>
            <p:cNvSpPr/>
            <p:nvPr/>
          </p:nvSpPr>
          <p:spPr>
            <a:xfrm flipH="1">
              <a:off x="8365448" y="2940782"/>
              <a:ext cx="95674" cy="36964"/>
            </a:xfrm>
            <a:custGeom>
              <a:avLst/>
              <a:gdLst/>
              <a:ahLst/>
              <a:cxnLst/>
              <a:rect l="l" t="t" r="r" b="b"/>
              <a:pathLst>
                <a:path w="3370" h="1302" fill="none" extrusionOk="0">
                  <a:moveTo>
                    <a:pt x="3370" y="0"/>
                  </a:moveTo>
                  <a:cubicBezTo>
                    <a:pt x="3370" y="0"/>
                    <a:pt x="1669" y="1301"/>
                    <a:pt x="1" y="1101"/>
                  </a:cubicBezTo>
                </a:path>
              </a:pathLst>
            </a:custGeom>
            <a:noFill/>
            <a:ln w="7500" cap="rnd" cmpd="sng">
              <a:solidFill>
                <a:srgbClr val="1D244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96" name="Google Shape;3696;p74"/>
            <p:cNvSpPr/>
            <p:nvPr/>
          </p:nvSpPr>
          <p:spPr>
            <a:xfrm flipH="1">
              <a:off x="8405223" y="2918979"/>
              <a:ext cx="71032" cy="32251"/>
            </a:xfrm>
            <a:custGeom>
              <a:avLst/>
              <a:gdLst/>
              <a:ahLst/>
              <a:cxnLst/>
              <a:rect l="l" t="t" r="r" b="b"/>
              <a:pathLst>
                <a:path w="2502" h="1136" fill="none" extrusionOk="0">
                  <a:moveTo>
                    <a:pt x="2502" y="1135"/>
                  </a:moveTo>
                  <a:cubicBezTo>
                    <a:pt x="2368" y="1135"/>
                    <a:pt x="601" y="968"/>
                    <a:pt x="0" y="1"/>
                  </a:cubicBezTo>
                </a:path>
              </a:pathLst>
            </a:custGeom>
            <a:noFill/>
            <a:ln w="7500"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97" name="Google Shape;3697;p74"/>
            <p:cNvSpPr/>
            <p:nvPr/>
          </p:nvSpPr>
          <p:spPr>
            <a:xfrm flipH="1">
              <a:off x="7854996" y="2450231"/>
              <a:ext cx="81479" cy="441323"/>
            </a:xfrm>
            <a:custGeom>
              <a:avLst/>
              <a:gdLst/>
              <a:ahLst/>
              <a:cxnLst/>
              <a:rect l="l" t="t" r="r" b="b"/>
              <a:pathLst>
                <a:path w="2870" h="15545" fill="none" extrusionOk="0">
                  <a:moveTo>
                    <a:pt x="234" y="0"/>
                  </a:moveTo>
                  <a:cubicBezTo>
                    <a:pt x="234" y="0"/>
                    <a:pt x="1" y="2735"/>
                    <a:pt x="34" y="3336"/>
                  </a:cubicBezTo>
                  <a:cubicBezTo>
                    <a:pt x="67" y="3903"/>
                    <a:pt x="1368" y="6371"/>
                    <a:pt x="1568" y="9207"/>
                  </a:cubicBezTo>
                  <a:cubicBezTo>
                    <a:pt x="1769" y="12009"/>
                    <a:pt x="2569" y="13577"/>
                    <a:pt x="2869" y="15545"/>
                  </a:cubicBezTo>
                </a:path>
              </a:pathLst>
            </a:custGeom>
            <a:noFill/>
            <a:ln w="7500"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98" name="Google Shape;3698;p74"/>
            <p:cNvSpPr/>
            <p:nvPr/>
          </p:nvSpPr>
          <p:spPr>
            <a:xfrm flipH="1">
              <a:off x="8286836" y="2412331"/>
              <a:ext cx="135449" cy="422415"/>
            </a:xfrm>
            <a:custGeom>
              <a:avLst/>
              <a:gdLst/>
              <a:ahLst/>
              <a:cxnLst/>
              <a:rect l="l" t="t" r="r" b="b"/>
              <a:pathLst>
                <a:path w="4771" h="14879" fill="none" extrusionOk="0">
                  <a:moveTo>
                    <a:pt x="3870" y="14878"/>
                  </a:moveTo>
                  <a:cubicBezTo>
                    <a:pt x="4103" y="13010"/>
                    <a:pt x="4771" y="6606"/>
                    <a:pt x="4037" y="4371"/>
                  </a:cubicBezTo>
                  <a:cubicBezTo>
                    <a:pt x="3336" y="2136"/>
                    <a:pt x="1001" y="1"/>
                    <a:pt x="0" y="1669"/>
                  </a:cubicBezTo>
                </a:path>
              </a:pathLst>
            </a:custGeom>
            <a:noFill/>
            <a:ln w="7500" cap="rnd"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99" name="Google Shape;3699;p74"/>
            <p:cNvSpPr/>
            <p:nvPr/>
          </p:nvSpPr>
          <p:spPr>
            <a:xfrm flipH="1">
              <a:off x="8064287" y="2282617"/>
              <a:ext cx="177125" cy="154385"/>
            </a:xfrm>
            <a:custGeom>
              <a:avLst/>
              <a:gdLst/>
              <a:ahLst/>
              <a:cxnLst/>
              <a:rect l="l" t="t" r="r" b="b"/>
              <a:pathLst>
                <a:path w="6239" h="5438" extrusionOk="0">
                  <a:moveTo>
                    <a:pt x="1370" y="1"/>
                  </a:moveTo>
                  <a:cubicBezTo>
                    <a:pt x="1290" y="1"/>
                    <a:pt x="1141" y="438"/>
                    <a:pt x="968" y="901"/>
                  </a:cubicBezTo>
                  <a:cubicBezTo>
                    <a:pt x="768" y="1401"/>
                    <a:pt x="1" y="2135"/>
                    <a:pt x="1" y="2135"/>
                  </a:cubicBezTo>
                  <a:cubicBezTo>
                    <a:pt x="901" y="4136"/>
                    <a:pt x="2936" y="5437"/>
                    <a:pt x="2936" y="5437"/>
                  </a:cubicBezTo>
                  <a:lnTo>
                    <a:pt x="4137" y="3302"/>
                  </a:lnTo>
                  <a:lnTo>
                    <a:pt x="5972" y="5137"/>
                  </a:lnTo>
                  <a:lnTo>
                    <a:pt x="6238" y="2769"/>
                  </a:lnTo>
                  <a:cubicBezTo>
                    <a:pt x="6238" y="2769"/>
                    <a:pt x="5738" y="1434"/>
                    <a:pt x="5671" y="1201"/>
                  </a:cubicBezTo>
                  <a:cubicBezTo>
                    <a:pt x="5638" y="901"/>
                    <a:pt x="5238" y="634"/>
                    <a:pt x="5238" y="634"/>
                  </a:cubicBezTo>
                  <a:cubicBezTo>
                    <a:pt x="5004" y="1368"/>
                    <a:pt x="4137" y="1734"/>
                    <a:pt x="4137" y="1734"/>
                  </a:cubicBezTo>
                  <a:cubicBezTo>
                    <a:pt x="1835" y="1234"/>
                    <a:pt x="1402" y="33"/>
                    <a:pt x="1402" y="33"/>
                  </a:cubicBezTo>
                  <a:cubicBezTo>
                    <a:pt x="1393" y="11"/>
                    <a:pt x="1382" y="1"/>
                    <a:pt x="1370"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grpSp>
      <p:grpSp>
        <p:nvGrpSpPr>
          <p:cNvPr id="3700" name="Google Shape;3700;p74"/>
          <p:cNvGrpSpPr/>
          <p:nvPr/>
        </p:nvGrpSpPr>
        <p:grpSpPr>
          <a:xfrm>
            <a:off x="2850134" y="4445237"/>
            <a:ext cx="2367295" cy="1421468"/>
            <a:chOff x="2599775" y="3210802"/>
            <a:chExt cx="1775471" cy="1066101"/>
          </a:xfrm>
        </p:grpSpPr>
        <p:sp>
          <p:nvSpPr>
            <p:cNvPr id="3701" name="Google Shape;3701;p74"/>
            <p:cNvSpPr/>
            <p:nvPr/>
          </p:nvSpPr>
          <p:spPr>
            <a:xfrm>
              <a:off x="2645939" y="4118951"/>
              <a:ext cx="677290" cy="157952"/>
            </a:xfrm>
            <a:custGeom>
              <a:avLst/>
              <a:gdLst/>
              <a:ahLst/>
              <a:cxnLst/>
              <a:rect l="l" t="t" r="r" b="b"/>
              <a:pathLst>
                <a:path w="33759" h="7873" extrusionOk="0">
                  <a:moveTo>
                    <a:pt x="668" y="0"/>
                  </a:moveTo>
                  <a:cubicBezTo>
                    <a:pt x="301" y="0"/>
                    <a:pt x="1" y="267"/>
                    <a:pt x="1" y="667"/>
                  </a:cubicBezTo>
                  <a:lnTo>
                    <a:pt x="1" y="7205"/>
                  </a:lnTo>
                  <a:cubicBezTo>
                    <a:pt x="1" y="7572"/>
                    <a:pt x="301" y="7873"/>
                    <a:pt x="668" y="7873"/>
                  </a:cubicBezTo>
                  <a:lnTo>
                    <a:pt x="33091" y="7873"/>
                  </a:lnTo>
                  <a:cubicBezTo>
                    <a:pt x="33458" y="7873"/>
                    <a:pt x="33758" y="7572"/>
                    <a:pt x="33758" y="7205"/>
                  </a:cubicBezTo>
                  <a:lnTo>
                    <a:pt x="33758" y="667"/>
                  </a:lnTo>
                  <a:cubicBezTo>
                    <a:pt x="33758" y="267"/>
                    <a:pt x="33458" y="0"/>
                    <a:pt x="33091"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3702" name="Google Shape;3702;p74"/>
            <p:cNvSpPr/>
            <p:nvPr/>
          </p:nvSpPr>
          <p:spPr>
            <a:xfrm>
              <a:off x="2703499" y="4132995"/>
              <a:ext cx="28790" cy="129182"/>
            </a:xfrm>
            <a:custGeom>
              <a:avLst/>
              <a:gdLst/>
              <a:ahLst/>
              <a:cxnLst/>
              <a:rect l="l" t="t" r="r" b="b"/>
              <a:pathLst>
                <a:path w="1435" h="6439" extrusionOk="0">
                  <a:moveTo>
                    <a:pt x="0" y="1"/>
                  </a:moveTo>
                  <a:lnTo>
                    <a:pt x="0" y="6439"/>
                  </a:lnTo>
                  <a:lnTo>
                    <a:pt x="1435" y="6439"/>
                  </a:lnTo>
                  <a:lnTo>
                    <a:pt x="1435" y="1"/>
                  </a:lnTo>
                  <a:close/>
                </a:path>
              </a:pathLst>
            </a:custGeom>
            <a:solidFill>
              <a:srgbClr val="FACD5D"/>
            </a:solidFill>
            <a:ln>
              <a:noFill/>
            </a:ln>
          </p:spPr>
          <p:txBody>
            <a:bodyPr spcFirstLastPara="1" wrap="square" lIns="121900" tIns="121900" rIns="121900" bIns="121900" anchor="ctr" anchorCtr="0">
              <a:noAutofit/>
            </a:bodyPr>
            <a:lstStyle/>
            <a:p>
              <a:endParaRPr sz="2400"/>
            </a:p>
          </p:txBody>
        </p:sp>
        <p:sp>
          <p:nvSpPr>
            <p:cNvPr id="3703" name="Google Shape;3703;p74"/>
            <p:cNvSpPr/>
            <p:nvPr/>
          </p:nvSpPr>
          <p:spPr>
            <a:xfrm>
              <a:off x="2792496" y="4132995"/>
              <a:ext cx="29472" cy="129182"/>
            </a:xfrm>
            <a:custGeom>
              <a:avLst/>
              <a:gdLst/>
              <a:ahLst/>
              <a:cxnLst/>
              <a:rect l="l" t="t" r="r" b="b"/>
              <a:pathLst>
                <a:path w="1469" h="6439" extrusionOk="0">
                  <a:moveTo>
                    <a:pt x="1" y="1"/>
                  </a:moveTo>
                  <a:lnTo>
                    <a:pt x="1" y="6439"/>
                  </a:lnTo>
                  <a:lnTo>
                    <a:pt x="1469" y="6439"/>
                  </a:lnTo>
                  <a:lnTo>
                    <a:pt x="1469" y="1"/>
                  </a:lnTo>
                  <a:close/>
                </a:path>
              </a:pathLst>
            </a:custGeom>
            <a:solidFill>
              <a:srgbClr val="FACD5D"/>
            </a:solidFill>
            <a:ln>
              <a:noFill/>
            </a:ln>
          </p:spPr>
          <p:txBody>
            <a:bodyPr spcFirstLastPara="1" wrap="square" lIns="121900" tIns="121900" rIns="121900" bIns="121900" anchor="ctr" anchorCtr="0">
              <a:noAutofit/>
            </a:bodyPr>
            <a:lstStyle/>
            <a:p>
              <a:endParaRPr sz="2400"/>
            </a:p>
          </p:txBody>
        </p:sp>
        <p:sp>
          <p:nvSpPr>
            <p:cNvPr id="3704" name="Google Shape;3704;p74"/>
            <p:cNvSpPr/>
            <p:nvPr/>
          </p:nvSpPr>
          <p:spPr>
            <a:xfrm>
              <a:off x="2881513" y="4132995"/>
              <a:ext cx="28790" cy="129182"/>
            </a:xfrm>
            <a:custGeom>
              <a:avLst/>
              <a:gdLst/>
              <a:ahLst/>
              <a:cxnLst/>
              <a:rect l="l" t="t" r="r" b="b"/>
              <a:pathLst>
                <a:path w="1435" h="6439" extrusionOk="0">
                  <a:moveTo>
                    <a:pt x="0" y="1"/>
                  </a:moveTo>
                  <a:lnTo>
                    <a:pt x="0" y="6439"/>
                  </a:lnTo>
                  <a:lnTo>
                    <a:pt x="1435" y="6439"/>
                  </a:lnTo>
                  <a:lnTo>
                    <a:pt x="1435"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705" name="Google Shape;3705;p74"/>
            <p:cNvSpPr/>
            <p:nvPr/>
          </p:nvSpPr>
          <p:spPr>
            <a:xfrm>
              <a:off x="2969848" y="4132995"/>
              <a:ext cx="29472" cy="129182"/>
            </a:xfrm>
            <a:custGeom>
              <a:avLst/>
              <a:gdLst/>
              <a:ahLst/>
              <a:cxnLst/>
              <a:rect l="l" t="t" r="r" b="b"/>
              <a:pathLst>
                <a:path w="1469" h="6439" extrusionOk="0">
                  <a:moveTo>
                    <a:pt x="1" y="1"/>
                  </a:moveTo>
                  <a:lnTo>
                    <a:pt x="1" y="6439"/>
                  </a:lnTo>
                  <a:lnTo>
                    <a:pt x="1468" y="6439"/>
                  </a:lnTo>
                  <a:lnTo>
                    <a:pt x="1468"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706" name="Google Shape;3706;p74"/>
            <p:cNvSpPr/>
            <p:nvPr/>
          </p:nvSpPr>
          <p:spPr>
            <a:xfrm>
              <a:off x="3058866" y="4132995"/>
              <a:ext cx="29452" cy="129182"/>
            </a:xfrm>
            <a:custGeom>
              <a:avLst/>
              <a:gdLst/>
              <a:ahLst/>
              <a:cxnLst/>
              <a:rect l="l" t="t" r="r" b="b"/>
              <a:pathLst>
                <a:path w="1468" h="6439" extrusionOk="0">
                  <a:moveTo>
                    <a:pt x="0" y="1"/>
                  </a:moveTo>
                  <a:lnTo>
                    <a:pt x="0" y="6439"/>
                  </a:lnTo>
                  <a:lnTo>
                    <a:pt x="1468" y="6439"/>
                  </a:lnTo>
                  <a:lnTo>
                    <a:pt x="1468"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707" name="Google Shape;3707;p74"/>
            <p:cNvSpPr/>
            <p:nvPr/>
          </p:nvSpPr>
          <p:spPr>
            <a:xfrm>
              <a:off x="3148525" y="4132995"/>
              <a:ext cx="28810" cy="129182"/>
            </a:xfrm>
            <a:custGeom>
              <a:avLst/>
              <a:gdLst/>
              <a:ahLst/>
              <a:cxnLst/>
              <a:rect l="l" t="t" r="r" b="b"/>
              <a:pathLst>
                <a:path w="1436" h="6439" extrusionOk="0">
                  <a:moveTo>
                    <a:pt x="1" y="1"/>
                  </a:moveTo>
                  <a:lnTo>
                    <a:pt x="1" y="6439"/>
                  </a:lnTo>
                  <a:lnTo>
                    <a:pt x="1435" y="6439"/>
                  </a:lnTo>
                  <a:lnTo>
                    <a:pt x="1435"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708" name="Google Shape;3708;p74"/>
            <p:cNvSpPr/>
            <p:nvPr/>
          </p:nvSpPr>
          <p:spPr>
            <a:xfrm>
              <a:off x="3236880" y="4132995"/>
              <a:ext cx="29452" cy="129182"/>
            </a:xfrm>
            <a:custGeom>
              <a:avLst/>
              <a:gdLst/>
              <a:ahLst/>
              <a:cxnLst/>
              <a:rect l="l" t="t" r="r" b="b"/>
              <a:pathLst>
                <a:path w="1468" h="6439" extrusionOk="0">
                  <a:moveTo>
                    <a:pt x="0" y="1"/>
                  </a:moveTo>
                  <a:lnTo>
                    <a:pt x="0" y="6439"/>
                  </a:lnTo>
                  <a:lnTo>
                    <a:pt x="1468" y="6439"/>
                  </a:lnTo>
                  <a:lnTo>
                    <a:pt x="1468"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709" name="Google Shape;3709;p74"/>
            <p:cNvSpPr/>
            <p:nvPr/>
          </p:nvSpPr>
          <p:spPr>
            <a:xfrm>
              <a:off x="2676053" y="4132995"/>
              <a:ext cx="187404" cy="128520"/>
            </a:xfrm>
            <a:custGeom>
              <a:avLst/>
              <a:gdLst/>
              <a:ahLst/>
              <a:cxnLst/>
              <a:rect l="l" t="t" r="r" b="b"/>
              <a:pathLst>
                <a:path w="9341" h="6406" extrusionOk="0">
                  <a:moveTo>
                    <a:pt x="1" y="1"/>
                  </a:moveTo>
                  <a:lnTo>
                    <a:pt x="1" y="6405"/>
                  </a:lnTo>
                  <a:lnTo>
                    <a:pt x="9341" y="6405"/>
                  </a:lnTo>
                  <a:lnTo>
                    <a:pt x="9341" y="1"/>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3710" name="Google Shape;3710;p74"/>
            <p:cNvSpPr/>
            <p:nvPr/>
          </p:nvSpPr>
          <p:spPr>
            <a:xfrm>
              <a:off x="2645939" y="4118951"/>
              <a:ext cx="677290" cy="14064"/>
            </a:xfrm>
            <a:custGeom>
              <a:avLst/>
              <a:gdLst/>
              <a:ahLst/>
              <a:cxnLst/>
              <a:rect l="l" t="t" r="r" b="b"/>
              <a:pathLst>
                <a:path w="33759" h="701" extrusionOk="0">
                  <a:moveTo>
                    <a:pt x="668" y="0"/>
                  </a:moveTo>
                  <a:cubicBezTo>
                    <a:pt x="301" y="0"/>
                    <a:pt x="1" y="267"/>
                    <a:pt x="1" y="667"/>
                  </a:cubicBezTo>
                  <a:lnTo>
                    <a:pt x="1" y="701"/>
                  </a:lnTo>
                  <a:lnTo>
                    <a:pt x="33758" y="701"/>
                  </a:lnTo>
                  <a:lnTo>
                    <a:pt x="33758" y="667"/>
                  </a:lnTo>
                  <a:cubicBezTo>
                    <a:pt x="33758" y="267"/>
                    <a:pt x="33458" y="0"/>
                    <a:pt x="33091"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711" name="Google Shape;3711;p74"/>
            <p:cNvSpPr/>
            <p:nvPr/>
          </p:nvSpPr>
          <p:spPr>
            <a:xfrm>
              <a:off x="2599775" y="3959675"/>
              <a:ext cx="676608" cy="157952"/>
            </a:xfrm>
            <a:custGeom>
              <a:avLst/>
              <a:gdLst/>
              <a:ahLst/>
              <a:cxnLst/>
              <a:rect l="l" t="t" r="r" b="b"/>
              <a:pathLst>
                <a:path w="33725" h="7873" extrusionOk="0">
                  <a:moveTo>
                    <a:pt x="667" y="0"/>
                  </a:moveTo>
                  <a:cubicBezTo>
                    <a:pt x="267" y="0"/>
                    <a:pt x="0" y="300"/>
                    <a:pt x="0" y="667"/>
                  </a:cubicBezTo>
                  <a:lnTo>
                    <a:pt x="0" y="7205"/>
                  </a:lnTo>
                  <a:cubicBezTo>
                    <a:pt x="0" y="7606"/>
                    <a:pt x="267" y="7873"/>
                    <a:pt x="667" y="7873"/>
                  </a:cubicBezTo>
                  <a:lnTo>
                    <a:pt x="33057" y="7873"/>
                  </a:lnTo>
                  <a:cubicBezTo>
                    <a:pt x="33424" y="7873"/>
                    <a:pt x="33724" y="7606"/>
                    <a:pt x="33724" y="7205"/>
                  </a:cubicBezTo>
                  <a:lnTo>
                    <a:pt x="33724" y="667"/>
                  </a:lnTo>
                  <a:cubicBezTo>
                    <a:pt x="33724" y="300"/>
                    <a:pt x="33424" y="0"/>
                    <a:pt x="33057"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3712" name="Google Shape;3712;p74"/>
            <p:cNvSpPr/>
            <p:nvPr/>
          </p:nvSpPr>
          <p:spPr>
            <a:xfrm>
              <a:off x="2744988" y="3973719"/>
              <a:ext cx="29472" cy="129844"/>
            </a:xfrm>
            <a:custGeom>
              <a:avLst/>
              <a:gdLst/>
              <a:ahLst/>
              <a:cxnLst/>
              <a:rect l="l" t="t" r="r" b="b"/>
              <a:pathLst>
                <a:path w="1469" h="6472" extrusionOk="0">
                  <a:moveTo>
                    <a:pt x="1" y="1"/>
                  </a:moveTo>
                  <a:lnTo>
                    <a:pt x="1" y="6472"/>
                  </a:lnTo>
                  <a:lnTo>
                    <a:pt x="1468" y="6472"/>
                  </a:lnTo>
                  <a:lnTo>
                    <a:pt x="1468" y="1"/>
                  </a:lnTo>
                  <a:close/>
                </a:path>
              </a:pathLst>
            </a:custGeom>
            <a:solidFill>
              <a:srgbClr val="FACD5D"/>
            </a:solidFill>
            <a:ln>
              <a:noFill/>
            </a:ln>
          </p:spPr>
          <p:txBody>
            <a:bodyPr spcFirstLastPara="1" wrap="square" lIns="121900" tIns="121900" rIns="121900" bIns="121900" anchor="ctr" anchorCtr="0">
              <a:noAutofit/>
            </a:bodyPr>
            <a:lstStyle/>
            <a:p>
              <a:endParaRPr sz="2400"/>
            </a:p>
          </p:txBody>
        </p:sp>
        <p:sp>
          <p:nvSpPr>
            <p:cNvPr id="3713" name="Google Shape;3713;p74"/>
            <p:cNvSpPr/>
            <p:nvPr/>
          </p:nvSpPr>
          <p:spPr>
            <a:xfrm>
              <a:off x="2834667" y="3973719"/>
              <a:ext cx="29472" cy="129844"/>
            </a:xfrm>
            <a:custGeom>
              <a:avLst/>
              <a:gdLst/>
              <a:ahLst/>
              <a:cxnLst/>
              <a:rect l="l" t="t" r="r" b="b"/>
              <a:pathLst>
                <a:path w="1469" h="6472" extrusionOk="0">
                  <a:moveTo>
                    <a:pt x="0" y="1"/>
                  </a:moveTo>
                  <a:lnTo>
                    <a:pt x="0" y="6472"/>
                  </a:lnTo>
                  <a:lnTo>
                    <a:pt x="1468" y="6472"/>
                  </a:lnTo>
                  <a:lnTo>
                    <a:pt x="1468"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714" name="Google Shape;3714;p74"/>
            <p:cNvSpPr/>
            <p:nvPr/>
          </p:nvSpPr>
          <p:spPr>
            <a:xfrm>
              <a:off x="2923002" y="3973719"/>
              <a:ext cx="29472" cy="129844"/>
            </a:xfrm>
            <a:custGeom>
              <a:avLst/>
              <a:gdLst/>
              <a:ahLst/>
              <a:cxnLst/>
              <a:rect l="l" t="t" r="r" b="b"/>
              <a:pathLst>
                <a:path w="1469" h="6472" extrusionOk="0">
                  <a:moveTo>
                    <a:pt x="1" y="1"/>
                  </a:moveTo>
                  <a:lnTo>
                    <a:pt x="1" y="6472"/>
                  </a:lnTo>
                  <a:lnTo>
                    <a:pt x="1468" y="6472"/>
                  </a:lnTo>
                  <a:lnTo>
                    <a:pt x="1468"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715" name="Google Shape;3715;p74"/>
            <p:cNvSpPr/>
            <p:nvPr/>
          </p:nvSpPr>
          <p:spPr>
            <a:xfrm>
              <a:off x="3012020" y="3973719"/>
              <a:ext cx="29452" cy="129844"/>
            </a:xfrm>
            <a:custGeom>
              <a:avLst/>
              <a:gdLst/>
              <a:ahLst/>
              <a:cxnLst/>
              <a:rect l="l" t="t" r="r" b="b"/>
              <a:pathLst>
                <a:path w="1468" h="6472" extrusionOk="0">
                  <a:moveTo>
                    <a:pt x="0" y="1"/>
                  </a:moveTo>
                  <a:lnTo>
                    <a:pt x="0" y="6472"/>
                  </a:lnTo>
                  <a:lnTo>
                    <a:pt x="1468" y="6472"/>
                  </a:lnTo>
                  <a:lnTo>
                    <a:pt x="1468"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716" name="Google Shape;3716;p74"/>
            <p:cNvSpPr/>
            <p:nvPr/>
          </p:nvSpPr>
          <p:spPr>
            <a:xfrm>
              <a:off x="3100355" y="3973719"/>
              <a:ext cx="29452" cy="129844"/>
            </a:xfrm>
            <a:custGeom>
              <a:avLst/>
              <a:gdLst/>
              <a:ahLst/>
              <a:cxnLst/>
              <a:rect l="l" t="t" r="r" b="b"/>
              <a:pathLst>
                <a:path w="1468" h="6472" extrusionOk="0">
                  <a:moveTo>
                    <a:pt x="0" y="1"/>
                  </a:moveTo>
                  <a:lnTo>
                    <a:pt x="0" y="6472"/>
                  </a:lnTo>
                  <a:lnTo>
                    <a:pt x="1468" y="6472"/>
                  </a:lnTo>
                  <a:lnTo>
                    <a:pt x="1468"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717" name="Google Shape;3717;p74"/>
            <p:cNvSpPr/>
            <p:nvPr/>
          </p:nvSpPr>
          <p:spPr>
            <a:xfrm>
              <a:off x="3190034" y="3973719"/>
              <a:ext cx="29452" cy="129844"/>
            </a:xfrm>
            <a:custGeom>
              <a:avLst/>
              <a:gdLst/>
              <a:ahLst/>
              <a:cxnLst/>
              <a:rect l="l" t="t" r="r" b="b"/>
              <a:pathLst>
                <a:path w="1468" h="6472" extrusionOk="0">
                  <a:moveTo>
                    <a:pt x="0" y="1"/>
                  </a:moveTo>
                  <a:lnTo>
                    <a:pt x="0" y="6472"/>
                  </a:lnTo>
                  <a:lnTo>
                    <a:pt x="1468" y="6472"/>
                  </a:lnTo>
                  <a:lnTo>
                    <a:pt x="1468"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718" name="Google Shape;3718;p74"/>
            <p:cNvSpPr/>
            <p:nvPr/>
          </p:nvSpPr>
          <p:spPr>
            <a:xfrm>
              <a:off x="2629889" y="3973719"/>
              <a:ext cx="187404" cy="129182"/>
            </a:xfrm>
            <a:custGeom>
              <a:avLst/>
              <a:gdLst/>
              <a:ahLst/>
              <a:cxnLst/>
              <a:rect l="l" t="t" r="r" b="b"/>
              <a:pathLst>
                <a:path w="9341" h="6439" extrusionOk="0">
                  <a:moveTo>
                    <a:pt x="0" y="1"/>
                  </a:moveTo>
                  <a:lnTo>
                    <a:pt x="0" y="6439"/>
                  </a:lnTo>
                  <a:lnTo>
                    <a:pt x="9340" y="6439"/>
                  </a:lnTo>
                  <a:lnTo>
                    <a:pt x="9340" y="1"/>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3719" name="Google Shape;3719;p74"/>
            <p:cNvSpPr/>
            <p:nvPr/>
          </p:nvSpPr>
          <p:spPr>
            <a:xfrm>
              <a:off x="2599775" y="3959675"/>
              <a:ext cx="676608" cy="14064"/>
            </a:xfrm>
            <a:custGeom>
              <a:avLst/>
              <a:gdLst/>
              <a:ahLst/>
              <a:cxnLst/>
              <a:rect l="l" t="t" r="r" b="b"/>
              <a:pathLst>
                <a:path w="33725" h="701" extrusionOk="0">
                  <a:moveTo>
                    <a:pt x="667" y="0"/>
                  </a:moveTo>
                  <a:cubicBezTo>
                    <a:pt x="267" y="0"/>
                    <a:pt x="0" y="300"/>
                    <a:pt x="0" y="667"/>
                  </a:cubicBezTo>
                  <a:lnTo>
                    <a:pt x="0" y="701"/>
                  </a:lnTo>
                  <a:lnTo>
                    <a:pt x="33724" y="701"/>
                  </a:lnTo>
                  <a:lnTo>
                    <a:pt x="33724" y="667"/>
                  </a:lnTo>
                  <a:cubicBezTo>
                    <a:pt x="33724" y="300"/>
                    <a:pt x="33424" y="0"/>
                    <a:pt x="33057"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720" name="Google Shape;3720;p74"/>
            <p:cNvSpPr/>
            <p:nvPr/>
          </p:nvSpPr>
          <p:spPr>
            <a:xfrm>
              <a:off x="3673199" y="4118951"/>
              <a:ext cx="677290" cy="157952"/>
            </a:xfrm>
            <a:custGeom>
              <a:avLst/>
              <a:gdLst/>
              <a:ahLst/>
              <a:cxnLst/>
              <a:rect l="l" t="t" r="r" b="b"/>
              <a:pathLst>
                <a:path w="33759" h="7873" extrusionOk="0">
                  <a:moveTo>
                    <a:pt x="701" y="0"/>
                  </a:moveTo>
                  <a:cubicBezTo>
                    <a:pt x="301" y="0"/>
                    <a:pt x="1" y="267"/>
                    <a:pt x="1" y="667"/>
                  </a:cubicBezTo>
                  <a:lnTo>
                    <a:pt x="1" y="7205"/>
                  </a:lnTo>
                  <a:cubicBezTo>
                    <a:pt x="1" y="7572"/>
                    <a:pt x="301" y="7873"/>
                    <a:pt x="701" y="7873"/>
                  </a:cubicBezTo>
                  <a:lnTo>
                    <a:pt x="33091" y="7873"/>
                  </a:lnTo>
                  <a:cubicBezTo>
                    <a:pt x="33458" y="7873"/>
                    <a:pt x="33758" y="7572"/>
                    <a:pt x="33758" y="7205"/>
                  </a:cubicBezTo>
                  <a:lnTo>
                    <a:pt x="33758" y="667"/>
                  </a:lnTo>
                  <a:cubicBezTo>
                    <a:pt x="33758" y="267"/>
                    <a:pt x="33458" y="0"/>
                    <a:pt x="33091"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3721" name="Google Shape;3721;p74"/>
            <p:cNvSpPr/>
            <p:nvPr/>
          </p:nvSpPr>
          <p:spPr>
            <a:xfrm>
              <a:off x="3730097" y="4132995"/>
              <a:ext cx="29472" cy="129182"/>
            </a:xfrm>
            <a:custGeom>
              <a:avLst/>
              <a:gdLst/>
              <a:ahLst/>
              <a:cxnLst/>
              <a:rect l="l" t="t" r="r" b="b"/>
              <a:pathLst>
                <a:path w="1469" h="6439" extrusionOk="0">
                  <a:moveTo>
                    <a:pt x="0" y="1"/>
                  </a:moveTo>
                  <a:lnTo>
                    <a:pt x="0" y="6439"/>
                  </a:lnTo>
                  <a:lnTo>
                    <a:pt x="1468" y="6439"/>
                  </a:lnTo>
                  <a:lnTo>
                    <a:pt x="1468" y="1"/>
                  </a:lnTo>
                  <a:close/>
                </a:path>
              </a:pathLst>
            </a:custGeom>
            <a:solidFill>
              <a:srgbClr val="FACD5D"/>
            </a:solidFill>
            <a:ln>
              <a:noFill/>
            </a:ln>
          </p:spPr>
          <p:txBody>
            <a:bodyPr spcFirstLastPara="1" wrap="square" lIns="121900" tIns="121900" rIns="121900" bIns="121900" anchor="ctr" anchorCtr="0">
              <a:noAutofit/>
            </a:bodyPr>
            <a:lstStyle/>
            <a:p>
              <a:endParaRPr sz="2400"/>
            </a:p>
          </p:txBody>
        </p:sp>
        <p:sp>
          <p:nvSpPr>
            <p:cNvPr id="3722" name="Google Shape;3722;p74"/>
            <p:cNvSpPr/>
            <p:nvPr/>
          </p:nvSpPr>
          <p:spPr>
            <a:xfrm>
              <a:off x="3819094" y="4132995"/>
              <a:ext cx="29472" cy="129182"/>
            </a:xfrm>
            <a:custGeom>
              <a:avLst/>
              <a:gdLst/>
              <a:ahLst/>
              <a:cxnLst/>
              <a:rect l="l" t="t" r="r" b="b"/>
              <a:pathLst>
                <a:path w="1469" h="6439" extrusionOk="0">
                  <a:moveTo>
                    <a:pt x="1" y="1"/>
                  </a:moveTo>
                  <a:lnTo>
                    <a:pt x="1" y="6439"/>
                  </a:lnTo>
                  <a:lnTo>
                    <a:pt x="1469" y="6439"/>
                  </a:lnTo>
                  <a:lnTo>
                    <a:pt x="1469" y="1"/>
                  </a:lnTo>
                  <a:close/>
                </a:path>
              </a:pathLst>
            </a:custGeom>
            <a:solidFill>
              <a:srgbClr val="FACD5D"/>
            </a:solidFill>
            <a:ln>
              <a:noFill/>
            </a:ln>
          </p:spPr>
          <p:txBody>
            <a:bodyPr spcFirstLastPara="1" wrap="square" lIns="121900" tIns="121900" rIns="121900" bIns="121900" anchor="ctr" anchorCtr="0">
              <a:noAutofit/>
            </a:bodyPr>
            <a:lstStyle/>
            <a:p>
              <a:endParaRPr sz="2400"/>
            </a:p>
          </p:txBody>
        </p:sp>
        <p:sp>
          <p:nvSpPr>
            <p:cNvPr id="3723" name="Google Shape;3723;p74"/>
            <p:cNvSpPr/>
            <p:nvPr/>
          </p:nvSpPr>
          <p:spPr>
            <a:xfrm>
              <a:off x="3908773" y="4132995"/>
              <a:ext cx="29472" cy="129182"/>
            </a:xfrm>
            <a:custGeom>
              <a:avLst/>
              <a:gdLst/>
              <a:ahLst/>
              <a:cxnLst/>
              <a:rect l="l" t="t" r="r" b="b"/>
              <a:pathLst>
                <a:path w="1469" h="6439" extrusionOk="0">
                  <a:moveTo>
                    <a:pt x="1" y="1"/>
                  </a:moveTo>
                  <a:lnTo>
                    <a:pt x="1" y="6439"/>
                  </a:lnTo>
                  <a:lnTo>
                    <a:pt x="1468" y="6439"/>
                  </a:lnTo>
                  <a:lnTo>
                    <a:pt x="1468"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724" name="Google Shape;3724;p74"/>
            <p:cNvSpPr/>
            <p:nvPr/>
          </p:nvSpPr>
          <p:spPr>
            <a:xfrm>
              <a:off x="3997109" y="4132995"/>
              <a:ext cx="29472" cy="129182"/>
            </a:xfrm>
            <a:custGeom>
              <a:avLst/>
              <a:gdLst/>
              <a:ahLst/>
              <a:cxnLst/>
              <a:rect l="l" t="t" r="r" b="b"/>
              <a:pathLst>
                <a:path w="1469" h="6439" extrusionOk="0">
                  <a:moveTo>
                    <a:pt x="1" y="1"/>
                  </a:moveTo>
                  <a:lnTo>
                    <a:pt x="1" y="6439"/>
                  </a:lnTo>
                  <a:lnTo>
                    <a:pt x="1469" y="6439"/>
                  </a:lnTo>
                  <a:lnTo>
                    <a:pt x="1469"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725" name="Google Shape;3725;p74"/>
            <p:cNvSpPr/>
            <p:nvPr/>
          </p:nvSpPr>
          <p:spPr>
            <a:xfrm>
              <a:off x="4086126" y="4132995"/>
              <a:ext cx="28790" cy="129182"/>
            </a:xfrm>
            <a:custGeom>
              <a:avLst/>
              <a:gdLst/>
              <a:ahLst/>
              <a:cxnLst/>
              <a:rect l="l" t="t" r="r" b="b"/>
              <a:pathLst>
                <a:path w="1435" h="6439" extrusionOk="0">
                  <a:moveTo>
                    <a:pt x="0" y="1"/>
                  </a:moveTo>
                  <a:lnTo>
                    <a:pt x="0" y="6439"/>
                  </a:lnTo>
                  <a:lnTo>
                    <a:pt x="1435" y="6439"/>
                  </a:lnTo>
                  <a:lnTo>
                    <a:pt x="1435"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726" name="Google Shape;3726;p74"/>
            <p:cNvSpPr/>
            <p:nvPr/>
          </p:nvSpPr>
          <p:spPr>
            <a:xfrm>
              <a:off x="4174461" y="4132995"/>
              <a:ext cx="29472" cy="129182"/>
            </a:xfrm>
            <a:custGeom>
              <a:avLst/>
              <a:gdLst/>
              <a:ahLst/>
              <a:cxnLst/>
              <a:rect l="l" t="t" r="r" b="b"/>
              <a:pathLst>
                <a:path w="1469" h="6439" extrusionOk="0">
                  <a:moveTo>
                    <a:pt x="0" y="1"/>
                  </a:moveTo>
                  <a:lnTo>
                    <a:pt x="0" y="6439"/>
                  </a:lnTo>
                  <a:lnTo>
                    <a:pt x="1468" y="6439"/>
                  </a:lnTo>
                  <a:lnTo>
                    <a:pt x="1468"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727" name="Google Shape;3727;p74"/>
            <p:cNvSpPr/>
            <p:nvPr/>
          </p:nvSpPr>
          <p:spPr>
            <a:xfrm>
              <a:off x="4264140" y="4132995"/>
              <a:ext cx="29472" cy="129182"/>
            </a:xfrm>
            <a:custGeom>
              <a:avLst/>
              <a:gdLst/>
              <a:ahLst/>
              <a:cxnLst/>
              <a:rect l="l" t="t" r="r" b="b"/>
              <a:pathLst>
                <a:path w="1469" h="6439" extrusionOk="0">
                  <a:moveTo>
                    <a:pt x="0" y="1"/>
                  </a:moveTo>
                  <a:lnTo>
                    <a:pt x="0" y="6439"/>
                  </a:lnTo>
                  <a:lnTo>
                    <a:pt x="1468" y="6439"/>
                  </a:lnTo>
                  <a:lnTo>
                    <a:pt x="1468"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728" name="Google Shape;3728;p74"/>
            <p:cNvSpPr/>
            <p:nvPr/>
          </p:nvSpPr>
          <p:spPr>
            <a:xfrm>
              <a:off x="3703995" y="4132995"/>
              <a:ext cx="187404" cy="128520"/>
            </a:xfrm>
            <a:custGeom>
              <a:avLst/>
              <a:gdLst/>
              <a:ahLst/>
              <a:cxnLst/>
              <a:rect l="l" t="t" r="r" b="b"/>
              <a:pathLst>
                <a:path w="9341" h="6406" extrusionOk="0">
                  <a:moveTo>
                    <a:pt x="0" y="1"/>
                  </a:moveTo>
                  <a:lnTo>
                    <a:pt x="0" y="6405"/>
                  </a:lnTo>
                  <a:lnTo>
                    <a:pt x="9340" y="6405"/>
                  </a:lnTo>
                  <a:lnTo>
                    <a:pt x="9340" y="1"/>
                  </a:lnTo>
                  <a:close/>
                </a:path>
              </a:pathLst>
            </a:custGeom>
            <a:solidFill>
              <a:srgbClr val="FFE6B3"/>
            </a:solidFill>
            <a:ln>
              <a:noFill/>
            </a:ln>
          </p:spPr>
          <p:txBody>
            <a:bodyPr spcFirstLastPara="1" wrap="square" lIns="121900" tIns="121900" rIns="121900" bIns="121900" anchor="ctr" anchorCtr="0">
              <a:noAutofit/>
            </a:bodyPr>
            <a:lstStyle/>
            <a:p>
              <a:endParaRPr sz="2400"/>
            </a:p>
          </p:txBody>
        </p:sp>
        <p:sp>
          <p:nvSpPr>
            <p:cNvPr id="3729" name="Google Shape;3729;p74"/>
            <p:cNvSpPr/>
            <p:nvPr/>
          </p:nvSpPr>
          <p:spPr>
            <a:xfrm>
              <a:off x="3703995" y="4132995"/>
              <a:ext cx="187404" cy="128520"/>
            </a:xfrm>
            <a:custGeom>
              <a:avLst/>
              <a:gdLst/>
              <a:ahLst/>
              <a:cxnLst/>
              <a:rect l="l" t="t" r="r" b="b"/>
              <a:pathLst>
                <a:path w="9341" h="6406" extrusionOk="0">
                  <a:moveTo>
                    <a:pt x="0" y="1"/>
                  </a:moveTo>
                  <a:lnTo>
                    <a:pt x="0" y="6405"/>
                  </a:lnTo>
                  <a:lnTo>
                    <a:pt x="9340" y="6405"/>
                  </a:lnTo>
                  <a:lnTo>
                    <a:pt x="9340" y="1"/>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3730" name="Google Shape;3730;p74"/>
            <p:cNvSpPr/>
            <p:nvPr/>
          </p:nvSpPr>
          <p:spPr>
            <a:xfrm>
              <a:off x="3673199" y="4118951"/>
              <a:ext cx="677290" cy="14064"/>
            </a:xfrm>
            <a:custGeom>
              <a:avLst/>
              <a:gdLst/>
              <a:ahLst/>
              <a:cxnLst/>
              <a:rect l="l" t="t" r="r" b="b"/>
              <a:pathLst>
                <a:path w="33759" h="701" extrusionOk="0">
                  <a:moveTo>
                    <a:pt x="701" y="0"/>
                  </a:moveTo>
                  <a:cubicBezTo>
                    <a:pt x="301" y="0"/>
                    <a:pt x="1" y="267"/>
                    <a:pt x="1" y="667"/>
                  </a:cubicBezTo>
                  <a:lnTo>
                    <a:pt x="1" y="701"/>
                  </a:lnTo>
                  <a:lnTo>
                    <a:pt x="33758" y="701"/>
                  </a:lnTo>
                  <a:lnTo>
                    <a:pt x="33758" y="667"/>
                  </a:lnTo>
                  <a:cubicBezTo>
                    <a:pt x="33758" y="267"/>
                    <a:pt x="33458" y="0"/>
                    <a:pt x="33091"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731" name="Google Shape;3731;p74"/>
            <p:cNvSpPr/>
            <p:nvPr/>
          </p:nvSpPr>
          <p:spPr>
            <a:xfrm>
              <a:off x="3406850" y="3960337"/>
              <a:ext cx="676608" cy="158634"/>
            </a:xfrm>
            <a:custGeom>
              <a:avLst/>
              <a:gdLst/>
              <a:ahLst/>
              <a:cxnLst/>
              <a:rect l="l" t="t" r="r" b="b"/>
              <a:pathLst>
                <a:path w="33725" h="7907" extrusionOk="0">
                  <a:moveTo>
                    <a:pt x="668" y="1"/>
                  </a:moveTo>
                  <a:cubicBezTo>
                    <a:pt x="301" y="1"/>
                    <a:pt x="1" y="301"/>
                    <a:pt x="1" y="668"/>
                  </a:cubicBezTo>
                  <a:lnTo>
                    <a:pt x="1" y="7239"/>
                  </a:lnTo>
                  <a:cubicBezTo>
                    <a:pt x="1" y="7606"/>
                    <a:pt x="301" y="7906"/>
                    <a:pt x="668" y="7906"/>
                  </a:cubicBezTo>
                  <a:lnTo>
                    <a:pt x="33058" y="7906"/>
                  </a:lnTo>
                  <a:cubicBezTo>
                    <a:pt x="33425" y="7906"/>
                    <a:pt x="33725" y="7573"/>
                    <a:pt x="33725" y="7239"/>
                  </a:cubicBezTo>
                  <a:lnTo>
                    <a:pt x="33725" y="668"/>
                  </a:lnTo>
                  <a:cubicBezTo>
                    <a:pt x="33725" y="301"/>
                    <a:pt x="33425" y="1"/>
                    <a:pt x="33058"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3732" name="Google Shape;3732;p74"/>
            <p:cNvSpPr/>
            <p:nvPr/>
          </p:nvSpPr>
          <p:spPr>
            <a:xfrm>
              <a:off x="3463747" y="3973719"/>
              <a:ext cx="29452" cy="129844"/>
            </a:xfrm>
            <a:custGeom>
              <a:avLst/>
              <a:gdLst/>
              <a:ahLst/>
              <a:cxnLst/>
              <a:rect l="l" t="t" r="r" b="b"/>
              <a:pathLst>
                <a:path w="1468" h="6472" extrusionOk="0">
                  <a:moveTo>
                    <a:pt x="0" y="1"/>
                  </a:moveTo>
                  <a:lnTo>
                    <a:pt x="0" y="6472"/>
                  </a:lnTo>
                  <a:lnTo>
                    <a:pt x="1468" y="6472"/>
                  </a:lnTo>
                  <a:lnTo>
                    <a:pt x="1468" y="1"/>
                  </a:lnTo>
                  <a:close/>
                </a:path>
              </a:pathLst>
            </a:custGeom>
            <a:solidFill>
              <a:srgbClr val="FACD5D"/>
            </a:solidFill>
            <a:ln>
              <a:noFill/>
            </a:ln>
          </p:spPr>
          <p:txBody>
            <a:bodyPr spcFirstLastPara="1" wrap="square" lIns="121900" tIns="121900" rIns="121900" bIns="121900" anchor="ctr" anchorCtr="0">
              <a:noAutofit/>
            </a:bodyPr>
            <a:lstStyle/>
            <a:p>
              <a:endParaRPr sz="2400"/>
            </a:p>
          </p:txBody>
        </p:sp>
        <p:sp>
          <p:nvSpPr>
            <p:cNvPr id="3733" name="Google Shape;3733;p74"/>
            <p:cNvSpPr/>
            <p:nvPr/>
          </p:nvSpPr>
          <p:spPr>
            <a:xfrm>
              <a:off x="3552744" y="3973719"/>
              <a:ext cx="29472" cy="129844"/>
            </a:xfrm>
            <a:custGeom>
              <a:avLst/>
              <a:gdLst/>
              <a:ahLst/>
              <a:cxnLst/>
              <a:rect l="l" t="t" r="r" b="b"/>
              <a:pathLst>
                <a:path w="1469" h="6472" extrusionOk="0">
                  <a:moveTo>
                    <a:pt x="1" y="1"/>
                  </a:moveTo>
                  <a:lnTo>
                    <a:pt x="1" y="6472"/>
                  </a:lnTo>
                  <a:lnTo>
                    <a:pt x="1468" y="6472"/>
                  </a:lnTo>
                  <a:lnTo>
                    <a:pt x="1468" y="1"/>
                  </a:lnTo>
                  <a:close/>
                </a:path>
              </a:pathLst>
            </a:custGeom>
            <a:solidFill>
              <a:srgbClr val="FACD5D"/>
            </a:solidFill>
            <a:ln>
              <a:noFill/>
            </a:ln>
          </p:spPr>
          <p:txBody>
            <a:bodyPr spcFirstLastPara="1" wrap="square" lIns="121900" tIns="121900" rIns="121900" bIns="121900" anchor="ctr" anchorCtr="0">
              <a:noAutofit/>
            </a:bodyPr>
            <a:lstStyle/>
            <a:p>
              <a:endParaRPr sz="2400"/>
            </a:p>
          </p:txBody>
        </p:sp>
        <p:sp>
          <p:nvSpPr>
            <p:cNvPr id="3734" name="Google Shape;3734;p74"/>
            <p:cNvSpPr/>
            <p:nvPr/>
          </p:nvSpPr>
          <p:spPr>
            <a:xfrm>
              <a:off x="3641762" y="3973719"/>
              <a:ext cx="29452" cy="129844"/>
            </a:xfrm>
            <a:custGeom>
              <a:avLst/>
              <a:gdLst/>
              <a:ahLst/>
              <a:cxnLst/>
              <a:rect l="l" t="t" r="r" b="b"/>
              <a:pathLst>
                <a:path w="1468" h="6472" extrusionOk="0">
                  <a:moveTo>
                    <a:pt x="0" y="1"/>
                  </a:moveTo>
                  <a:lnTo>
                    <a:pt x="0" y="6472"/>
                  </a:lnTo>
                  <a:lnTo>
                    <a:pt x="1468" y="6472"/>
                  </a:lnTo>
                  <a:lnTo>
                    <a:pt x="1468"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735" name="Google Shape;3735;p74"/>
            <p:cNvSpPr/>
            <p:nvPr/>
          </p:nvSpPr>
          <p:spPr>
            <a:xfrm>
              <a:off x="3730097" y="3973719"/>
              <a:ext cx="29472" cy="129844"/>
            </a:xfrm>
            <a:custGeom>
              <a:avLst/>
              <a:gdLst/>
              <a:ahLst/>
              <a:cxnLst/>
              <a:rect l="l" t="t" r="r" b="b"/>
              <a:pathLst>
                <a:path w="1469" h="6472" extrusionOk="0">
                  <a:moveTo>
                    <a:pt x="0" y="1"/>
                  </a:moveTo>
                  <a:lnTo>
                    <a:pt x="0" y="6472"/>
                  </a:lnTo>
                  <a:lnTo>
                    <a:pt x="1468" y="6472"/>
                  </a:lnTo>
                  <a:lnTo>
                    <a:pt x="1468"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736" name="Google Shape;3736;p74"/>
            <p:cNvSpPr/>
            <p:nvPr/>
          </p:nvSpPr>
          <p:spPr>
            <a:xfrm>
              <a:off x="3819094" y="3973719"/>
              <a:ext cx="29472" cy="129844"/>
            </a:xfrm>
            <a:custGeom>
              <a:avLst/>
              <a:gdLst/>
              <a:ahLst/>
              <a:cxnLst/>
              <a:rect l="l" t="t" r="r" b="b"/>
              <a:pathLst>
                <a:path w="1469" h="6472" extrusionOk="0">
                  <a:moveTo>
                    <a:pt x="1" y="1"/>
                  </a:moveTo>
                  <a:lnTo>
                    <a:pt x="1" y="6472"/>
                  </a:lnTo>
                  <a:lnTo>
                    <a:pt x="1469" y="6472"/>
                  </a:lnTo>
                  <a:lnTo>
                    <a:pt x="1469"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737" name="Google Shape;3737;p74"/>
            <p:cNvSpPr/>
            <p:nvPr/>
          </p:nvSpPr>
          <p:spPr>
            <a:xfrm>
              <a:off x="3908773" y="3973719"/>
              <a:ext cx="29472" cy="129844"/>
            </a:xfrm>
            <a:custGeom>
              <a:avLst/>
              <a:gdLst/>
              <a:ahLst/>
              <a:cxnLst/>
              <a:rect l="l" t="t" r="r" b="b"/>
              <a:pathLst>
                <a:path w="1469" h="6472" extrusionOk="0">
                  <a:moveTo>
                    <a:pt x="1" y="1"/>
                  </a:moveTo>
                  <a:lnTo>
                    <a:pt x="1" y="6472"/>
                  </a:lnTo>
                  <a:lnTo>
                    <a:pt x="1468" y="6472"/>
                  </a:lnTo>
                  <a:lnTo>
                    <a:pt x="1468"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738" name="Google Shape;3738;p74"/>
            <p:cNvSpPr/>
            <p:nvPr/>
          </p:nvSpPr>
          <p:spPr>
            <a:xfrm>
              <a:off x="3997109" y="3973719"/>
              <a:ext cx="29472" cy="129844"/>
            </a:xfrm>
            <a:custGeom>
              <a:avLst/>
              <a:gdLst/>
              <a:ahLst/>
              <a:cxnLst/>
              <a:rect l="l" t="t" r="r" b="b"/>
              <a:pathLst>
                <a:path w="1469" h="6472" extrusionOk="0">
                  <a:moveTo>
                    <a:pt x="1" y="1"/>
                  </a:moveTo>
                  <a:lnTo>
                    <a:pt x="1" y="6472"/>
                  </a:lnTo>
                  <a:lnTo>
                    <a:pt x="1469" y="6472"/>
                  </a:lnTo>
                  <a:lnTo>
                    <a:pt x="1469"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739" name="Google Shape;3739;p74"/>
            <p:cNvSpPr/>
            <p:nvPr/>
          </p:nvSpPr>
          <p:spPr>
            <a:xfrm>
              <a:off x="3436964" y="3973719"/>
              <a:ext cx="187404" cy="129182"/>
            </a:xfrm>
            <a:custGeom>
              <a:avLst/>
              <a:gdLst/>
              <a:ahLst/>
              <a:cxnLst/>
              <a:rect l="l" t="t" r="r" b="b"/>
              <a:pathLst>
                <a:path w="9341" h="6439" extrusionOk="0">
                  <a:moveTo>
                    <a:pt x="1" y="1"/>
                  </a:moveTo>
                  <a:lnTo>
                    <a:pt x="1" y="6439"/>
                  </a:lnTo>
                  <a:lnTo>
                    <a:pt x="9341" y="6439"/>
                  </a:lnTo>
                  <a:lnTo>
                    <a:pt x="9341" y="1"/>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3740" name="Google Shape;3740;p74"/>
            <p:cNvSpPr/>
            <p:nvPr/>
          </p:nvSpPr>
          <p:spPr>
            <a:xfrm>
              <a:off x="3406850" y="3959675"/>
              <a:ext cx="676608" cy="14064"/>
            </a:xfrm>
            <a:custGeom>
              <a:avLst/>
              <a:gdLst/>
              <a:ahLst/>
              <a:cxnLst/>
              <a:rect l="l" t="t" r="r" b="b"/>
              <a:pathLst>
                <a:path w="33725" h="701" extrusionOk="0">
                  <a:moveTo>
                    <a:pt x="668" y="0"/>
                  </a:moveTo>
                  <a:cubicBezTo>
                    <a:pt x="301" y="0"/>
                    <a:pt x="1" y="300"/>
                    <a:pt x="1" y="667"/>
                  </a:cubicBezTo>
                  <a:lnTo>
                    <a:pt x="1" y="701"/>
                  </a:lnTo>
                  <a:lnTo>
                    <a:pt x="33725" y="701"/>
                  </a:lnTo>
                  <a:lnTo>
                    <a:pt x="33725" y="667"/>
                  </a:lnTo>
                  <a:cubicBezTo>
                    <a:pt x="33725" y="300"/>
                    <a:pt x="33425" y="0"/>
                    <a:pt x="33058"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741" name="Google Shape;3741;p74"/>
            <p:cNvSpPr/>
            <p:nvPr/>
          </p:nvSpPr>
          <p:spPr>
            <a:xfrm>
              <a:off x="3697977" y="3803729"/>
              <a:ext cx="677270" cy="158634"/>
            </a:xfrm>
            <a:custGeom>
              <a:avLst/>
              <a:gdLst/>
              <a:ahLst/>
              <a:cxnLst/>
              <a:rect l="l" t="t" r="r" b="b"/>
              <a:pathLst>
                <a:path w="33758" h="7907" extrusionOk="0">
                  <a:moveTo>
                    <a:pt x="667" y="1"/>
                  </a:moveTo>
                  <a:cubicBezTo>
                    <a:pt x="300" y="1"/>
                    <a:pt x="0" y="301"/>
                    <a:pt x="0" y="701"/>
                  </a:cubicBezTo>
                  <a:lnTo>
                    <a:pt x="0" y="7239"/>
                  </a:lnTo>
                  <a:cubicBezTo>
                    <a:pt x="0" y="7606"/>
                    <a:pt x="300" y="7907"/>
                    <a:pt x="667" y="7907"/>
                  </a:cubicBezTo>
                  <a:lnTo>
                    <a:pt x="33057" y="7907"/>
                  </a:lnTo>
                  <a:cubicBezTo>
                    <a:pt x="33424" y="7907"/>
                    <a:pt x="33758" y="7573"/>
                    <a:pt x="33724" y="7239"/>
                  </a:cubicBezTo>
                  <a:lnTo>
                    <a:pt x="33724" y="701"/>
                  </a:lnTo>
                  <a:cubicBezTo>
                    <a:pt x="33724" y="301"/>
                    <a:pt x="33424" y="1"/>
                    <a:pt x="33057"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3742" name="Google Shape;3742;p74"/>
            <p:cNvSpPr/>
            <p:nvPr/>
          </p:nvSpPr>
          <p:spPr>
            <a:xfrm>
              <a:off x="3755516" y="3817793"/>
              <a:ext cx="29472" cy="129182"/>
            </a:xfrm>
            <a:custGeom>
              <a:avLst/>
              <a:gdLst/>
              <a:ahLst/>
              <a:cxnLst/>
              <a:rect l="l" t="t" r="r" b="b"/>
              <a:pathLst>
                <a:path w="1469" h="6439" extrusionOk="0">
                  <a:moveTo>
                    <a:pt x="1" y="0"/>
                  </a:moveTo>
                  <a:lnTo>
                    <a:pt x="1" y="6438"/>
                  </a:lnTo>
                  <a:lnTo>
                    <a:pt x="1469" y="6438"/>
                  </a:lnTo>
                  <a:lnTo>
                    <a:pt x="1469" y="0"/>
                  </a:lnTo>
                  <a:close/>
                </a:path>
              </a:pathLst>
            </a:custGeom>
            <a:solidFill>
              <a:srgbClr val="FACD5D"/>
            </a:solidFill>
            <a:ln>
              <a:noFill/>
            </a:ln>
          </p:spPr>
          <p:txBody>
            <a:bodyPr spcFirstLastPara="1" wrap="square" lIns="121900" tIns="121900" rIns="121900" bIns="121900" anchor="ctr" anchorCtr="0">
              <a:noAutofit/>
            </a:bodyPr>
            <a:lstStyle/>
            <a:p>
              <a:endParaRPr sz="2400"/>
            </a:p>
          </p:txBody>
        </p:sp>
        <p:sp>
          <p:nvSpPr>
            <p:cNvPr id="3743" name="Google Shape;3743;p74"/>
            <p:cNvSpPr/>
            <p:nvPr/>
          </p:nvSpPr>
          <p:spPr>
            <a:xfrm>
              <a:off x="3844533" y="3817793"/>
              <a:ext cx="28790" cy="129182"/>
            </a:xfrm>
            <a:custGeom>
              <a:avLst/>
              <a:gdLst/>
              <a:ahLst/>
              <a:cxnLst/>
              <a:rect l="l" t="t" r="r" b="b"/>
              <a:pathLst>
                <a:path w="1435" h="6439" extrusionOk="0">
                  <a:moveTo>
                    <a:pt x="0" y="0"/>
                  </a:moveTo>
                  <a:lnTo>
                    <a:pt x="0" y="6438"/>
                  </a:lnTo>
                  <a:lnTo>
                    <a:pt x="1435" y="6438"/>
                  </a:lnTo>
                  <a:lnTo>
                    <a:pt x="1435" y="0"/>
                  </a:lnTo>
                  <a:close/>
                </a:path>
              </a:pathLst>
            </a:custGeom>
            <a:solidFill>
              <a:srgbClr val="FACD5D"/>
            </a:solidFill>
            <a:ln>
              <a:noFill/>
            </a:ln>
          </p:spPr>
          <p:txBody>
            <a:bodyPr spcFirstLastPara="1" wrap="square" lIns="121900" tIns="121900" rIns="121900" bIns="121900" anchor="ctr" anchorCtr="0">
              <a:noAutofit/>
            </a:bodyPr>
            <a:lstStyle/>
            <a:p>
              <a:endParaRPr sz="2400"/>
            </a:p>
          </p:txBody>
        </p:sp>
        <p:sp>
          <p:nvSpPr>
            <p:cNvPr id="3744" name="Google Shape;3744;p74"/>
            <p:cNvSpPr/>
            <p:nvPr/>
          </p:nvSpPr>
          <p:spPr>
            <a:xfrm>
              <a:off x="4021886" y="3817793"/>
              <a:ext cx="28790" cy="129182"/>
            </a:xfrm>
            <a:custGeom>
              <a:avLst/>
              <a:gdLst/>
              <a:ahLst/>
              <a:cxnLst/>
              <a:rect l="l" t="t" r="r" b="b"/>
              <a:pathLst>
                <a:path w="1435" h="6439" extrusionOk="0">
                  <a:moveTo>
                    <a:pt x="0" y="0"/>
                  </a:moveTo>
                  <a:lnTo>
                    <a:pt x="0" y="6438"/>
                  </a:lnTo>
                  <a:lnTo>
                    <a:pt x="1434" y="6438"/>
                  </a:lnTo>
                  <a:lnTo>
                    <a:pt x="1434"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745" name="Google Shape;3745;p74"/>
            <p:cNvSpPr/>
            <p:nvPr/>
          </p:nvSpPr>
          <p:spPr>
            <a:xfrm>
              <a:off x="4110883" y="3817793"/>
              <a:ext cx="29472" cy="129182"/>
            </a:xfrm>
            <a:custGeom>
              <a:avLst/>
              <a:gdLst/>
              <a:ahLst/>
              <a:cxnLst/>
              <a:rect l="l" t="t" r="r" b="b"/>
              <a:pathLst>
                <a:path w="1469" h="6439" extrusionOk="0">
                  <a:moveTo>
                    <a:pt x="1" y="0"/>
                  </a:moveTo>
                  <a:lnTo>
                    <a:pt x="1" y="6438"/>
                  </a:lnTo>
                  <a:lnTo>
                    <a:pt x="1468" y="6438"/>
                  </a:lnTo>
                  <a:lnTo>
                    <a:pt x="1468"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746" name="Google Shape;3746;p74"/>
            <p:cNvSpPr/>
            <p:nvPr/>
          </p:nvSpPr>
          <p:spPr>
            <a:xfrm>
              <a:off x="4199900" y="3817793"/>
              <a:ext cx="29452" cy="129182"/>
            </a:xfrm>
            <a:custGeom>
              <a:avLst/>
              <a:gdLst/>
              <a:ahLst/>
              <a:cxnLst/>
              <a:rect l="l" t="t" r="r" b="b"/>
              <a:pathLst>
                <a:path w="1468" h="6439" extrusionOk="0">
                  <a:moveTo>
                    <a:pt x="0" y="0"/>
                  </a:moveTo>
                  <a:lnTo>
                    <a:pt x="0" y="6438"/>
                  </a:lnTo>
                  <a:lnTo>
                    <a:pt x="1468" y="6438"/>
                  </a:lnTo>
                  <a:lnTo>
                    <a:pt x="1468"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747" name="Google Shape;3747;p74"/>
            <p:cNvSpPr/>
            <p:nvPr/>
          </p:nvSpPr>
          <p:spPr>
            <a:xfrm>
              <a:off x="4288235" y="3817793"/>
              <a:ext cx="29452" cy="129182"/>
            </a:xfrm>
            <a:custGeom>
              <a:avLst/>
              <a:gdLst/>
              <a:ahLst/>
              <a:cxnLst/>
              <a:rect l="l" t="t" r="r" b="b"/>
              <a:pathLst>
                <a:path w="1468" h="6439" extrusionOk="0">
                  <a:moveTo>
                    <a:pt x="0" y="0"/>
                  </a:moveTo>
                  <a:lnTo>
                    <a:pt x="0" y="6438"/>
                  </a:lnTo>
                  <a:lnTo>
                    <a:pt x="1468" y="6438"/>
                  </a:lnTo>
                  <a:lnTo>
                    <a:pt x="1468"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748" name="Google Shape;3748;p74"/>
            <p:cNvSpPr/>
            <p:nvPr/>
          </p:nvSpPr>
          <p:spPr>
            <a:xfrm>
              <a:off x="3728090" y="3817793"/>
              <a:ext cx="187404" cy="128520"/>
            </a:xfrm>
            <a:custGeom>
              <a:avLst/>
              <a:gdLst/>
              <a:ahLst/>
              <a:cxnLst/>
              <a:rect l="l" t="t" r="r" b="b"/>
              <a:pathLst>
                <a:path w="9341" h="6406" extrusionOk="0">
                  <a:moveTo>
                    <a:pt x="0" y="0"/>
                  </a:moveTo>
                  <a:lnTo>
                    <a:pt x="0" y="6405"/>
                  </a:lnTo>
                  <a:lnTo>
                    <a:pt x="9340" y="6405"/>
                  </a:lnTo>
                  <a:lnTo>
                    <a:pt x="9340" y="0"/>
                  </a:lnTo>
                  <a:close/>
                </a:path>
              </a:pathLst>
            </a:custGeom>
            <a:solidFill>
              <a:srgbClr val="FFE6B3"/>
            </a:solidFill>
            <a:ln>
              <a:noFill/>
            </a:ln>
          </p:spPr>
          <p:txBody>
            <a:bodyPr spcFirstLastPara="1" wrap="square" lIns="121900" tIns="121900" rIns="121900" bIns="121900" anchor="ctr" anchorCtr="0">
              <a:noAutofit/>
            </a:bodyPr>
            <a:lstStyle/>
            <a:p>
              <a:endParaRPr sz="2400"/>
            </a:p>
          </p:txBody>
        </p:sp>
        <p:sp>
          <p:nvSpPr>
            <p:cNvPr id="3749" name="Google Shape;3749;p74"/>
            <p:cNvSpPr/>
            <p:nvPr/>
          </p:nvSpPr>
          <p:spPr>
            <a:xfrm>
              <a:off x="3728090" y="3817793"/>
              <a:ext cx="187404" cy="128520"/>
            </a:xfrm>
            <a:custGeom>
              <a:avLst/>
              <a:gdLst/>
              <a:ahLst/>
              <a:cxnLst/>
              <a:rect l="l" t="t" r="r" b="b"/>
              <a:pathLst>
                <a:path w="9341" h="6406" extrusionOk="0">
                  <a:moveTo>
                    <a:pt x="0" y="0"/>
                  </a:moveTo>
                  <a:lnTo>
                    <a:pt x="0" y="6405"/>
                  </a:lnTo>
                  <a:lnTo>
                    <a:pt x="9340" y="6405"/>
                  </a:lnTo>
                  <a:lnTo>
                    <a:pt x="9340" y="0"/>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3750" name="Google Shape;3750;p74"/>
            <p:cNvSpPr/>
            <p:nvPr/>
          </p:nvSpPr>
          <p:spPr>
            <a:xfrm>
              <a:off x="3697977" y="3803067"/>
              <a:ext cx="677270" cy="14746"/>
            </a:xfrm>
            <a:custGeom>
              <a:avLst/>
              <a:gdLst/>
              <a:ahLst/>
              <a:cxnLst/>
              <a:rect l="l" t="t" r="r" b="b"/>
              <a:pathLst>
                <a:path w="33758" h="735" extrusionOk="0">
                  <a:moveTo>
                    <a:pt x="667" y="1"/>
                  </a:moveTo>
                  <a:cubicBezTo>
                    <a:pt x="300" y="1"/>
                    <a:pt x="0" y="301"/>
                    <a:pt x="0" y="668"/>
                  </a:cubicBezTo>
                  <a:lnTo>
                    <a:pt x="0" y="734"/>
                  </a:lnTo>
                  <a:lnTo>
                    <a:pt x="33724" y="734"/>
                  </a:lnTo>
                  <a:lnTo>
                    <a:pt x="33724" y="668"/>
                  </a:lnTo>
                  <a:cubicBezTo>
                    <a:pt x="33758" y="301"/>
                    <a:pt x="33424" y="1"/>
                    <a:pt x="33057"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3751" name="Google Shape;3751;p74"/>
            <p:cNvSpPr/>
            <p:nvPr/>
          </p:nvSpPr>
          <p:spPr>
            <a:xfrm>
              <a:off x="3750841" y="3229540"/>
              <a:ext cx="577559" cy="560426"/>
            </a:xfrm>
            <a:custGeom>
              <a:avLst/>
              <a:gdLst/>
              <a:ahLst/>
              <a:cxnLst/>
              <a:rect l="l" t="t" r="r" b="b"/>
              <a:pathLst>
                <a:path w="28788" h="27934" extrusionOk="0">
                  <a:moveTo>
                    <a:pt x="14211" y="0"/>
                  </a:moveTo>
                  <a:cubicBezTo>
                    <a:pt x="10875" y="0"/>
                    <a:pt x="7706" y="1168"/>
                    <a:pt x="5171" y="3336"/>
                  </a:cubicBezTo>
                  <a:cubicBezTo>
                    <a:pt x="2335" y="5738"/>
                    <a:pt x="567" y="9107"/>
                    <a:pt x="267" y="12843"/>
                  </a:cubicBezTo>
                  <a:cubicBezTo>
                    <a:pt x="0" y="16546"/>
                    <a:pt x="1168" y="20182"/>
                    <a:pt x="3570" y="23017"/>
                  </a:cubicBezTo>
                  <a:cubicBezTo>
                    <a:pt x="6005" y="25852"/>
                    <a:pt x="9374" y="27587"/>
                    <a:pt x="13076" y="27887"/>
                  </a:cubicBezTo>
                  <a:cubicBezTo>
                    <a:pt x="13458" y="27918"/>
                    <a:pt x="13838" y="27933"/>
                    <a:pt x="14218" y="27933"/>
                  </a:cubicBezTo>
                  <a:cubicBezTo>
                    <a:pt x="17520" y="27933"/>
                    <a:pt x="20707" y="26769"/>
                    <a:pt x="23250" y="24585"/>
                  </a:cubicBezTo>
                  <a:cubicBezTo>
                    <a:pt x="26086" y="22183"/>
                    <a:pt x="27854" y="18814"/>
                    <a:pt x="28120" y="15078"/>
                  </a:cubicBezTo>
                  <a:cubicBezTo>
                    <a:pt x="28788" y="7406"/>
                    <a:pt x="23050" y="668"/>
                    <a:pt x="15345" y="34"/>
                  </a:cubicBezTo>
                  <a:cubicBezTo>
                    <a:pt x="14944" y="0"/>
                    <a:pt x="14577" y="0"/>
                    <a:pt x="14211"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3752" name="Google Shape;3752;p74"/>
            <p:cNvSpPr/>
            <p:nvPr/>
          </p:nvSpPr>
          <p:spPr>
            <a:xfrm>
              <a:off x="3737460" y="3210802"/>
              <a:ext cx="598966" cy="598986"/>
            </a:xfrm>
            <a:custGeom>
              <a:avLst/>
              <a:gdLst/>
              <a:ahLst/>
              <a:cxnLst/>
              <a:rect l="l" t="t" r="r" b="b"/>
              <a:pathLst>
                <a:path w="29855" h="29856" extrusionOk="0">
                  <a:moveTo>
                    <a:pt x="16045" y="634"/>
                  </a:moveTo>
                  <a:cubicBezTo>
                    <a:pt x="8173" y="0"/>
                    <a:pt x="1234" y="5905"/>
                    <a:pt x="601" y="13810"/>
                  </a:cubicBezTo>
                  <a:cubicBezTo>
                    <a:pt x="0" y="21683"/>
                    <a:pt x="5871" y="28621"/>
                    <a:pt x="13777" y="29255"/>
                  </a:cubicBezTo>
                  <a:cubicBezTo>
                    <a:pt x="21682" y="29855"/>
                    <a:pt x="28587" y="23984"/>
                    <a:pt x="29221" y="16079"/>
                  </a:cubicBezTo>
                  <a:lnTo>
                    <a:pt x="29221" y="16079"/>
                  </a:lnTo>
                  <a:lnTo>
                    <a:pt x="29221" y="16079"/>
                  </a:lnTo>
                  <a:lnTo>
                    <a:pt x="29221" y="16079"/>
                  </a:lnTo>
                  <a:cubicBezTo>
                    <a:pt x="29855" y="8140"/>
                    <a:pt x="23951" y="1268"/>
                    <a:pt x="16045" y="634"/>
                  </a:cubicBezTo>
                  <a:close/>
                  <a:moveTo>
                    <a:pt x="28854" y="16012"/>
                  </a:moveTo>
                  <a:cubicBezTo>
                    <a:pt x="28554" y="19748"/>
                    <a:pt x="26786" y="23117"/>
                    <a:pt x="23951" y="25519"/>
                  </a:cubicBezTo>
                  <a:cubicBezTo>
                    <a:pt x="21115" y="27954"/>
                    <a:pt x="17513" y="29121"/>
                    <a:pt x="13777" y="28821"/>
                  </a:cubicBezTo>
                  <a:cubicBezTo>
                    <a:pt x="10074" y="28521"/>
                    <a:pt x="6705" y="26786"/>
                    <a:pt x="4270" y="23951"/>
                  </a:cubicBezTo>
                  <a:cubicBezTo>
                    <a:pt x="1868" y="21116"/>
                    <a:pt x="701" y="17480"/>
                    <a:pt x="1001" y="13777"/>
                  </a:cubicBezTo>
                  <a:cubicBezTo>
                    <a:pt x="1268" y="10074"/>
                    <a:pt x="3036" y="6672"/>
                    <a:pt x="5871" y="4270"/>
                  </a:cubicBezTo>
                  <a:cubicBezTo>
                    <a:pt x="8406" y="2102"/>
                    <a:pt x="11575" y="934"/>
                    <a:pt x="14911" y="934"/>
                  </a:cubicBezTo>
                  <a:cubicBezTo>
                    <a:pt x="15278" y="934"/>
                    <a:pt x="15678" y="934"/>
                    <a:pt x="16045" y="968"/>
                  </a:cubicBezTo>
                  <a:cubicBezTo>
                    <a:pt x="23717" y="1602"/>
                    <a:pt x="29455" y="8340"/>
                    <a:pt x="28854" y="16012"/>
                  </a:cubicBezTo>
                  <a:close/>
                </a:path>
              </a:pathLst>
            </a:custGeom>
            <a:solidFill>
              <a:srgbClr val="FDB42B"/>
            </a:solidFill>
            <a:ln>
              <a:noFill/>
            </a:ln>
          </p:spPr>
          <p:txBody>
            <a:bodyPr spcFirstLastPara="1" wrap="square" lIns="121900" tIns="121900" rIns="121900" bIns="121900" anchor="ctr" anchorCtr="0">
              <a:noAutofit/>
            </a:bodyPr>
            <a:lstStyle/>
            <a:p>
              <a:endParaRPr sz="2400"/>
            </a:p>
          </p:txBody>
        </p:sp>
        <p:sp>
          <p:nvSpPr>
            <p:cNvPr id="3753" name="Google Shape;3753;p74"/>
            <p:cNvSpPr/>
            <p:nvPr/>
          </p:nvSpPr>
          <p:spPr>
            <a:xfrm>
              <a:off x="3744140" y="3222619"/>
              <a:ext cx="592285" cy="575794"/>
            </a:xfrm>
            <a:custGeom>
              <a:avLst/>
              <a:gdLst/>
              <a:ahLst/>
              <a:cxnLst/>
              <a:rect l="l" t="t" r="r" b="b"/>
              <a:pathLst>
                <a:path w="29522" h="28700" extrusionOk="0">
                  <a:moveTo>
                    <a:pt x="14545" y="679"/>
                  </a:moveTo>
                  <a:cubicBezTo>
                    <a:pt x="14911" y="679"/>
                    <a:pt x="15278" y="679"/>
                    <a:pt x="15612" y="712"/>
                  </a:cubicBezTo>
                  <a:cubicBezTo>
                    <a:pt x="23117" y="1346"/>
                    <a:pt x="28755" y="7918"/>
                    <a:pt x="28188" y="15390"/>
                  </a:cubicBezTo>
                  <a:cubicBezTo>
                    <a:pt x="27887" y="19026"/>
                    <a:pt x="26220" y="22328"/>
                    <a:pt x="23418" y="24696"/>
                  </a:cubicBezTo>
                  <a:cubicBezTo>
                    <a:pt x="20971" y="26815"/>
                    <a:pt x="17856" y="27946"/>
                    <a:pt x="14648" y="27946"/>
                  </a:cubicBezTo>
                  <a:cubicBezTo>
                    <a:pt x="14270" y="27946"/>
                    <a:pt x="13890" y="27930"/>
                    <a:pt x="13510" y="27899"/>
                  </a:cubicBezTo>
                  <a:cubicBezTo>
                    <a:pt x="9875" y="27598"/>
                    <a:pt x="6572" y="25930"/>
                    <a:pt x="4204" y="23162"/>
                  </a:cubicBezTo>
                  <a:cubicBezTo>
                    <a:pt x="1835" y="20393"/>
                    <a:pt x="701" y="16857"/>
                    <a:pt x="1002" y="13221"/>
                  </a:cubicBezTo>
                  <a:cubicBezTo>
                    <a:pt x="1268" y="9585"/>
                    <a:pt x="2936" y="6316"/>
                    <a:pt x="5738" y="3915"/>
                  </a:cubicBezTo>
                  <a:cubicBezTo>
                    <a:pt x="8240" y="1780"/>
                    <a:pt x="11342" y="679"/>
                    <a:pt x="14545" y="679"/>
                  </a:cubicBezTo>
                  <a:close/>
                  <a:moveTo>
                    <a:pt x="14578" y="1"/>
                  </a:moveTo>
                  <a:cubicBezTo>
                    <a:pt x="11146" y="1"/>
                    <a:pt x="7856" y="1220"/>
                    <a:pt x="5271" y="3414"/>
                  </a:cubicBezTo>
                  <a:cubicBezTo>
                    <a:pt x="2369" y="5916"/>
                    <a:pt x="601" y="9385"/>
                    <a:pt x="268" y="13221"/>
                  </a:cubicBezTo>
                  <a:cubicBezTo>
                    <a:pt x="1" y="17057"/>
                    <a:pt x="1202" y="20760"/>
                    <a:pt x="3670" y="23662"/>
                  </a:cubicBezTo>
                  <a:cubicBezTo>
                    <a:pt x="6172" y="26564"/>
                    <a:pt x="9608" y="28332"/>
                    <a:pt x="13444" y="28666"/>
                  </a:cubicBezTo>
                  <a:cubicBezTo>
                    <a:pt x="13844" y="28699"/>
                    <a:pt x="14244" y="28699"/>
                    <a:pt x="14611" y="28699"/>
                  </a:cubicBezTo>
                  <a:cubicBezTo>
                    <a:pt x="18047" y="28699"/>
                    <a:pt x="21283" y="27498"/>
                    <a:pt x="23918" y="25263"/>
                  </a:cubicBezTo>
                  <a:cubicBezTo>
                    <a:pt x="26853" y="22762"/>
                    <a:pt x="28588" y="19326"/>
                    <a:pt x="28921" y="15490"/>
                  </a:cubicBezTo>
                  <a:cubicBezTo>
                    <a:pt x="29522" y="7584"/>
                    <a:pt x="23584" y="679"/>
                    <a:pt x="15712" y="45"/>
                  </a:cubicBezTo>
                  <a:cubicBezTo>
                    <a:pt x="15333" y="16"/>
                    <a:pt x="14954" y="1"/>
                    <a:pt x="14578"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3754" name="Google Shape;3754;p74"/>
            <p:cNvSpPr/>
            <p:nvPr/>
          </p:nvSpPr>
          <p:spPr>
            <a:xfrm>
              <a:off x="3934875" y="3352684"/>
              <a:ext cx="212843" cy="344674"/>
            </a:xfrm>
            <a:custGeom>
              <a:avLst/>
              <a:gdLst/>
              <a:ahLst/>
              <a:cxnLst/>
              <a:rect l="l" t="t" r="r" b="b"/>
              <a:pathLst>
                <a:path w="10609" h="17180" extrusionOk="0">
                  <a:moveTo>
                    <a:pt x="4237" y="4437"/>
                  </a:moveTo>
                  <a:lnTo>
                    <a:pt x="4237" y="6939"/>
                  </a:lnTo>
                  <a:cubicBezTo>
                    <a:pt x="3436" y="6705"/>
                    <a:pt x="2903" y="6338"/>
                    <a:pt x="2903" y="5704"/>
                  </a:cubicBezTo>
                  <a:cubicBezTo>
                    <a:pt x="2903" y="5104"/>
                    <a:pt x="3336" y="4604"/>
                    <a:pt x="4237" y="4437"/>
                  </a:cubicBezTo>
                  <a:close/>
                  <a:moveTo>
                    <a:pt x="6072" y="10074"/>
                  </a:moveTo>
                  <a:cubicBezTo>
                    <a:pt x="6872" y="10374"/>
                    <a:pt x="7406" y="10708"/>
                    <a:pt x="7406" y="11342"/>
                  </a:cubicBezTo>
                  <a:cubicBezTo>
                    <a:pt x="7406" y="11909"/>
                    <a:pt x="7039" y="12442"/>
                    <a:pt x="6072" y="12676"/>
                  </a:cubicBezTo>
                  <a:lnTo>
                    <a:pt x="6072" y="10074"/>
                  </a:lnTo>
                  <a:close/>
                  <a:moveTo>
                    <a:pt x="4237" y="0"/>
                  </a:moveTo>
                  <a:lnTo>
                    <a:pt x="4237" y="2035"/>
                  </a:lnTo>
                  <a:cubicBezTo>
                    <a:pt x="1368" y="2369"/>
                    <a:pt x="1" y="4036"/>
                    <a:pt x="1" y="5938"/>
                  </a:cubicBezTo>
                  <a:cubicBezTo>
                    <a:pt x="1" y="8506"/>
                    <a:pt x="2202" y="9207"/>
                    <a:pt x="4237" y="9674"/>
                  </a:cubicBezTo>
                  <a:lnTo>
                    <a:pt x="4237" y="12743"/>
                  </a:lnTo>
                  <a:cubicBezTo>
                    <a:pt x="3336" y="12609"/>
                    <a:pt x="2369" y="12342"/>
                    <a:pt x="1435" y="11775"/>
                  </a:cubicBezTo>
                  <a:lnTo>
                    <a:pt x="534" y="14044"/>
                  </a:lnTo>
                  <a:cubicBezTo>
                    <a:pt x="1535" y="14711"/>
                    <a:pt x="2869" y="15044"/>
                    <a:pt x="4237" y="15178"/>
                  </a:cubicBezTo>
                  <a:lnTo>
                    <a:pt x="4237" y="17179"/>
                  </a:lnTo>
                  <a:lnTo>
                    <a:pt x="6072" y="17179"/>
                  </a:lnTo>
                  <a:lnTo>
                    <a:pt x="6072" y="15111"/>
                  </a:lnTo>
                  <a:cubicBezTo>
                    <a:pt x="8940" y="14777"/>
                    <a:pt x="10375" y="13110"/>
                    <a:pt x="10375" y="11208"/>
                  </a:cubicBezTo>
                  <a:cubicBezTo>
                    <a:pt x="10375" y="8573"/>
                    <a:pt x="8106" y="7906"/>
                    <a:pt x="6072" y="7406"/>
                  </a:cubicBezTo>
                  <a:lnTo>
                    <a:pt x="6072" y="4370"/>
                  </a:lnTo>
                  <a:cubicBezTo>
                    <a:pt x="7406" y="4503"/>
                    <a:pt x="8707" y="5004"/>
                    <a:pt x="9607" y="5671"/>
                  </a:cubicBezTo>
                  <a:lnTo>
                    <a:pt x="10608" y="3436"/>
                  </a:lnTo>
                  <a:cubicBezTo>
                    <a:pt x="9607" y="2669"/>
                    <a:pt x="7873" y="2102"/>
                    <a:pt x="6072" y="2002"/>
                  </a:cubicBezTo>
                  <a:lnTo>
                    <a:pt x="6072"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755" name="Google Shape;3755;p74"/>
            <p:cNvSpPr/>
            <p:nvPr/>
          </p:nvSpPr>
          <p:spPr>
            <a:xfrm>
              <a:off x="3787656" y="3265472"/>
              <a:ext cx="423640" cy="422516"/>
            </a:xfrm>
            <a:custGeom>
              <a:avLst/>
              <a:gdLst/>
              <a:ahLst/>
              <a:cxnLst/>
              <a:rect l="l" t="t" r="r" b="b"/>
              <a:pathLst>
                <a:path w="21116" h="21060" extrusionOk="0">
                  <a:moveTo>
                    <a:pt x="12342" y="1"/>
                  </a:moveTo>
                  <a:cubicBezTo>
                    <a:pt x="6047" y="1"/>
                    <a:pt x="741" y="4859"/>
                    <a:pt x="267" y="11219"/>
                  </a:cubicBezTo>
                  <a:cubicBezTo>
                    <a:pt x="0" y="15055"/>
                    <a:pt x="1468" y="18591"/>
                    <a:pt x="4070" y="21059"/>
                  </a:cubicBezTo>
                  <a:cubicBezTo>
                    <a:pt x="1701" y="18624"/>
                    <a:pt x="367" y="15255"/>
                    <a:pt x="667" y="11619"/>
                  </a:cubicBezTo>
                  <a:cubicBezTo>
                    <a:pt x="1175" y="5243"/>
                    <a:pt x="6509" y="405"/>
                    <a:pt x="12768" y="405"/>
                  </a:cubicBezTo>
                  <a:cubicBezTo>
                    <a:pt x="13091" y="405"/>
                    <a:pt x="13416" y="418"/>
                    <a:pt x="13743" y="444"/>
                  </a:cubicBezTo>
                  <a:cubicBezTo>
                    <a:pt x="16612" y="678"/>
                    <a:pt x="19180" y="1879"/>
                    <a:pt x="21115" y="3713"/>
                  </a:cubicBezTo>
                  <a:cubicBezTo>
                    <a:pt x="19114" y="1679"/>
                    <a:pt x="16412" y="278"/>
                    <a:pt x="13376" y="44"/>
                  </a:cubicBezTo>
                  <a:cubicBezTo>
                    <a:pt x="13029" y="15"/>
                    <a:pt x="12684" y="1"/>
                    <a:pt x="12342"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grpSp>
      <p:sp>
        <p:nvSpPr>
          <p:cNvPr id="2" name="TextBox 1">
            <a:extLst>
              <a:ext uri="{FF2B5EF4-FFF2-40B4-BE49-F238E27FC236}">
                <a16:creationId xmlns:a16="http://schemas.microsoft.com/office/drawing/2014/main" id="{5B434323-2934-CA00-4CDE-03BF4F3D222A}"/>
              </a:ext>
            </a:extLst>
          </p:cNvPr>
          <p:cNvSpPr txBox="1"/>
          <p:nvPr/>
        </p:nvSpPr>
        <p:spPr>
          <a:xfrm>
            <a:off x="5805376" y="6436835"/>
            <a:ext cx="6097712" cy="307777"/>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51CB68-6F21-AF43-B057-CC91713153E9}" type="slidenum">
              <a:rPr kumimoji="0" lang="en-VN" sz="1400" b="1" i="0" u="none" strike="noStrike" kern="1200" cap="none" spc="0" normalizeH="0" baseline="0" noProof="0" smtClean="0">
                <a:ln>
                  <a:noFill/>
                </a:ln>
                <a:solidFill>
                  <a:schemeClr val="bg1"/>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VN" sz="14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grpSp>
        <p:nvGrpSpPr>
          <p:cNvPr id="1088" name="Google Shape;1088;p46"/>
          <p:cNvGrpSpPr/>
          <p:nvPr/>
        </p:nvGrpSpPr>
        <p:grpSpPr>
          <a:xfrm>
            <a:off x="6554767" y="1936934"/>
            <a:ext cx="5637231" cy="5736429"/>
            <a:chOff x="766555" y="617225"/>
            <a:chExt cx="6180270" cy="6289025"/>
          </a:xfrm>
        </p:grpSpPr>
        <p:sp>
          <p:nvSpPr>
            <p:cNvPr id="1089" name="Google Shape;1089;p46"/>
            <p:cNvSpPr/>
            <p:nvPr/>
          </p:nvSpPr>
          <p:spPr>
            <a:xfrm>
              <a:off x="1427025" y="617225"/>
              <a:ext cx="2949625" cy="3662550"/>
            </a:xfrm>
            <a:custGeom>
              <a:avLst/>
              <a:gdLst/>
              <a:ahLst/>
              <a:cxnLst/>
              <a:rect l="l" t="t" r="r" b="b"/>
              <a:pathLst>
                <a:path w="117985" h="146502" extrusionOk="0">
                  <a:moveTo>
                    <a:pt x="79463" y="1"/>
                  </a:moveTo>
                  <a:cubicBezTo>
                    <a:pt x="79095" y="1"/>
                    <a:pt x="78722" y="58"/>
                    <a:pt x="78356" y="180"/>
                  </a:cubicBezTo>
                  <a:lnTo>
                    <a:pt x="2903" y="24298"/>
                  </a:lnTo>
                  <a:cubicBezTo>
                    <a:pt x="1035" y="24898"/>
                    <a:pt x="0" y="26899"/>
                    <a:pt x="534" y="28801"/>
                  </a:cubicBezTo>
                  <a:lnTo>
                    <a:pt x="35526" y="143950"/>
                  </a:lnTo>
                  <a:cubicBezTo>
                    <a:pt x="35982" y="145506"/>
                    <a:pt x="37431" y="146501"/>
                    <a:pt x="38970" y="146501"/>
                  </a:cubicBezTo>
                  <a:cubicBezTo>
                    <a:pt x="39344" y="146501"/>
                    <a:pt x="39724" y="146442"/>
                    <a:pt x="40096" y="146318"/>
                  </a:cubicBezTo>
                  <a:lnTo>
                    <a:pt x="115083" y="121801"/>
                  </a:lnTo>
                  <a:cubicBezTo>
                    <a:pt x="116951" y="121200"/>
                    <a:pt x="117985" y="119199"/>
                    <a:pt x="117418" y="117297"/>
                  </a:cubicBezTo>
                  <a:lnTo>
                    <a:pt x="82926" y="2582"/>
                  </a:lnTo>
                  <a:cubicBezTo>
                    <a:pt x="82468" y="1019"/>
                    <a:pt x="81009" y="1"/>
                    <a:pt x="79463"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90" name="Google Shape;1090;p46"/>
            <p:cNvSpPr/>
            <p:nvPr/>
          </p:nvSpPr>
          <p:spPr>
            <a:xfrm>
              <a:off x="2393550" y="3766475"/>
              <a:ext cx="573775" cy="191000"/>
            </a:xfrm>
            <a:custGeom>
              <a:avLst/>
              <a:gdLst/>
              <a:ahLst/>
              <a:cxnLst/>
              <a:rect l="l" t="t" r="r" b="b"/>
              <a:pathLst>
                <a:path w="22951" h="7640" fill="none" extrusionOk="0">
                  <a:moveTo>
                    <a:pt x="0" y="7639"/>
                  </a:moveTo>
                  <a:lnTo>
                    <a:pt x="22950" y="0"/>
                  </a:lnTo>
                </a:path>
              </a:pathLst>
            </a:custGeom>
            <a:noFill/>
            <a:ln w="20850" cap="flat" cmpd="sng">
              <a:solidFill>
                <a:srgbClr val="8FB3FF"/>
              </a:solidFill>
              <a:prstDash val="solid"/>
              <a:miter lim="3335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91" name="Google Shape;1091;p46"/>
            <p:cNvSpPr/>
            <p:nvPr/>
          </p:nvSpPr>
          <p:spPr>
            <a:xfrm>
              <a:off x="2342675" y="3284450"/>
              <a:ext cx="1578650" cy="523750"/>
            </a:xfrm>
            <a:custGeom>
              <a:avLst/>
              <a:gdLst/>
              <a:ahLst/>
              <a:cxnLst/>
              <a:rect l="l" t="t" r="r" b="b"/>
              <a:pathLst>
                <a:path w="63146" h="20950" fill="none" extrusionOk="0">
                  <a:moveTo>
                    <a:pt x="1" y="20949"/>
                  </a:moveTo>
                  <a:lnTo>
                    <a:pt x="63146" y="1"/>
                  </a:lnTo>
                </a:path>
              </a:pathLst>
            </a:custGeom>
            <a:noFill/>
            <a:ln w="20850" cap="flat" cmpd="sng">
              <a:solidFill>
                <a:srgbClr val="8FB3FF"/>
              </a:solidFill>
              <a:prstDash val="solid"/>
              <a:miter lim="3335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92" name="Google Shape;1092;p46"/>
            <p:cNvSpPr/>
            <p:nvPr/>
          </p:nvSpPr>
          <p:spPr>
            <a:xfrm>
              <a:off x="2306825" y="3131025"/>
              <a:ext cx="1577800" cy="523725"/>
            </a:xfrm>
            <a:custGeom>
              <a:avLst/>
              <a:gdLst/>
              <a:ahLst/>
              <a:cxnLst/>
              <a:rect l="l" t="t" r="r" b="b"/>
              <a:pathLst>
                <a:path w="63112" h="20949" fill="none" extrusionOk="0">
                  <a:moveTo>
                    <a:pt x="0" y="20949"/>
                  </a:moveTo>
                  <a:lnTo>
                    <a:pt x="63112" y="0"/>
                  </a:lnTo>
                </a:path>
              </a:pathLst>
            </a:custGeom>
            <a:noFill/>
            <a:ln w="20850" cap="flat" cmpd="sng">
              <a:solidFill>
                <a:srgbClr val="8FB3FF"/>
              </a:solidFill>
              <a:prstDash val="solid"/>
              <a:miter lim="3335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93" name="Google Shape;1093;p46"/>
            <p:cNvSpPr/>
            <p:nvPr/>
          </p:nvSpPr>
          <p:spPr>
            <a:xfrm>
              <a:off x="2261775" y="3090150"/>
              <a:ext cx="1262600" cy="418650"/>
            </a:xfrm>
            <a:custGeom>
              <a:avLst/>
              <a:gdLst/>
              <a:ahLst/>
              <a:cxnLst/>
              <a:rect l="l" t="t" r="r" b="b"/>
              <a:pathLst>
                <a:path w="50504" h="16746" fill="none" extrusionOk="0">
                  <a:moveTo>
                    <a:pt x="1" y="16746"/>
                  </a:moveTo>
                  <a:lnTo>
                    <a:pt x="50504" y="1"/>
                  </a:lnTo>
                </a:path>
              </a:pathLst>
            </a:custGeom>
            <a:noFill/>
            <a:ln w="20850" cap="flat" cmpd="sng">
              <a:solidFill>
                <a:srgbClr val="8FB3FF"/>
              </a:solidFill>
              <a:prstDash val="solid"/>
              <a:miter lim="3335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94" name="Google Shape;1094;p46"/>
            <p:cNvSpPr/>
            <p:nvPr/>
          </p:nvSpPr>
          <p:spPr>
            <a:xfrm>
              <a:off x="2213425" y="2842475"/>
              <a:ext cx="1577800" cy="523725"/>
            </a:xfrm>
            <a:custGeom>
              <a:avLst/>
              <a:gdLst/>
              <a:ahLst/>
              <a:cxnLst/>
              <a:rect l="l" t="t" r="r" b="b"/>
              <a:pathLst>
                <a:path w="63112" h="20949" fill="none" extrusionOk="0">
                  <a:moveTo>
                    <a:pt x="0" y="20949"/>
                  </a:moveTo>
                  <a:lnTo>
                    <a:pt x="63112" y="1"/>
                  </a:lnTo>
                </a:path>
              </a:pathLst>
            </a:custGeom>
            <a:noFill/>
            <a:ln w="20850" cap="flat" cmpd="sng">
              <a:solidFill>
                <a:srgbClr val="8FB3FF"/>
              </a:solidFill>
              <a:prstDash val="solid"/>
              <a:miter lim="3335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95" name="Google Shape;1095;p46"/>
            <p:cNvSpPr/>
            <p:nvPr/>
          </p:nvSpPr>
          <p:spPr>
            <a:xfrm>
              <a:off x="2164225" y="2693200"/>
              <a:ext cx="1576975" cy="523725"/>
            </a:xfrm>
            <a:custGeom>
              <a:avLst/>
              <a:gdLst/>
              <a:ahLst/>
              <a:cxnLst/>
              <a:rect l="l" t="t" r="r" b="b"/>
              <a:pathLst>
                <a:path w="63079" h="20949" fill="none" extrusionOk="0">
                  <a:moveTo>
                    <a:pt x="0" y="20949"/>
                  </a:moveTo>
                  <a:lnTo>
                    <a:pt x="63079" y="1"/>
                  </a:lnTo>
                </a:path>
              </a:pathLst>
            </a:custGeom>
            <a:noFill/>
            <a:ln w="20850" cap="flat" cmpd="sng">
              <a:solidFill>
                <a:srgbClr val="8FB3FF"/>
              </a:solidFill>
              <a:prstDash val="solid"/>
              <a:miter lim="3335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96" name="Google Shape;1096;p46"/>
            <p:cNvSpPr/>
            <p:nvPr/>
          </p:nvSpPr>
          <p:spPr>
            <a:xfrm>
              <a:off x="2127525" y="2540600"/>
              <a:ext cx="1576975" cy="524550"/>
            </a:xfrm>
            <a:custGeom>
              <a:avLst/>
              <a:gdLst/>
              <a:ahLst/>
              <a:cxnLst/>
              <a:rect l="l" t="t" r="r" b="b"/>
              <a:pathLst>
                <a:path w="63079" h="20982" fill="none" extrusionOk="0">
                  <a:moveTo>
                    <a:pt x="0" y="20982"/>
                  </a:moveTo>
                  <a:lnTo>
                    <a:pt x="63079" y="0"/>
                  </a:lnTo>
                </a:path>
              </a:pathLst>
            </a:custGeom>
            <a:noFill/>
            <a:ln w="20850" cap="flat" cmpd="sng">
              <a:solidFill>
                <a:srgbClr val="8FB3FF"/>
              </a:solidFill>
              <a:prstDash val="solid"/>
              <a:miter lim="3335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97" name="Google Shape;1097;p46"/>
            <p:cNvSpPr/>
            <p:nvPr/>
          </p:nvSpPr>
          <p:spPr>
            <a:xfrm>
              <a:off x="2081650" y="2502225"/>
              <a:ext cx="1252600" cy="417000"/>
            </a:xfrm>
            <a:custGeom>
              <a:avLst/>
              <a:gdLst/>
              <a:ahLst/>
              <a:cxnLst/>
              <a:rect l="l" t="t" r="r" b="b"/>
              <a:pathLst>
                <a:path w="50104" h="16680" fill="none" extrusionOk="0">
                  <a:moveTo>
                    <a:pt x="1" y="16679"/>
                  </a:moveTo>
                  <a:lnTo>
                    <a:pt x="50103" y="1"/>
                  </a:lnTo>
                </a:path>
              </a:pathLst>
            </a:custGeom>
            <a:noFill/>
            <a:ln w="20850" cap="flat" cmpd="sng">
              <a:solidFill>
                <a:srgbClr val="8FB3FF"/>
              </a:solidFill>
              <a:prstDash val="solid"/>
              <a:miter lim="3335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98" name="Google Shape;1098;p46"/>
            <p:cNvSpPr/>
            <p:nvPr/>
          </p:nvSpPr>
          <p:spPr>
            <a:xfrm>
              <a:off x="2043300" y="2222025"/>
              <a:ext cx="1576975" cy="524575"/>
            </a:xfrm>
            <a:custGeom>
              <a:avLst/>
              <a:gdLst/>
              <a:ahLst/>
              <a:cxnLst/>
              <a:rect l="l" t="t" r="r" b="b"/>
              <a:pathLst>
                <a:path w="63079" h="20983" fill="none" extrusionOk="0">
                  <a:moveTo>
                    <a:pt x="0" y="20982"/>
                  </a:moveTo>
                  <a:lnTo>
                    <a:pt x="63079" y="1"/>
                  </a:lnTo>
                </a:path>
              </a:pathLst>
            </a:custGeom>
            <a:noFill/>
            <a:ln w="20850" cap="flat" cmpd="sng">
              <a:solidFill>
                <a:srgbClr val="8FB3FF"/>
              </a:solidFill>
              <a:prstDash val="solid"/>
              <a:miter lim="3335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99" name="Google Shape;1099;p46"/>
            <p:cNvSpPr/>
            <p:nvPr/>
          </p:nvSpPr>
          <p:spPr>
            <a:xfrm>
              <a:off x="1993250" y="2072750"/>
              <a:ext cx="1577825" cy="524575"/>
            </a:xfrm>
            <a:custGeom>
              <a:avLst/>
              <a:gdLst/>
              <a:ahLst/>
              <a:cxnLst/>
              <a:rect l="l" t="t" r="r" b="b"/>
              <a:pathLst>
                <a:path w="63113" h="20983" fill="none" extrusionOk="0">
                  <a:moveTo>
                    <a:pt x="1" y="20983"/>
                  </a:moveTo>
                  <a:lnTo>
                    <a:pt x="63113" y="1"/>
                  </a:lnTo>
                </a:path>
              </a:pathLst>
            </a:custGeom>
            <a:noFill/>
            <a:ln w="20850" cap="flat" cmpd="sng">
              <a:solidFill>
                <a:srgbClr val="8FB3FF"/>
              </a:solidFill>
              <a:prstDash val="solid"/>
              <a:miter lim="3335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00" name="Google Shape;1100;p46"/>
            <p:cNvSpPr/>
            <p:nvPr/>
          </p:nvSpPr>
          <p:spPr>
            <a:xfrm>
              <a:off x="1956575" y="1920150"/>
              <a:ext cx="1577800" cy="524575"/>
            </a:xfrm>
            <a:custGeom>
              <a:avLst/>
              <a:gdLst/>
              <a:ahLst/>
              <a:cxnLst/>
              <a:rect l="l" t="t" r="r" b="b"/>
              <a:pathLst>
                <a:path w="63112" h="20983" fill="none" extrusionOk="0">
                  <a:moveTo>
                    <a:pt x="0" y="20982"/>
                  </a:moveTo>
                  <a:lnTo>
                    <a:pt x="63112" y="0"/>
                  </a:lnTo>
                </a:path>
              </a:pathLst>
            </a:custGeom>
            <a:noFill/>
            <a:ln w="20850" cap="flat" cmpd="sng">
              <a:solidFill>
                <a:srgbClr val="8FB3FF"/>
              </a:solidFill>
              <a:prstDash val="solid"/>
              <a:miter lim="3335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01" name="Google Shape;1101;p46"/>
            <p:cNvSpPr/>
            <p:nvPr/>
          </p:nvSpPr>
          <p:spPr>
            <a:xfrm>
              <a:off x="1910700" y="1836750"/>
              <a:ext cx="1388525" cy="462025"/>
            </a:xfrm>
            <a:custGeom>
              <a:avLst/>
              <a:gdLst/>
              <a:ahLst/>
              <a:cxnLst/>
              <a:rect l="l" t="t" r="r" b="b"/>
              <a:pathLst>
                <a:path w="55541" h="18481" fill="none" extrusionOk="0">
                  <a:moveTo>
                    <a:pt x="1" y="18481"/>
                  </a:moveTo>
                  <a:lnTo>
                    <a:pt x="55540" y="1"/>
                  </a:lnTo>
                </a:path>
              </a:pathLst>
            </a:custGeom>
            <a:noFill/>
            <a:ln w="20850" cap="flat" cmpd="sng">
              <a:solidFill>
                <a:srgbClr val="8FB3FF"/>
              </a:solidFill>
              <a:prstDash val="solid"/>
              <a:miter lim="3335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02" name="Google Shape;1102;p46"/>
            <p:cNvSpPr/>
            <p:nvPr/>
          </p:nvSpPr>
          <p:spPr>
            <a:xfrm>
              <a:off x="1900700" y="1604925"/>
              <a:ext cx="1578650" cy="523725"/>
            </a:xfrm>
            <a:custGeom>
              <a:avLst/>
              <a:gdLst/>
              <a:ahLst/>
              <a:cxnLst/>
              <a:rect l="l" t="t" r="r" b="b"/>
              <a:pathLst>
                <a:path w="63146" h="20949" fill="none" extrusionOk="0">
                  <a:moveTo>
                    <a:pt x="0" y="20949"/>
                  </a:moveTo>
                  <a:lnTo>
                    <a:pt x="63145" y="0"/>
                  </a:lnTo>
                </a:path>
              </a:pathLst>
            </a:custGeom>
            <a:noFill/>
            <a:ln w="20850" cap="flat" cmpd="sng">
              <a:solidFill>
                <a:srgbClr val="8FB3FF"/>
              </a:solidFill>
              <a:prstDash val="solid"/>
              <a:miter lim="3335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03" name="Google Shape;1103;p46"/>
            <p:cNvSpPr/>
            <p:nvPr/>
          </p:nvSpPr>
          <p:spPr>
            <a:xfrm>
              <a:off x="1852325" y="1454825"/>
              <a:ext cx="1576975" cy="524550"/>
            </a:xfrm>
            <a:custGeom>
              <a:avLst/>
              <a:gdLst/>
              <a:ahLst/>
              <a:cxnLst/>
              <a:rect l="l" t="t" r="r" b="b"/>
              <a:pathLst>
                <a:path w="63079" h="20982" fill="none" extrusionOk="0">
                  <a:moveTo>
                    <a:pt x="1" y="20982"/>
                  </a:moveTo>
                  <a:lnTo>
                    <a:pt x="63079" y="0"/>
                  </a:lnTo>
                </a:path>
              </a:pathLst>
            </a:custGeom>
            <a:noFill/>
            <a:ln w="20850" cap="flat" cmpd="sng">
              <a:solidFill>
                <a:srgbClr val="8FB3FF"/>
              </a:solidFill>
              <a:prstDash val="solid"/>
              <a:miter lim="3335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04" name="Google Shape;1104;p46"/>
            <p:cNvSpPr/>
            <p:nvPr/>
          </p:nvSpPr>
          <p:spPr>
            <a:xfrm>
              <a:off x="1815625" y="1302200"/>
              <a:ext cx="1577000" cy="524575"/>
            </a:xfrm>
            <a:custGeom>
              <a:avLst/>
              <a:gdLst/>
              <a:ahLst/>
              <a:cxnLst/>
              <a:rect l="l" t="t" r="r" b="b"/>
              <a:pathLst>
                <a:path w="63080" h="20983" fill="none" extrusionOk="0">
                  <a:moveTo>
                    <a:pt x="1" y="20982"/>
                  </a:moveTo>
                  <a:lnTo>
                    <a:pt x="63079" y="1"/>
                  </a:lnTo>
                </a:path>
              </a:pathLst>
            </a:custGeom>
            <a:noFill/>
            <a:ln w="20850" cap="flat" cmpd="sng">
              <a:solidFill>
                <a:srgbClr val="8FB3FF"/>
              </a:solidFill>
              <a:prstDash val="solid"/>
              <a:miter lim="3335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05" name="Google Shape;1105;p46"/>
            <p:cNvSpPr/>
            <p:nvPr/>
          </p:nvSpPr>
          <p:spPr>
            <a:xfrm>
              <a:off x="1769775" y="1156275"/>
              <a:ext cx="1576975" cy="524550"/>
            </a:xfrm>
            <a:custGeom>
              <a:avLst/>
              <a:gdLst/>
              <a:ahLst/>
              <a:cxnLst/>
              <a:rect l="l" t="t" r="r" b="b"/>
              <a:pathLst>
                <a:path w="63079" h="20982" fill="none" extrusionOk="0">
                  <a:moveTo>
                    <a:pt x="0" y="20982"/>
                  </a:moveTo>
                  <a:lnTo>
                    <a:pt x="63079" y="0"/>
                  </a:lnTo>
                </a:path>
              </a:pathLst>
            </a:custGeom>
            <a:noFill/>
            <a:ln w="20850" cap="flat" cmpd="sng">
              <a:solidFill>
                <a:srgbClr val="8FB3FF"/>
              </a:solidFill>
              <a:prstDash val="solid"/>
              <a:miter lim="3335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06" name="Google Shape;1106;p46"/>
            <p:cNvSpPr/>
            <p:nvPr/>
          </p:nvSpPr>
          <p:spPr>
            <a:xfrm>
              <a:off x="1378650" y="1115925"/>
              <a:ext cx="1405200" cy="1392775"/>
            </a:xfrm>
            <a:custGeom>
              <a:avLst/>
              <a:gdLst/>
              <a:ahLst/>
              <a:cxnLst/>
              <a:rect l="l" t="t" r="r" b="b"/>
              <a:pathLst>
                <a:path w="56208" h="55711" extrusionOk="0">
                  <a:moveTo>
                    <a:pt x="35072" y="1"/>
                  </a:moveTo>
                  <a:cubicBezTo>
                    <a:pt x="34495" y="1"/>
                    <a:pt x="33910" y="133"/>
                    <a:pt x="33358" y="413"/>
                  </a:cubicBezTo>
                  <a:lnTo>
                    <a:pt x="2636" y="15925"/>
                  </a:lnTo>
                  <a:cubicBezTo>
                    <a:pt x="801" y="16859"/>
                    <a:pt x="1" y="19093"/>
                    <a:pt x="835" y="20961"/>
                  </a:cubicBezTo>
                  <a:lnTo>
                    <a:pt x="16446" y="53551"/>
                  </a:lnTo>
                  <a:cubicBezTo>
                    <a:pt x="17109" y="54902"/>
                    <a:pt x="18495" y="55710"/>
                    <a:pt x="19925" y="55710"/>
                  </a:cubicBezTo>
                  <a:cubicBezTo>
                    <a:pt x="20438" y="55710"/>
                    <a:pt x="20956" y="55606"/>
                    <a:pt x="21449" y="55386"/>
                  </a:cubicBezTo>
                  <a:lnTo>
                    <a:pt x="53372" y="41276"/>
                  </a:lnTo>
                  <a:cubicBezTo>
                    <a:pt x="55374" y="40409"/>
                    <a:pt x="56208" y="38074"/>
                    <a:pt x="55274" y="36106"/>
                  </a:cubicBezTo>
                  <a:lnTo>
                    <a:pt x="38495" y="2115"/>
                  </a:lnTo>
                  <a:cubicBezTo>
                    <a:pt x="37832" y="789"/>
                    <a:pt x="36480" y="1"/>
                    <a:pt x="35072"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07" name="Google Shape;1107;p46"/>
            <p:cNvSpPr/>
            <p:nvPr/>
          </p:nvSpPr>
          <p:spPr>
            <a:xfrm>
              <a:off x="1575475" y="1016175"/>
              <a:ext cx="300225" cy="540400"/>
            </a:xfrm>
            <a:custGeom>
              <a:avLst/>
              <a:gdLst/>
              <a:ahLst/>
              <a:cxnLst/>
              <a:rect l="l" t="t" r="r" b="b"/>
              <a:pathLst>
                <a:path w="12009" h="21616" fill="none" extrusionOk="0">
                  <a:moveTo>
                    <a:pt x="767" y="7105"/>
                  </a:moveTo>
                  <a:lnTo>
                    <a:pt x="467" y="5671"/>
                  </a:lnTo>
                  <a:cubicBezTo>
                    <a:pt x="0" y="3236"/>
                    <a:pt x="1568" y="901"/>
                    <a:pt x="3970" y="434"/>
                  </a:cubicBezTo>
                  <a:lnTo>
                    <a:pt x="3970" y="434"/>
                  </a:lnTo>
                  <a:cubicBezTo>
                    <a:pt x="6405" y="0"/>
                    <a:pt x="8740" y="1535"/>
                    <a:pt x="9173" y="3936"/>
                  </a:cubicBezTo>
                  <a:lnTo>
                    <a:pt x="11575" y="15945"/>
                  </a:lnTo>
                  <a:cubicBezTo>
                    <a:pt x="12009" y="18380"/>
                    <a:pt x="10474" y="20715"/>
                    <a:pt x="8072" y="21182"/>
                  </a:cubicBezTo>
                  <a:lnTo>
                    <a:pt x="8072" y="21182"/>
                  </a:lnTo>
                  <a:cubicBezTo>
                    <a:pt x="5637" y="21616"/>
                    <a:pt x="3302" y="20081"/>
                    <a:pt x="2835" y="17680"/>
                  </a:cubicBezTo>
                  <a:lnTo>
                    <a:pt x="2302" y="14778"/>
                  </a:lnTo>
                </a:path>
              </a:pathLst>
            </a:custGeom>
            <a:noFill/>
            <a:ln w="41700" cap="flat" cmpd="sng">
              <a:solidFill>
                <a:schemeClr val="accent1"/>
              </a:solidFill>
              <a:prstDash val="solid"/>
              <a:miter lim="3335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08" name="Google Shape;1108;p46"/>
            <p:cNvSpPr/>
            <p:nvPr/>
          </p:nvSpPr>
          <p:spPr>
            <a:xfrm>
              <a:off x="1613825" y="1455650"/>
              <a:ext cx="693850" cy="316075"/>
            </a:xfrm>
            <a:custGeom>
              <a:avLst/>
              <a:gdLst/>
              <a:ahLst/>
              <a:cxnLst/>
              <a:rect l="l" t="t" r="r" b="b"/>
              <a:pathLst>
                <a:path w="27754" h="12643" fill="none" extrusionOk="0">
                  <a:moveTo>
                    <a:pt x="0" y="12643"/>
                  </a:moveTo>
                  <a:cubicBezTo>
                    <a:pt x="0" y="12009"/>
                    <a:pt x="334" y="10108"/>
                    <a:pt x="734" y="10475"/>
                  </a:cubicBezTo>
                  <a:cubicBezTo>
                    <a:pt x="1168" y="10842"/>
                    <a:pt x="2369" y="10708"/>
                    <a:pt x="4537" y="10441"/>
                  </a:cubicBezTo>
                  <a:cubicBezTo>
                    <a:pt x="6705" y="10141"/>
                    <a:pt x="7739" y="10341"/>
                    <a:pt x="9207" y="9174"/>
                  </a:cubicBezTo>
                  <a:cubicBezTo>
                    <a:pt x="10675" y="8006"/>
                    <a:pt x="10041" y="7106"/>
                    <a:pt x="11909" y="7506"/>
                  </a:cubicBezTo>
                  <a:cubicBezTo>
                    <a:pt x="13777" y="7940"/>
                    <a:pt x="14844" y="7839"/>
                    <a:pt x="16846" y="6272"/>
                  </a:cubicBezTo>
                  <a:cubicBezTo>
                    <a:pt x="18847" y="4671"/>
                    <a:pt x="17446" y="3770"/>
                    <a:pt x="19848" y="3703"/>
                  </a:cubicBezTo>
                  <a:cubicBezTo>
                    <a:pt x="22250" y="3670"/>
                    <a:pt x="24218" y="2302"/>
                    <a:pt x="24218" y="2302"/>
                  </a:cubicBezTo>
                  <a:cubicBezTo>
                    <a:pt x="24218" y="2302"/>
                    <a:pt x="27353" y="834"/>
                    <a:pt x="27754" y="1"/>
                  </a:cubicBezTo>
                </a:path>
              </a:pathLst>
            </a:custGeom>
            <a:noFill/>
            <a:ln w="10850" cap="flat" cmpd="sng">
              <a:solidFill>
                <a:schemeClr val="lt1"/>
              </a:solidFill>
              <a:prstDash val="solid"/>
              <a:miter lim="3335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09" name="Google Shape;1109;p46"/>
            <p:cNvSpPr/>
            <p:nvPr/>
          </p:nvSpPr>
          <p:spPr>
            <a:xfrm>
              <a:off x="1626325" y="1639950"/>
              <a:ext cx="618800" cy="222675"/>
            </a:xfrm>
            <a:custGeom>
              <a:avLst/>
              <a:gdLst/>
              <a:ahLst/>
              <a:cxnLst/>
              <a:rect l="l" t="t" r="r" b="b"/>
              <a:pathLst>
                <a:path w="24752" h="8907" fill="none" extrusionOk="0">
                  <a:moveTo>
                    <a:pt x="1936" y="8740"/>
                  </a:moveTo>
                  <a:cubicBezTo>
                    <a:pt x="1936" y="8740"/>
                    <a:pt x="1" y="6505"/>
                    <a:pt x="2769" y="7406"/>
                  </a:cubicBezTo>
                  <a:cubicBezTo>
                    <a:pt x="5571" y="8306"/>
                    <a:pt x="6005" y="8907"/>
                    <a:pt x="5905" y="7172"/>
                  </a:cubicBezTo>
                  <a:cubicBezTo>
                    <a:pt x="5838" y="5471"/>
                    <a:pt x="7506" y="6505"/>
                    <a:pt x="9107" y="6438"/>
                  </a:cubicBezTo>
                  <a:cubicBezTo>
                    <a:pt x="10708" y="6338"/>
                    <a:pt x="9941" y="5738"/>
                    <a:pt x="12243" y="5271"/>
                  </a:cubicBezTo>
                  <a:cubicBezTo>
                    <a:pt x="14545" y="4771"/>
                    <a:pt x="13410" y="4304"/>
                    <a:pt x="16613" y="4304"/>
                  </a:cubicBezTo>
                  <a:cubicBezTo>
                    <a:pt x="19848" y="4304"/>
                    <a:pt x="19948" y="4237"/>
                    <a:pt x="21716" y="2502"/>
                  </a:cubicBezTo>
                  <a:cubicBezTo>
                    <a:pt x="23451" y="768"/>
                    <a:pt x="24118" y="0"/>
                    <a:pt x="24752" y="334"/>
                  </a:cubicBezTo>
                </a:path>
              </a:pathLst>
            </a:custGeom>
            <a:noFill/>
            <a:ln w="10850" cap="flat" cmpd="sng">
              <a:solidFill>
                <a:schemeClr val="lt1"/>
              </a:solidFill>
              <a:prstDash val="solid"/>
              <a:miter lim="3335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10" name="Google Shape;1110;p46"/>
            <p:cNvSpPr/>
            <p:nvPr/>
          </p:nvSpPr>
          <p:spPr>
            <a:xfrm>
              <a:off x="1726400" y="1802575"/>
              <a:ext cx="487875" cy="144275"/>
            </a:xfrm>
            <a:custGeom>
              <a:avLst/>
              <a:gdLst/>
              <a:ahLst/>
              <a:cxnLst/>
              <a:rect l="l" t="t" r="r" b="b"/>
              <a:pathLst>
                <a:path w="19515" h="5771" fill="none" extrusionOk="0">
                  <a:moveTo>
                    <a:pt x="1" y="5771"/>
                  </a:moveTo>
                  <a:cubicBezTo>
                    <a:pt x="368" y="5671"/>
                    <a:pt x="5605" y="3803"/>
                    <a:pt x="5605" y="3803"/>
                  </a:cubicBezTo>
                  <a:lnTo>
                    <a:pt x="9040" y="3603"/>
                  </a:lnTo>
                  <a:cubicBezTo>
                    <a:pt x="9040" y="3603"/>
                    <a:pt x="9274" y="1501"/>
                    <a:pt x="12610" y="1601"/>
                  </a:cubicBezTo>
                  <a:cubicBezTo>
                    <a:pt x="15945" y="1668"/>
                    <a:pt x="16179" y="1668"/>
                    <a:pt x="17847" y="834"/>
                  </a:cubicBezTo>
                  <a:lnTo>
                    <a:pt x="19515" y="0"/>
                  </a:lnTo>
                </a:path>
              </a:pathLst>
            </a:custGeom>
            <a:noFill/>
            <a:ln w="10850" cap="flat" cmpd="sng">
              <a:solidFill>
                <a:schemeClr val="lt1"/>
              </a:solidFill>
              <a:prstDash val="solid"/>
              <a:miter lim="3335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11" name="Google Shape;1111;p46"/>
            <p:cNvSpPr/>
            <p:nvPr/>
          </p:nvSpPr>
          <p:spPr>
            <a:xfrm>
              <a:off x="1125150" y="2995925"/>
              <a:ext cx="2179575" cy="3244000"/>
            </a:xfrm>
            <a:custGeom>
              <a:avLst/>
              <a:gdLst/>
              <a:ahLst/>
              <a:cxnLst/>
              <a:rect l="l" t="t" r="r" b="b"/>
              <a:pathLst>
                <a:path w="87183" h="129760" extrusionOk="0">
                  <a:moveTo>
                    <a:pt x="61245" y="23767"/>
                  </a:moveTo>
                  <a:cubicBezTo>
                    <a:pt x="63329" y="23767"/>
                    <a:pt x="65027" y="28158"/>
                    <a:pt x="67849" y="29555"/>
                  </a:cubicBezTo>
                  <a:cubicBezTo>
                    <a:pt x="67782" y="29622"/>
                    <a:pt x="67715" y="29688"/>
                    <a:pt x="67715" y="29688"/>
                  </a:cubicBezTo>
                  <a:cubicBezTo>
                    <a:pt x="67715" y="29688"/>
                    <a:pt x="63846" y="30322"/>
                    <a:pt x="62511" y="32457"/>
                  </a:cubicBezTo>
                  <a:cubicBezTo>
                    <a:pt x="62511" y="32457"/>
                    <a:pt x="60176" y="32590"/>
                    <a:pt x="58509" y="33791"/>
                  </a:cubicBezTo>
                  <a:cubicBezTo>
                    <a:pt x="58509" y="33791"/>
                    <a:pt x="56240" y="32624"/>
                    <a:pt x="54139" y="30656"/>
                  </a:cubicBezTo>
                  <a:cubicBezTo>
                    <a:pt x="53972" y="30489"/>
                    <a:pt x="53772" y="30322"/>
                    <a:pt x="53538" y="30155"/>
                  </a:cubicBezTo>
                  <a:cubicBezTo>
                    <a:pt x="56140" y="28087"/>
                    <a:pt x="58609" y="25519"/>
                    <a:pt x="59976" y="24318"/>
                  </a:cubicBezTo>
                  <a:cubicBezTo>
                    <a:pt x="60421" y="23933"/>
                    <a:pt x="60840" y="23767"/>
                    <a:pt x="61245" y="23767"/>
                  </a:cubicBezTo>
                  <a:close/>
                  <a:moveTo>
                    <a:pt x="56707" y="0"/>
                  </a:moveTo>
                  <a:cubicBezTo>
                    <a:pt x="48668" y="0"/>
                    <a:pt x="32323" y="12342"/>
                    <a:pt x="30589" y="15645"/>
                  </a:cubicBezTo>
                  <a:cubicBezTo>
                    <a:pt x="28821" y="18947"/>
                    <a:pt x="26186" y="26953"/>
                    <a:pt x="24017" y="35492"/>
                  </a:cubicBezTo>
                  <a:cubicBezTo>
                    <a:pt x="21849" y="44032"/>
                    <a:pt x="21349" y="52871"/>
                    <a:pt x="19948" y="57208"/>
                  </a:cubicBezTo>
                  <a:cubicBezTo>
                    <a:pt x="18513" y="61544"/>
                    <a:pt x="16579" y="66448"/>
                    <a:pt x="11942" y="77022"/>
                  </a:cubicBezTo>
                  <a:cubicBezTo>
                    <a:pt x="9340" y="82926"/>
                    <a:pt x="4136" y="96670"/>
                    <a:pt x="0" y="107811"/>
                  </a:cubicBezTo>
                  <a:lnTo>
                    <a:pt x="0" y="129760"/>
                  </a:lnTo>
                  <a:lnTo>
                    <a:pt x="31356" y="129760"/>
                  </a:lnTo>
                  <a:cubicBezTo>
                    <a:pt x="33124" y="116017"/>
                    <a:pt x="38461" y="75921"/>
                    <a:pt x="41463" y="68850"/>
                  </a:cubicBezTo>
                  <a:cubicBezTo>
                    <a:pt x="44532" y="61644"/>
                    <a:pt x="47534" y="60110"/>
                    <a:pt x="50937" y="58375"/>
                  </a:cubicBezTo>
                  <a:cubicBezTo>
                    <a:pt x="51537" y="58109"/>
                    <a:pt x="52171" y="57775"/>
                    <a:pt x="52805" y="57375"/>
                  </a:cubicBezTo>
                  <a:cubicBezTo>
                    <a:pt x="52938" y="57308"/>
                    <a:pt x="53038" y="57275"/>
                    <a:pt x="53171" y="57175"/>
                  </a:cubicBezTo>
                  <a:cubicBezTo>
                    <a:pt x="53272" y="57141"/>
                    <a:pt x="53305" y="57108"/>
                    <a:pt x="53372" y="57041"/>
                  </a:cubicBezTo>
                  <a:cubicBezTo>
                    <a:pt x="53472" y="57008"/>
                    <a:pt x="53505" y="56974"/>
                    <a:pt x="53605" y="56941"/>
                  </a:cubicBezTo>
                  <a:cubicBezTo>
                    <a:pt x="53705" y="56841"/>
                    <a:pt x="53805" y="56808"/>
                    <a:pt x="53939" y="56708"/>
                  </a:cubicBezTo>
                  <a:cubicBezTo>
                    <a:pt x="53972" y="56708"/>
                    <a:pt x="54005" y="56674"/>
                    <a:pt x="54005" y="56674"/>
                  </a:cubicBezTo>
                  <a:cubicBezTo>
                    <a:pt x="54139" y="56607"/>
                    <a:pt x="54272" y="56507"/>
                    <a:pt x="54439" y="56441"/>
                  </a:cubicBezTo>
                  <a:lnTo>
                    <a:pt x="54472" y="56374"/>
                  </a:lnTo>
                  <a:cubicBezTo>
                    <a:pt x="54639" y="56307"/>
                    <a:pt x="54773" y="56207"/>
                    <a:pt x="54939" y="56107"/>
                  </a:cubicBezTo>
                  <a:cubicBezTo>
                    <a:pt x="56774" y="54973"/>
                    <a:pt x="59042" y="53439"/>
                    <a:pt x="61377" y="51637"/>
                  </a:cubicBezTo>
                  <a:cubicBezTo>
                    <a:pt x="65013" y="48835"/>
                    <a:pt x="68683" y="45333"/>
                    <a:pt x="70884" y="41497"/>
                  </a:cubicBezTo>
                  <a:cubicBezTo>
                    <a:pt x="74420" y="35459"/>
                    <a:pt x="77022" y="36593"/>
                    <a:pt x="78690" y="33658"/>
                  </a:cubicBezTo>
                  <a:cubicBezTo>
                    <a:pt x="80524" y="31790"/>
                    <a:pt x="80991" y="30122"/>
                    <a:pt x="85094" y="27754"/>
                  </a:cubicBezTo>
                  <a:cubicBezTo>
                    <a:pt x="87182" y="26710"/>
                    <a:pt x="85296" y="22599"/>
                    <a:pt x="80939" y="22599"/>
                  </a:cubicBezTo>
                  <a:cubicBezTo>
                    <a:pt x="80423" y="22599"/>
                    <a:pt x="79873" y="22656"/>
                    <a:pt x="79290" y="22783"/>
                  </a:cubicBezTo>
                  <a:cubicBezTo>
                    <a:pt x="77622" y="23150"/>
                    <a:pt x="76155" y="23651"/>
                    <a:pt x="74854" y="24251"/>
                  </a:cubicBezTo>
                  <a:cubicBezTo>
                    <a:pt x="73786" y="23917"/>
                    <a:pt x="72085" y="22817"/>
                    <a:pt x="70317" y="21482"/>
                  </a:cubicBezTo>
                  <a:cubicBezTo>
                    <a:pt x="71918" y="20815"/>
                    <a:pt x="73486" y="19481"/>
                    <a:pt x="74353" y="18313"/>
                  </a:cubicBezTo>
                  <a:cubicBezTo>
                    <a:pt x="75754" y="18013"/>
                    <a:pt x="76955" y="17179"/>
                    <a:pt x="77155" y="15411"/>
                  </a:cubicBezTo>
                  <a:cubicBezTo>
                    <a:pt x="77155" y="15411"/>
                    <a:pt x="70884" y="12142"/>
                    <a:pt x="69383" y="10474"/>
                  </a:cubicBezTo>
                  <a:cubicBezTo>
                    <a:pt x="67915" y="8807"/>
                    <a:pt x="59309" y="0"/>
                    <a:pt x="56707" y="0"/>
                  </a:cubicBezTo>
                  <a:close/>
                </a:path>
              </a:pathLst>
            </a:custGeom>
            <a:solidFill>
              <a:srgbClr val="212529">
                <a:alpha val="3988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12" name="Google Shape;1112;p46"/>
            <p:cNvSpPr/>
            <p:nvPr/>
          </p:nvSpPr>
          <p:spPr>
            <a:xfrm>
              <a:off x="2609525" y="3560875"/>
              <a:ext cx="695375" cy="763525"/>
            </a:xfrm>
            <a:custGeom>
              <a:avLst/>
              <a:gdLst/>
              <a:ahLst/>
              <a:cxnLst/>
              <a:rect l="l" t="t" r="r" b="b"/>
              <a:pathLst>
                <a:path w="27815" h="30541" extrusionOk="0">
                  <a:moveTo>
                    <a:pt x="21563" y="1"/>
                  </a:moveTo>
                  <a:cubicBezTo>
                    <a:pt x="21047" y="1"/>
                    <a:pt x="20497" y="58"/>
                    <a:pt x="19915" y="185"/>
                  </a:cubicBezTo>
                  <a:cubicBezTo>
                    <a:pt x="18247" y="552"/>
                    <a:pt x="16780" y="1053"/>
                    <a:pt x="15479" y="1653"/>
                  </a:cubicBezTo>
                  <a:cubicBezTo>
                    <a:pt x="14811" y="1453"/>
                    <a:pt x="13978" y="986"/>
                    <a:pt x="13044" y="352"/>
                  </a:cubicBezTo>
                  <a:cubicBezTo>
                    <a:pt x="12276" y="986"/>
                    <a:pt x="11542" y="1586"/>
                    <a:pt x="10742" y="2187"/>
                  </a:cubicBezTo>
                  <a:cubicBezTo>
                    <a:pt x="9374" y="3221"/>
                    <a:pt x="7806" y="4355"/>
                    <a:pt x="6105" y="4989"/>
                  </a:cubicBezTo>
                  <a:cubicBezTo>
                    <a:pt x="6806" y="5756"/>
                    <a:pt x="7606" y="6523"/>
                    <a:pt x="8474" y="6923"/>
                  </a:cubicBezTo>
                  <a:cubicBezTo>
                    <a:pt x="8407" y="7024"/>
                    <a:pt x="8340" y="7090"/>
                    <a:pt x="8340" y="7090"/>
                  </a:cubicBezTo>
                  <a:cubicBezTo>
                    <a:pt x="8340" y="7090"/>
                    <a:pt x="4437" y="7724"/>
                    <a:pt x="3103" y="9859"/>
                  </a:cubicBezTo>
                  <a:cubicBezTo>
                    <a:pt x="3103" y="9859"/>
                    <a:pt x="1502" y="9926"/>
                    <a:pt x="1" y="10659"/>
                  </a:cubicBezTo>
                  <a:lnTo>
                    <a:pt x="1" y="21867"/>
                  </a:lnTo>
                  <a:lnTo>
                    <a:pt x="201" y="21867"/>
                  </a:lnTo>
                  <a:lnTo>
                    <a:pt x="201" y="30540"/>
                  </a:lnTo>
                  <a:cubicBezTo>
                    <a:pt x="801" y="30073"/>
                    <a:pt x="1435" y="29640"/>
                    <a:pt x="2102" y="29139"/>
                  </a:cubicBezTo>
                  <a:cubicBezTo>
                    <a:pt x="5738" y="26337"/>
                    <a:pt x="9408" y="22835"/>
                    <a:pt x="11609" y="18999"/>
                  </a:cubicBezTo>
                  <a:cubicBezTo>
                    <a:pt x="15112" y="12961"/>
                    <a:pt x="17747" y="14062"/>
                    <a:pt x="19415" y="11160"/>
                  </a:cubicBezTo>
                  <a:cubicBezTo>
                    <a:pt x="21249" y="9292"/>
                    <a:pt x="21716" y="7624"/>
                    <a:pt x="25786" y="5222"/>
                  </a:cubicBezTo>
                  <a:cubicBezTo>
                    <a:pt x="27814" y="4119"/>
                    <a:pt x="25922" y="1"/>
                    <a:pt x="21563" y="1"/>
                  </a:cubicBez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13" name="Google Shape;1113;p46"/>
            <p:cNvSpPr/>
            <p:nvPr/>
          </p:nvSpPr>
          <p:spPr>
            <a:xfrm>
              <a:off x="2106675" y="3018450"/>
              <a:ext cx="894500" cy="701775"/>
            </a:xfrm>
            <a:custGeom>
              <a:avLst/>
              <a:gdLst/>
              <a:ahLst/>
              <a:cxnLst/>
              <a:rect l="l" t="t" r="r" b="b"/>
              <a:pathLst>
                <a:path w="35780" h="28071" extrusionOk="0">
                  <a:moveTo>
                    <a:pt x="18185" y="0"/>
                  </a:moveTo>
                  <a:cubicBezTo>
                    <a:pt x="13912" y="0"/>
                    <a:pt x="5856" y="5067"/>
                    <a:pt x="3503" y="8406"/>
                  </a:cubicBezTo>
                  <a:cubicBezTo>
                    <a:pt x="3503" y="8406"/>
                    <a:pt x="1" y="17212"/>
                    <a:pt x="3503" y="19414"/>
                  </a:cubicBezTo>
                  <a:cubicBezTo>
                    <a:pt x="2736" y="22216"/>
                    <a:pt x="2102" y="26319"/>
                    <a:pt x="4370" y="27720"/>
                  </a:cubicBezTo>
                  <a:cubicBezTo>
                    <a:pt x="4760" y="27961"/>
                    <a:pt x="5198" y="28070"/>
                    <a:pt x="5672" y="28070"/>
                  </a:cubicBezTo>
                  <a:cubicBezTo>
                    <a:pt x="9464" y="28070"/>
                    <a:pt x="15601" y="21100"/>
                    <a:pt x="18180" y="18847"/>
                  </a:cubicBezTo>
                  <a:cubicBezTo>
                    <a:pt x="18632" y="18438"/>
                    <a:pt x="19056" y="18262"/>
                    <a:pt x="19464" y="18262"/>
                  </a:cubicBezTo>
                  <a:cubicBezTo>
                    <a:pt x="21616" y="18262"/>
                    <a:pt x="23329" y="23150"/>
                    <a:pt x="26386" y="24384"/>
                  </a:cubicBezTo>
                  <a:cubicBezTo>
                    <a:pt x="26724" y="24517"/>
                    <a:pt x="27082" y="24578"/>
                    <a:pt x="27451" y="24578"/>
                  </a:cubicBezTo>
                  <a:cubicBezTo>
                    <a:pt x="31060" y="24578"/>
                    <a:pt x="35779" y="18813"/>
                    <a:pt x="33691" y="18813"/>
                  </a:cubicBezTo>
                  <a:cubicBezTo>
                    <a:pt x="32691" y="18813"/>
                    <a:pt x="30622" y="17512"/>
                    <a:pt x="28454" y="15811"/>
                  </a:cubicBezTo>
                  <a:cubicBezTo>
                    <a:pt x="31590" y="14477"/>
                    <a:pt x="34525" y="10507"/>
                    <a:pt x="32824" y="10507"/>
                  </a:cubicBezTo>
                  <a:cubicBezTo>
                    <a:pt x="30522" y="10507"/>
                    <a:pt x="22984" y="3869"/>
                    <a:pt x="20348" y="801"/>
                  </a:cubicBezTo>
                  <a:cubicBezTo>
                    <a:pt x="19875" y="243"/>
                    <a:pt x="19121" y="0"/>
                    <a:pt x="18185" y="0"/>
                  </a:cubicBezTo>
                  <a:close/>
                </a:path>
              </a:pathLst>
            </a:custGeom>
            <a:solidFill>
              <a:srgbClr val="D8937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14" name="Google Shape;1114;p46"/>
            <p:cNvSpPr/>
            <p:nvPr/>
          </p:nvSpPr>
          <p:spPr>
            <a:xfrm>
              <a:off x="1061775" y="2858325"/>
              <a:ext cx="1929725" cy="3358250"/>
            </a:xfrm>
            <a:custGeom>
              <a:avLst/>
              <a:gdLst/>
              <a:ahLst/>
              <a:cxnLst/>
              <a:rect l="l" t="t" r="r" b="b"/>
              <a:pathLst>
                <a:path w="77189" h="134330" extrusionOk="0">
                  <a:moveTo>
                    <a:pt x="56707" y="0"/>
                  </a:moveTo>
                  <a:cubicBezTo>
                    <a:pt x="48668" y="0"/>
                    <a:pt x="32323" y="12776"/>
                    <a:pt x="30555" y="16212"/>
                  </a:cubicBezTo>
                  <a:cubicBezTo>
                    <a:pt x="28821" y="19614"/>
                    <a:pt x="26185" y="27887"/>
                    <a:pt x="24017" y="36727"/>
                  </a:cubicBezTo>
                  <a:cubicBezTo>
                    <a:pt x="21849" y="45566"/>
                    <a:pt x="21349" y="54740"/>
                    <a:pt x="19948" y="59176"/>
                  </a:cubicBezTo>
                  <a:cubicBezTo>
                    <a:pt x="18513" y="63679"/>
                    <a:pt x="16545" y="68716"/>
                    <a:pt x="11942" y="79691"/>
                  </a:cubicBezTo>
                  <a:cubicBezTo>
                    <a:pt x="9340" y="85795"/>
                    <a:pt x="4136" y="100039"/>
                    <a:pt x="0" y="111547"/>
                  </a:cubicBezTo>
                  <a:lnTo>
                    <a:pt x="0" y="134330"/>
                  </a:lnTo>
                  <a:lnTo>
                    <a:pt x="31356" y="134330"/>
                  </a:lnTo>
                  <a:cubicBezTo>
                    <a:pt x="33124" y="120053"/>
                    <a:pt x="38461" y="78590"/>
                    <a:pt x="41463" y="71285"/>
                  </a:cubicBezTo>
                  <a:cubicBezTo>
                    <a:pt x="44532" y="63813"/>
                    <a:pt x="47534" y="62178"/>
                    <a:pt x="50936" y="60444"/>
                  </a:cubicBezTo>
                  <a:cubicBezTo>
                    <a:pt x="53371" y="50837"/>
                    <a:pt x="53371" y="46133"/>
                    <a:pt x="54139" y="31690"/>
                  </a:cubicBezTo>
                  <a:cubicBezTo>
                    <a:pt x="52704" y="30322"/>
                    <a:pt x="49035" y="28254"/>
                    <a:pt x="48668" y="26219"/>
                  </a:cubicBezTo>
                  <a:cubicBezTo>
                    <a:pt x="47701" y="21216"/>
                    <a:pt x="45299" y="16879"/>
                    <a:pt x="55373" y="10942"/>
                  </a:cubicBezTo>
                  <a:cubicBezTo>
                    <a:pt x="55373" y="10942"/>
                    <a:pt x="62358" y="15387"/>
                    <a:pt x="64774" y="15387"/>
                  </a:cubicBezTo>
                  <a:cubicBezTo>
                    <a:pt x="64834" y="15387"/>
                    <a:pt x="64892" y="15384"/>
                    <a:pt x="64946" y="15378"/>
                  </a:cubicBezTo>
                  <a:cubicBezTo>
                    <a:pt x="64946" y="15378"/>
                    <a:pt x="68516" y="17913"/>
                    <a:pt x="70183" y="18580"/>
                  </a:cubicBezTo>
                  <a:cubicBezTo>
                    <a:pt x="70794" y="18824"/>
                    <a:pt x="71828" y="19055"/>
                    <a:pt x="72919" y="19055"/>
                  </a:cubicBezTo>
                  <a:cubicBezTo>
                    <a:pt x="74810" y="19055"/>
                    <a:pt x="76871" y="18362"/>
                    <a:pt x="77188" y="15845"/>
                  </a:cubicBezTo>
                  <a:lnTo>
                    <a:pt x="77188" y="15845"/>
                  </a:lnTo>
                  <a:cubicBezTo>
                    <a:pt x="77188" y="15846"/>
                    <a:pt x="77186" y="15847"/>
                    <a:pt x="77183" y="15847"/>
                  </a:cubicBezTo>
                  <a:cubicBezTo>
                    <a:pt x="76973" y="15847"/>
                    <a:pt x="70862" y="12551"/>
                    <a:pt x="69383" y="10841"/>
                  </a:cubicBezTo>
                  <a:cubicBezTo>
                    <a:pt x="67882" y="9140"/>
                    <a:pt x="59309" y="0"/>
                    <a:pt x="56707" y="0"/>
                  </a:cubicBezTo>
                  <a:close/>
                </a:path>
              </a:pathLst>
            </a:custGeom>
            <a:solidFill>
              <a:srgbClr val="EDB08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15" name="Google Shape;1115;p46"/>
            <p:cNvSpPr/>
            <p:nvPr/>
          </p:nvSpPr>
          <p:spPr>
            <a:xfrm>
              <a:off x="2615375" y="1441475"/>
              <a:ext cx="2363375" cy="3357425"/>
            </a:xfrm>
            <a:custGeom>
              <a:avLst/>
              <a:gdLst/>
              <a:ahLst/>
              <a:cxnLst/>
              <a:rect l="l" t="t" r="r" b="b"/>
              <a:pathLst>
                <a:path w="94535" h="134297" extrusionOk="0">
                  <a:moveTo>
                    <a:pt x="5905" y="0"/>
                  </a:moveTo>
                  <a:cubicBezTo>
                    <a:pt x="2669" y="0"/>
                    <a:pt x="0" y="2602"/>
                    <a:pt x="0" y="5905"/>
                  </a:cubicBezTo>
                  <a:lnTo>
                    <a:pt x="0" y="128359"/>
                  </a:lnTo>
                  <a:cubicBezTo>
                    <a:pt x="0" y="131628"/>
                    <a:pt x="2636" y="134297"/>
                    <a:pt x="5905" y="134297"/>
                  </a:cubicBezTo>
                  <a:lnTo>
                    <a:pt x="88597" y="134297"/>
                  </a:lnTo>
                  <a:cubicBezTo>
                    <a:pt x="91866" y="134297"/>
                    <a:pt x="94535" y="131628"/>
                    <a:pt x="94535" y="128326"/>
                  </a:cubicBezTo>
                  <a:lnTo>
                    <a:pt x="94535" y="5905"/>
                  </a:lnTo>
                  <a:cubicBezTo>
                    <a:pt x="94535" y="2669"/>
                    <a:pt x="91899" y="0"/>
                    <a:pt x="88597" y="0"/>
                  </a:cubicBez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16" name="Google Shape;1116;p46"/>
            <p:cNvSpPr/>
            <p:nvPr/>
          </p:nvSpPr>
          <p:spPr>
            <a:xfrm>
              <a:off x="2615375" y="1376425"/>
              <a:ext cx="2363375" cy="3357425"/>
            </a:xfrm>
            <a:custGeom>
              <a:avLst/>
              <a:gdLst/>
              <a:ahLst/>
              <a:cxnLst/>
              <a:rect l="l" t="t" r="r" b="b"/>
              <a:pathLst>
                <a:path w="94535" h="134297" extrusionOk="0">
                  <a:moveTo>
                    <a:pt x="5905" y="1"/>
                  </a:moveTo>
                  <a:cubicBezTo>
                    <a:pt x="2669" y="1"/>
                    <a:pt x="0" y="2636"/>
                    <a:pt x="0" y="5938"/>
                  </a:cubicBezTo>
                  <a:lnTo>
                    <a:pt x="0" y="128393"/>
                  </a:lnTo>
                  <a:cubicBezTo>
                    <a:pt x="0" y="131628"/>
                    <a:pt x="2636" y="134297"/>
                    <a:pt x="5905" y="134297"/>
                  </a:cubicBezTo>
                  <a:lnTo>
                    <a:pt x="88597" y="134297"/>
                  </a:lnTo>
                  <a:cubicBezTo>
                    <a:pt x="91866" y="134297"/>
                    <a:pt x="94535" y="131628"/>
                    <a:pt x="94535" y="128359"/>
                  </a:cubicBezTo>
                  <a:lnTo>
                    <a:pt x="94535" y="5938"/>
                  </a:lnTo>
                  <a:cubicBezTo>
                    <a:pt x="94535" y="2669"/>
                    <a:pt x="91899" y="1"/>
                    <a:pt x="88597" y="1"/>
                  </a:cubicBezTo>
                  <a:close/>
                </a:path>
              </a:pathLst>
            </a:custGeom>
            <a:solidFill>
              <a:srgbClr val="1D0D9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17" name="Google Shape;1117;p46"/>
            <p:cNvSpPr/>
            <p:nvPr/>
          </p:nvSpPr>
          <p:spPr>
            <a:xfrm>
              <a:off x="2752125" y="1498175"/>
              <a:ext cx="2089850" cy="3114750"/>
            </a:xfrm>
            <a:custGeom>
              <a:avLst/>
              <a:gdLst/>
              <a:ahLst/>
              <a:cxnLst/>
              <a:rect l="l" t="t" r="r" b="b"/>
              <a:pathLst>
                <a:path w="83594" h="124590" extrusionOk="0">
                  <a:moveTo>
                    <a:pt x="1" y="1"/>
                  </a:moveTo>
                  <a:lnTo>
                    <a:pt x="1" y="124590"/>
                  </a:lnTo>
                  <a:lnTo>
                    <a:pt x="83594" y="124590"/>
                  </a:lnTo>
                  <a:lnTo>
                    <a:pt x="83594" y="1"/>
                  </a:lnTo>
                  <a:close/>
                </a:path>
              </a:pathLst>
            </a:custGeom>
            <a:solidFill>
              <a:srgbClr val="D9E5F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18" name="Google Shape;1118;p46"/>
            <p:cNvSpPr/>
            <p:nvPr/>
          </p:nvSpPr>
          <p:spPr>
            <a:xfrm>
              <a:off x="4153125" y="1923475"/>
              <a:ext cx="414500" cy="558775"/>
            </a:xfrm>
            <a:custGeom>
              <a:avLst/>
              <a:gdLst/>
              <a:ahLst/>
              <a:cxnLst/>
              <a:rect l="l" t="t" r="r" b="b"/>
              <a:pathLst>
                <a:path w="16580" h="22351" extrusionOk="0">
                  <a:moveTo>
                    <a:pt x="8374" y="1"/>
                  </a:moveTo>
                  <a:lnTo>
                    <a:pt x="1" y="8407"/>
                  </a:lnTo>
                  <a:cubicBezTo>
                    <a:pt x="2936" y="11776"/>
                    <a:pt x="4738" y="16146"/>
                    <a:pt x="4738" y="20983"/>
                  </a:cubicBezTo>
                  <a:cubicBezTo>
                    <a:pt x="4738" y="21450"/>
                    <a:pt x="4738" y="21917"/>
                    <a:pt x="4704" y="22350"/>
                  </a:cubicBezTo>
                  <a:lnTo>
                    <a:pt x="16546" y="22350"/>
                  </a:lnTo>
                  <a:cubicBezTo>
                    <a:pt x="16579" y="21917"/>
                    <a:pt x="16579" y="21450"/>
                    <a:pt x="16579" y="20983"/>
                  </a:cubicBezTo>
                  <a:cubicBezTo>
                    <a:pt x="16579" y="12910"/>
                    <a:pt x="13444" y="5572"/>
                    <a:pt x="8374"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19" name="Google Shape;1119;p46"/>
            <p:cNvSpPr/>
            <p:nvPr/>
          </p:nvSpPr>
          <p:spPr>
            <a:xfrm>
              <a:off x="3019825" y="1913475"/>
              <a:ext cx="424500" cy="568775"/>
            </a:xfrm>
            <a:custGeom>
              <a:avLst/>
              <a:gdLst/>
              <a:ahLst/>
              <a:cxnLst/>
              <a:rect l="l" t="t" r="r" b="b"/>
              <a:pathLst>
                <a:path w="16980" h="22751" extrusionOk="0">
                  <a:moveTo>
                    <a:pt x="8573" y="1"/>
                  </a:moveTo>
                  <a:cubicBezTo>
                    <a:pt x="3236" y="5538"/>
                    <a:pt x="1" y="13077"/>
                    <a:pt x="1" y="21383"/>
                  </a:cubicBezTo>
                  <a:cubicBezTo>
                    <a:pt x="1" y="21850"/>
                    <a:pt x="1" y="22317"/>
                    <a:pt x="34" y="22750"/>
                  </a:cubicBezTo>
                  <a:lnTo>
                    <a:pt x="11876" y="22750"/>
                  </a:lnTo>
                  <a:cubicBezTo>
                    <a:pt x="11842" y="22317"/>
                    <a:pt x="11842" y="21850"/>
                    <a:pt x="11842" y="21383"/>
                  </a:cubicBezTo>
                  <a:cubicBezTo>
                    <a:pt x="11842" y="16379"/>
                    <a:pt x="13810" y="11809"/>
                    <a:pt x="16979" y="8373"/>
                  </a:cubicBezTo>
                  <a:lnTo>
                    <a:pt x="8573" y="1"/>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20" name="Google Shape;1120;p46"/>
            <p:cNvSpPr/>
            <p:nvPr/>
          </p:nvSpPr>
          <p:spPr>
            <a:xfrm>
              <a:off x="3234150" y="1674975"/>
              <a:ext cx="570425" cy="447850"/>
            </a:xfrm>
            <a:custGeom>
              <a:avLst/>
              <a:gdLst/>
              <a:ahLst/>
              <a:cxnLst/>
              <a:rect l="l" t="t" r="r" b="b"/>
              <a:pathLst>
                <a:path w="22817" h="17914" extrusionOk="0">
                  <a:moveTo>
                    <a:pt x="22350" y="0"/>
                  </a:moveTo>
                  <a:cubicBezTo>
                    <a:pt x="13577" y="0"/>
                    <a:pt x="5638" y="3670"/>
                    <a:pt x="0" y="9541"/>
                  </a:cubicBezTo>
                  <a:lnTo>
                    <a:pt x="8406" y="17913"/>
                  </a:lnTo>
                  <a:cubicBezTo>
                    <a:pt x="11909" y="14177"/>
                    <a:pt x="16912" y="11842"/>
                    <a:pt x="22416" y="11842"/>
                  </a:cubicBezTo>
                  <a:lnTo>
                    <a:pt x="22817" y="11842"/>
                  </a:lnTo>
                  <a:lnTo>
                    <a:pt x="22817"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21" name="Google Shape;1121;p46"/>
            <p:cNvSpPr/>
            <p:nvPr/>
          </p:nvSpPr>
          <p:spPr>
            <a:xfrm>
              <a:off x="3804550" y="1674150"/>
              <a:ext cx="558750" cy="459500"/>
            </a:xfrm>
            <a:custGeom>
              <a:avLst/>
              <a:gdLst/>
              <a:ahLst/>
              <a:cxnLst/>
              <a:rect l="l" t="t" r="r" b="b"/>
              <a:pathLst>
                <a:path w="22350" h="18380" extrusionOk="0">
                  <a:moveTo>
                    <a:pt x="1" y="0"/>
                  </a:moveTo>
                  <a:lnTo>
                    <a:pt x="1" y="11875"/>
                  </a:lnTo>
                  <a:cubicBezTo>
                    <a:pt x="5571" y="11942"/>
                    <a:pt x="10542" y="14444"/>
                    <a:pt x="13977" y="18380"/>
                  </a:cubicBezTo>
                  <a:lnTo>
                    <a:pt x="22350" y="9974"/>
                  </a:lnTo>
                  <a:cubicBezTo>
                    <a:pt x="16779" y="3936"/>
                    <a:pt x="8807" y="134"/>
                    <a:pt x="1"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22" name="Google Shape;1122;p46"/>
            <p:cNvSpPr/>
            <p:nvPr/>
          </p:nvSpPr>
          <p:spPr>
            <a:xfrm>
              <a:off x="3718650" y="2347125"/>
              <a:ext cx="155150" cy="154300"/>
            </a:xfrm>
            <a:custGeom>
              <a:avLst/>
              <a:gdLst/>
              <a:ahLst/>
              <a:cxnLst/>
              <a:rect l="l" t="t" r="r" b="b"/>
              <a:pathLst>
                <a:path w="6206" h="6172" extrusionOk="0">
                  <a:moveTo>
                    <a:pt x="3103" y="0"/>
                  </a:moveTo>
                  <a:cubicBezTo>
                    <a:pt x="1402" y="0"/>
                    <a:pt x="1" y="1368"/>
                    <a:pt x="1" y="3069"/>
                  </a:cubicBezTo>
                  <a:cubicBezTo>
                    <a:pt x="1" y="4770"/>
                    <a:pt x="1402" y="6171"/>
                    <a:pt x="3103" y="6171"/>
                  </a:cubicBezTo>
                  <a:cubicBezTo>
                    <a:pt x="4804" y="6171"/>
                    <a:pt x="6205" y="4770"/>
                    <a:pt x="6205" y="3069"/>
                  </a:cubicBezTo>
                  <a:cubicBezTo>
                    <a:pt x="6205" y="1368"/>
                    <a:pt x="4804" y="0"/>
                    <a:pt x="3103"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23" name="Google Shape;1123;p46"/>
            <p:cNvSpPr/>
            <p:nvPr/>
          </p:nvSpPr>
          <p:spPr>
            <a:xfrm>
              <a:off x="2950600" y="2448025"/>
              <a:ext cx="1690400" cy="52575"/>
            </a:xfrm>
            <a:custGeom>
              <a:avLst/>
              <a:gdLst/>
              <a:ahLst/>
              <a:cxnLst/>
              <a:rect l="l" t="t" r="r" b="b"/>
              <a:pathLst>
                <a:path w="67616" h="2103" extrusionOk="0">
                  <a:moveTo>
                    <a:pt x="1" y="1"/>
                  </a:moveTo>
                  <a:lnTo>
                    <a:pt x="1" y="2102"/>
                  </a:lnTo>
                  <a:lnTo>
                    <a:pt x="67616" y="2102"/>
                  </a:lnTo>
                  <a:lnTo>
                    <a:pt x="67616" y="1"/>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24" name="Google Shape;1124;p46"/>
            <p:cNvSpPr/>
            <p:nvPr/>
          </p:nvSpPr>
          <p:spPr>
            <a:xfrm>
              <a:off x="3796225" y="2075250"/>
              <a:ext cx="675500" cy="372800"/>
            </a:xfrm>
            <a:custGeom>
              <a:avLst/>
              <a:gdLst/>
              <a:ahLst/>
              <a:cxnLst/>
              <a:rect l="l" t="t" r="r" b="b"/>
              <a:pathLst>
                <a:path w="27020" h="14912" extrusionOk="0">
                  <a:moveTo>
                    <a:pt x="27019" y="1"/>
                  </a:moveTo>
                  <a:lnTo>
                    <a:pt x="0" y="12743"/>
                  </a:lnTo>
                  <a:lnTo>
                    <a:pt x="334" y="14912"/>
                  </a:lnTo>
                  <a:lnTo>
                    <a:pt x="27019"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25" name="Google Shape;1125;p46"/>
            <p:cNvSpPr/>
            <p:nvPr/>
          </p:nvSpPr>
          <p:spPr>
            <a:xfrm>
              <a:off x="3365075" y="2598125"/>
              <a:ext cx="1268425" cy="105100"/>
            </a:xfrm>
            <a:custGeom>
              <a:avLst/>
              <a:gdLst/>
              <a:ahLst/>
              <a:cxnLst/>
              <a:rect l="l" t="t" r="r" b="b"/>
              <a:pathLst>
                <a:path w="50737" h="4204" extrusionOk="0">
                  <a:moveTo>
                    <a:pt x="0" y="1"/>
                  </a:moveTo>
                  <a:lnTo>
                    <a:pt x="0" y="4204"/>
                  </a:lnTo>
                  <a:lnTo>
                    <a:pt x="50737" y="4204"/>
                  </a:lnTo>
                  <a:lnTo>
                    <a:pt x="50737" y="1"/>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26" name="Google Shape;1126;p46"/>
            <p:cNvSpPr/>
            <p:nvPr/>
          </p:nvSpPr>
          <p:spPr>
            <a:xfrm>
              <a:off x="3365075" y="2789100"/>
              <a:ext cx="1268425" cy="105100"/>
            </a:xfrm>
            <a:custGeom>
              <a:avLst/>
              <a:gdLst/>
              <a:ahLst/>
              <a:cxnLst/>
              <a:rect l="l" t="t" r="r" b="b"/>
              <a:pathLst>
                <a:path w="50737" h="4204" extrusionOk="0">
                  <a:moveTo>
                    <a:pt x="0" y="1"/>
                  </a:moveTo>
                  <a:lnTo>
                    <a:pt x="0" y="4204"/>
                  </a:lnTo>
                  <a:lnTo>
                    <a:pt x="50737" y="4204"/>
                  </a:lnTo>
                  <a:lnTo>
                    <a:pt x="50737"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27" name="Google Shape;1127;p46"/>
            <p:cNvSpPr/>
            <p:nvPr/>
          </p:nvSpPr>
          <p:spPr>
            <a:xfrm>
              <a:off x="2948950" y="2980075"/>
              <a:ext cx="1684550" cy="105100"/>
            </a:xfrm>
            <a:custGeom>
              <a:avLst/>
              <a:gdLst/>
              <a:ahLst/>
              <a:cxnLst/>
              <a:rect l="l" t="t" r="r" b="b"/>
              <a:pathLst>
                <a:path w="67382" h="4204" extrusionOk="0">
                  <a:moveTo>
                    <a:pt x="0" y="1"/>
                  </a:moveTo>
                  <a:lnTo>
                    <a:pt x="0" y="4204"/>
                  </a:lnTo>
                  <a:lnTo>
                    <a:pt x="67382" y="4204"/>
                  </a:lnTo>
                  <a:lnTo>
                    <a:pt x="67382"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28" name="Google Shape;1128;p46"/>
            <p:cNvSpPr/>
            <p:nvPr/>
          </p:nvSpPr>
          <p:spPr>
            <a:xfrm>
              <a:off x="3365900" y="1498175"/>
              <a:ext cx="863150" cy="53400"/>
            </a:xfrm>
            <a:custGeom>
              <a:avLst/>
              <a:gdLst/>
              <a:ahLst/>
              <a:cxnLst/>
              <a:rect l="l" t="t" r="r" b="b"/>
              <a:pathLst>
                <a:path w="34526" h="2136" extrusionOk="0">
                  <a:moveTo>
                    <a:pt x="1" y="1"/>
                  </a:moveTo>
                  <a:cubicBezTo>
                    <a:pt x="34" y="1168"/>
                    <a:pt x="1002" y="2136"/>
                    <a:pt x="2169" y="2136"/>
                  </a:cubicBezTo>
                  <a:lnTo>
                    <a:pt x="32357" y="2136"/>
                  </a:lnTo>
                  <a:cubicBezTo>
                    <a:pt x="33525" y="2136"/>
                    <a:pt x="34459" y="1168"/>
                    <a:pt x="34525" y="1"/>
                  </a:cubicBezTo>
                  <a:close/>
                </a:path>
              </a:pathLst>
            </a:custGeom>
            <a:solidFill>
              <a:srgbClr val="D6D6D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29" name="Google Shape;1129;p46"/>
            <p:cNvSpPr/>
            <p:nvPr/>
          </p:nvSpPr>
          <p:spPr>
            <a:xfrm>
              <a:off x="3365075" y="1114575"/>
              <a:ext cx="863150" cy="407825"/>
            </a:xfrm>
            <a:custGeom>
              <a:avLst/>
              <a:gdLst/>
              <a:ahLst/>
              <a:cxnLst/>
              <a:rect l="l" t="t" r="r" b="b"/>
              <a:pathLst>
                <a:path w="34526" h="16313" extrusionOk="0">
                  <a:moveTo>
                    <a:pt x="17246" y="2836"/>
                  </a:moveTo>
                  <a:cubicBezTo>
                    <a:pt x="18247" y="2836"/>
                    <a:pt x="19081" y="3670"/>
                    <a:pt x="19081" y="4670"/>
                  </a:cubicBezTo>
                  <a:cubicBezTo>
                    <a:pt x="19081" y="5671"/>
                    <a:pt x="18280" y="6505"/>
                    <a:pt x="17246" y="6505"/>
                  </a:cubicBezTo>
                  <a:cubicBezTo>
                    <a:pt x="16245" y="6505"/>
                    <a:pt x="15411" y="5671"/>
                    <a:pt x="15411" y="4670"/>
                  </a:cubicBezTo>
                  <a:cubicBezTo>
                    <a:pt x="15411" y="3670"/>
                    <a:pt x="16245" y="2836"/>
                    <a:pt x="17246" y="2836"/>
                  </a:cubicBezTo>
                  <a:close/>
                  <a:moveTo>
                    <a:pt x="17246" y="0"/>
                  </a:moveTo>
                  <a:cubicBezTo>
                    <a:pt x="14678" y="0"/>
                    <a:pt x="12576" y="2102"/>
                    <a:pt x="12576" y="4670"/>
                  </a:cubicBezTo>
                  <a:lnTo>
                    <a:pt x="2169" y="4670"/>
                  </a:lnTo>
                  <a:cubicBezTo>
                    <a:pt x="934" y="4670"/>
                    <a:pt x="0" y="5638"/>
                    <a:pt x="0" y="6839"/>
                  </a:cubicBezTo>
                  <a:lnTo>
                    <a:pt x="0" y="14144"/>
                  </a:lnTo>
                  <a:cubicBezTo>
                    <a:pt x="0" y="15345"/>
                    <a:pt x="934" y="16312"/>
                    <a:pt x="2169" y="16312"/>
                  </a:cubicBezTo>
                  <a:lnTo>
                    <a:pt x="32357" y="16312"/>
                  </a:lnTo>
                  <a:cubicBezTo>
                    <a:pt x="33558" y="16312"/>
                    <a:pt x="34525" y="15345"/>
                    <a:pt x="34525" y="14144"/>
                  </a:cubicBezTo>
                  <a:lnTo>
                    <a:pt x="34525" y="6839"/>
                  </a:lnTo>
                  <a:cubicBezTo>
                    <a:pt x="34492" y="5638"/>
                    <a:pt x="33558" y="4670"/>
                    <a:pt x="32357" y="4670"/>
                  </a:cubicBezTo>
                  <a:lnTo>
                    <a:pt x="21916" y="4670"/>
                  </a:lnTo>
                  <a:cubicBezTo>
                    <a:pt x="21916" y="2102"/>
                    <a:pt x="19848" y="0"/>
                    <a:pt x="17246" y="0"/>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30" name="Google Shape;1130;p46"/>
            <p:cNvSpPr/>
            <p:nvPr/>
          </p:nvSpPr>
          <p:spPr>
            <a:xfrm>
              <a:off x="3365900" y="1420625"/>
              <a:ext cx="863150" cy="101775"/>
            </a:xfrm>
            <a:custGeom>
              <a:avLst/>
              <a:gdLst/>
              <a:ahLst/>
              <a:cxnLst/>
              <a:rect l="l" t="t" r="r" b="b"/>
              <a:pathLst>
                <a:path w="34526" h="4071" extrusionOk="0">
                  <a:moveTo>
                    <a:pt x="1" y="1"/>
                  </a:moveTo>
                  <a:lnTo>
                    <a:pt x="1" y="1902"/>
                  </a:lnTo>
                  <a:cubicBezTo>
                    <a:pt x="1" y="3103"/>
                    <a:pt x="968" y="4070"/>
                    <a:pt x="2169" y="4070"/>
                  </a:cubicBezTo>
                  <a:lnTo>
                    <a:pt x="32357" y="4070"/>
                  </a:lnTo>
                  <a:cubicBezTo>
                    <a:pt x="33558" y="4070"/>
                    <a:pt x="34525" y="3103"/>
                    <a:pt x="34525" y="1902"/>
                  </a:cubicBezTo>
                  <a:lnTo>
                    <a:pt x="34525"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31" name="Google Shape;1131;p46"/>
            <p:cNvSpPr/>
            <p:nvPr/>
          </p:nvSpPr>
          <p:spPr>
            <a:xfrm>
              <a:off x="2948950" y="2598125"/>
              <a:ext cx="321075" cy="296075"/>
            </a:xfrm>
            <a:custGeom>
              <a:avLst/>
              <a:gdLst/>
              <a:ahLst/>
              <a:cxnLst/>
              <a:rect l="l" t="t" r="r" b="b"/>
              <a:pathLst>
                <a:path w="12843" h="11843" extrusionOk="0">
                  <a:moveTo>
                    <a:pt x="11175" y="1669"/>
                  </a:moveTo>
                  <a:lnTo>
                    <a:pt x="11175" y="10175"/>
                  </a:lnTo>
                  <a:lnTo>
                    <a:pt x="1668" y="10175"/>
                  </a:lnTo>
                  <a:lnTo>
                    <a:pt x="1668" y="1669"/>
                  </a:lnTo>
                  <a:close/>
                  <a:moveTo>
                    <a:pt x="0" y="1"/>
                  </a:moveTo>
                  <a:lnTo>
                    <a:pt x="0" y="11843"/>
                  </a:lnTo>
                  <a:lnTo>
                    <a:pt x="12843" y="11843"/>
                  </a:lnTo>
                  <a:lnTo>
                    <a:pt x="12843"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32" name="Google Shape;1132;p46"/>
            <p:cNvSpPr/>
            <p:nvPr/>
          </p:nvSpPr>
          <p:spPr>
            <a:xfrm>
              <a:off x="3365075" y="3261100"/>
              <a:ext cx="1268425" cy="105100"/>
            </a:xfrm>
            <a:custGeom>
              <a:avLst/>
              <a:gdLst/>
              <a:ahLst/>
              <a:cxnLst/>
              <a:rect l="l" t="t" r="r" b="b"/>
              <a:pathLst>
                <a:path w="50737" h="4204" extrusionOk="0">
                  <a:moveTo>
                    <a:pt x="0" y="1"/>
                  </a:moveTo>
                  <a:lnTo>
                    <a:pt x="0" y="4204"/>
                  </a:lnTo>
                  <a:lnTo>
                    <a:pt x="50737" y="4204"/>
                  </a:lnTo>
                  <a:lnTo>
                    <a:pt x="50737" y="1"/>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33" name="Google Shape;1133;p46"/>
            <p:cNvSpPr/>
            <p:nvPr/>
          </p:nvSpPr>
          <p:spPr>
            <a:xfrm>
              <a:off x="3365075" y="3452075"/>
              <a:ext cx="1268425" cy="105100"/>
            </a:xfrm>
            <a:custGeom>
              <a:avLst/>
              <a:gdLst/>
              <a:ahLst/>
              <a:cxnLst/>
              <a:rect l="l" t="t" r="r" b="b"/>
              <a:pathLst>
                <a:path w="50737" h="4204" extrusionOk="0">
                  <a:moveTo>
                    <a:pt x="0" y="1"/>
                  </a:moveTo>
                  <a:lnTo>
                    <a:pt x="0" y="4204"/>
                  </a:lnTo>
                  <a:lnTo>
                    <a:pt x="50737" y="4204"/>
                  </a:lnTo>
                  <a:lnTo>
                    <a:pt x="50737"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34" name="Google Shape;1134;p46"/>
            <p:cNvSpPr/>
            <p:nvPr/>
          </p:nvSpPr>
          <p:spPr>
            <a:xfrm>
              <a:off x="2948950" y="3643050"/>
              <a:ext cx="1684550" cy="105100"/>
            </a:xfrm>
            <a:custGeom>
              <a:avLst/>
              <a:gdLst/>
              <a:ahLst/>
              <a:cxnLst/>
              <a:rect l="l" t="t" r="r" b="b"/>
              <a:pathLst>
                <a:path w="67382" h="4204" extrusionOk="0">
                  <a:moveTo>
                    <a:pt x="0" y="1"/>
                  </a:moveTo>
                  <a:lnTo>
                    <a:pt x="0" y="4204"/>
                  </a:lnTo>
                  <a:lnTo>
                    <a:pt x="67382" y="4204"/>
                  </a:lnTo>
                  <a:lnTo>
                    <a:pt x="67382"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35" name="Google Shape;1135;p46"/>
            <p:cNvSpPr/>
            <p:nvPr/>
          </p:nvSpPr>
          <p:spPr>
            <a:xfrm>
              <a:off x="2948950" y="3261100"/>
              <a:ext cx="321075" cy="296075"/>
            </a:xfrm>
            <a:custGeom>
              <a:avLst/>
              <a:gdLst/>
              <a:ahLst/>
              <a:cxnLst/>
              <a:rect l="l" t="t" r="r" b="b"/>
              <a:pathLst>
                <a:path w="12843" h="11843" extrusionOk="0">
                  <a:moveTo>
                    <a:pt x="11175" y="1669"/>
                  </a:moveTo>
                  <a:lnTo>
                    <a:pt x="11175" y="10175"/>
                  </a:lnTo>
                  <a:lnTo>
                    <a:pt x="1668" y="10175"/>
                  </a:lnTo>
                  <a:lnTo>
                    <a:pt x="1668" y="1669"/>
                  </a:lnTo>
                  <a:close/>
                  <a:moveTo>
                    <a:pt x="0" y="1"/>
                  </a:moveTo>
                  <a:lnTo>
                    <a:pt x="0" y="11843"/>
                  </a:lnTo>
                  <a:lnTo>
                    <a:pt x="12843" y="11843"/>
                  </a:lnTo>
                  <a:lnTo>
                    <a:pt x="12843"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36" name="Google Shape;1136;p46"/>
            <p:cNvSpPr/>
            <p:nvPr/>
          </p:nvSpPr>
          <p:spPr>
            <a:xfrm>
              <a:off x="2948950" y="3924925"/>
              <a:ext cx="1684550" cy="103425"/>
            </a:xfrm>
            <a:custGeom>
              <a:avLst/>
              <a:gdLst/>
              <a:ahLst/>
              <a:cxnLst/>
              <a:rect l="l" t="t" r="r" b="b"/>
              <a:pathLst>
                <a:path w="67382" h="4137" extrusionOk="0">
                  <a:moveTo>
                    <a:pt x="0" y="0"/>
                  </a:moveTo>
                  <a:lnTo>
                    <a:pt x="0" y="4137"/>
                  </a:lnTo>
                  <a:lnTo>
                    <a:pt x="67382" y="4137"/>
                  </a:lnTo>
                  <a:lnTo>
                    <a:pt x="67382" y="0"/>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37" name="Google Shape;1137;p46"/>
            <p:cNvSpPr/>
            <p:nvPr/>
          </p:nvSpPr>
          <p:spPr>
            <a:xfrm>
              <a:off x="2948950" y="4101700"/>
              <a:ext cx="751400" cy="296075"/>
            </a:xfrm>
            <a:custGeom>
              <a:avLst/>
              <a:gdLst/>
              <a:ahLst/>
              <a:cxnLst/>
              <a:rect l="l" t="t" r="r" b="b"/>
              <a:pathLst>
                <a:path w="30056" h="11843" extrusionOk="0">
                  <a:moveTo>
                    <a:pt x="28821" y="1235"/>
                  </a:moveTo>
                  <a:lnTo>
                    <a:pt x="28821" y="10575"/>
                  </a:lnTo>
                  <a:lnTo>
                    <a:pt x="1234" y="10575"/>
                  </a:lnTo>
                  <a:lnTo>
                    <a:pt x="1234" y="1235"/>
                  </a:lnTo>
                  <a:close/>
                  <a:moveTo>
                    <a:pt x="0" y="1"/>
                  </a:moveTo>
                  <a:lnTo>
                    <a:pt x="0" y="11843"/>
                  </a:lnTo>
                  <a:lnTo>
                    <a:pt x="30055" y="11843"/>
                  </a:lnTo>
                  <a:lnTo>
                    <a:pt x="30055"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38" name="Google Shape;1138;p46"/>
            <p:cNvSpPr/>
            <p:nvPr/>
          </p:nvSpPr>
          <p:spPr>
            <a:xfrm>
              <a:off x="3882100" y="4101700"/>
              <a:ext cx="751400" cy="296075"/>
            </a:xfrm>
            <a:custGeom>
              <a:avLst/>
              <a:gdLst/>
              <a:ahLst/>
              <a:cxnLst/>
              <a:rect l="l" t="t" r="r" b="b"/>
              <a:pathLst>
                <a:path w="30056" h="11843" extrusionOk="0">
                  <a:moveTo>
                    <a:pt x="28788" y="1235"/>
                  </a:moveTo>
                  <a:lnTo>
                    <a:pt x="28788" y="10575"/>
                  </a:lnTo>
                  <a:lnTo>
                    <a:pt x="1235" y="10575"/>
                  </a:lnTo>
                  <a:lnTo>
                    <a:pt x="1235" y="1235"/>
                  </a:lnTo>
                  <a:close/>
                  <a:moveTo>
                    <a:pt x="1" y="1"/>
                  </a:moveTo>
                  <a:lnTo>
                    <a:pt x="1" y="11843"/>
                  </a:lnTo>
                  <a:lnTo>
                    <a:pt x="30056" y="11843"/>
                  </a:lnTo>
                  <a:lnTo>
                    <a:pt x="30056"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39" name="Google Shape;1139;p46"/>
            <p:cNvSpPr/>
            <p:nvPr/>
          </p:nvSpPr>
          <p:spPr>
            <a:xfrm>
              <a:off x="3010650" y="2608975"/>
              <a:ext cx="287725" cy="188500"/>
            </a:xfrm>
            <a:custGeom>
              <a:avLst/>
              <a:gdLst/>
              <a:ahLst/>
              <a:cxnLst/>
              <a:rect l="l" t="t" r="r" b="b"/>
              <a:pathLst>
                <a:path w="11509" h="7540" fill="none" extrusionOk="0">
                  <a:moveTo>
                    <a:pt x="11509" y="1"/>
                  </a:moveTo>
                  <a:lnTo>
                    <a:pt x="3937" y="7539"/>
                  </a:lnTo>
                  <a:lnTo>
                    <a:pt x="1" y="3603"/>
                  </a:lnTo>
                </a:path>
              </a:pathLst>
            </a:custGeom>
            <a:noFill/>
            <a:ln w="63375" cap="rnd"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40" name="Google Shape;1140;p46"/>
            <p:cNvSpPr/>
            <p:nvPr/>
          </p:nvSpPr>
          <p:spPr>
            <a:xfrm>
              <a:off x="3010650" y="3261100"/>
              <a:ext cx="287725" cy="190175"/>
            </a:xfrm>
            <a:custGeom>
              <a:avLst/>
              <a:gdLst/>
              <a:ahLst/>
              <a:cxnLst/>
              <a:rect l="l" t="t" r="r" b="b"/>
              <a:pathLst>
                <a:path w="11509" h="7607" fill="none" extrusionOk="0">
                  <a:moveTo>
                    <a:pt x="11509" y="1"/>
                  </a:moveTo>
                  <a:lnTo>
                    <a:pt x="3937" y="7606"/>
                  </a:lnTo>
                  <a:lnTo>
                    <a:pt x="1" y="3637"/>
                  </a:lnTo>
                </a:path>
              </a:pathLst>
            </a:custGeom>
            <a:noFill/>
            <a:ln w="63375" cap="rnd"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41" name="Google Shape;1141;p46"/>
            <p:cNvSpPr/>
            <p:nvPr/>
          </p:nvSpPr>
          <p:spPr>
            <a:xfrm>
              <a:off x="2235925" y="3442950"/>
              <a:ext cx="1004000" cy="928150"/>
            </a:xfrm>
            <a:custGeom>
              <a:avLst/>
              <a:gdLst/>
              <a:ahLst/>
              <a:cxnLst/>
              <a:rect l="l" t="t" r="r" b="b"/>
              <a:pathLst>
                <a:path w="40160" h="37126" extrusionOk="0">
                  <a:moveTo>
                    <a:pt x="33996" y="1"/>
                  </a:moveTo>
                  <a:cubicBezTo>
                    <a:pt x="33474" y="1"/>
                    <a:pt x="32916" y="63"/>
                    <a:pt x="32324" y="199"/>
                  </a:cubicBezTo>
                  <a:cubicBezTo>
                    <a:pt x="26086" y="1600"/>
                    <a:pt x="22584" y="5136"/>
                    <a:pt x="21349" y="6637"/>
                  </a:cubicBezTo>
                  <a:cubicBezTo>
                    <a:pt x="21249" y="6770"/>
                    <a:pt x="21183" y="6870"/>
                    <a:pt x="21049" y="7004"/>
                  </a:cubicBezTo>
                  <a:lnTo>
                    <a:pt x="20816" y="7371"/>
                  </a:lnTo>
                  <a:cubicBezTo>
                    <a:pt x="20816" y="7371"/>
                    <a:pt x="16880" y="7971"/>
                    <a:pt x="15545" y="10239"/>
                  </a:cubicBezTo>
                  <a:cubicBezTo>
                    <a:pt x="15545" y="10239"/>
                    <a:pt x="13210" y="10373"/>
                    <a:pt x="11542" y="11607"/>
                  </a:cubicBezTo>
                  <a:cubicBezTo>
                    <a:pt x="11542" y="11607"/>
                    <a:pt x="9241" y="10406"/>
                    <a:pt x="7173" y="8405"/>
                  </a:cubicBezTo>
                  <a:cubicBezTo>
                    <a:pt x="1335" y="16544"/>
                    <a:pt x="1" y="27919"/>
                    <a:pt x="3970" y="37125"/>
                  </a:cubicBezTo>
                  <a:lnTo>
                    <a:pt x="5838" y="36125"/>
                  </a:lnTo>
                  <a:cubicBezTo>
                    <a:pt x="9975" y="33756"/>
                    <a:pt x="19715" y="27352"/>
                    <a:pt x="24018" y="19713"/>
                  </a:cubicBezTo>
                  <a:cubicBezTo>
                    <a:pt x="27521" y="13442"/>
                    <a:pt x="30156" y="14576"/>
                    <a:pt x="31824" y="11607"/>
                  </a:cubicBezTo>
                  <a:cubicBezTo>
                    <a:pt x="33658" y="9672"/>
                    <a:pt x="34092" y="7938"/>
                    <a:pt x="38195" y="5536"/>
                  </a:cubicBezTo>
                  <a:cubicBezTo>
                    <a:pt x="40160" y="4256"/>
                    <a:pt x="38325" y="1"/>
                    <a:pt x="33996" y="1"/>
                  </a:cubicBezTo>
                  <a:close/>
                </a:path>
              </a:pathLst>
            </a:custGeom>
            <a:solidFill>
              <a:srgbClr val="EDB08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42" name="Google Shape;1142;p46"/>
            <p:cNvSpPr/>
            <p:nvPr/>
          </p:nvSpPr>
          <p:spPr>
            <a:xfrm>
              <a:off x="2975625" y="3501700"/>
              <a:ext cx="232700" cy="161350"/>
            </a:xfrm>
            <a:custGeom>
              <a:avLst/>
              <a:gdLst/>
              <a:ahLst/>
              <a:cxnLst/>
              <a:rect l="l" t="t" r="r" b="b"/>
              <a:pathLst>
                <a:path w="9308" h="6454" extrusionOk="0">
                  <a:moveTo>
                    <a:pt x="6106" y="1"/>
                  </a:moveTo>
                  <a:cubicBezTo>
                    <a:pt x="5995" y="1"/>
                    <a:pt x="5884" y="18"/>
                    <a:pt x="5771" y="50"/>
                  </a:cubicBezTo>
                  <a:cubicBezTo>
                    <a:pt x="2969" y="884"/>
                    <a:pt x="1" y="3186"/>
                    <a:pt x="601" y="3853"/>
                  </a:cubicBezTo>
                  <a:cubicBezTo>
                    <a:pt x="1098" y="4437"/>
                    <a:pt x="3308" y="6454"/>
                    <a:pt x="4320" y="6454"/>
                  </a:cubicBezTo>
                  <a:cubicBezTo>
                    <a:pt x="4464" y="6454"/>
                    <a:pt x="4584" y="6413"/>
                    <a:pt x="4671" y="6322"/>
                  </a:cubicBezTo>
                  <a:cubicBezTo>
                    <a:pt x="5405" y="5554"/>
                    <a:pt x="9307" y="3953"/>
                    <a:pt x="8307" y="2185"/>
                  </a:cubicBezTo>
                  <a:cubicBezTo>
                    <a:pt x="7446" y="637"/>
                    <a:pt x="6783" y="1"/>
                    <a:pt x="6106"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43" name="Google Shape;1143;p46"/>
            <p:cNvSpPr/>
            <p:nvPr/>
          </p:nvSpPr>
          <p:spPr>
            <a:xfrm>
              <a:off x="2918925" y="3701425"/>
              <a:ext cx="119275" cy="80075"/>
            </a:xfrm>
            <a:custGeom>
              <a:avLst/>
              <a:gdLst/>
              <a:ahLst/>
              <a:cxnLst/>
              <a:rect l="l" t="t" r="r" b="b"/>
              <a:pathLst>
                <a:path w="4771" h="3203" extrusionOk="0">
                  <a:moveTo>
                    <a:pt x="0" y="1"/>
                  </a:moveTo>
                  <a:lnTo>
                    <a:pt x="0" y="1"/>
                  </a:lnTo>
                  <a:cubicBezTo>
                    <a:pt x="334" y="334"/>
                    <a:pt x="701" y="601"/>
                    <a:pt x="1101" y="935"/>
                  </a:cubicBezTo>
                  <a:cubicBezTo>
                    <a:pt x="1468" y="1235"/>
                    <a:pt x="1902" y="1535"/>
                    <a:pt x="2269" y="1768"/>
                  </a:cubicBezTo>
                  <a:cubicBezTo>
                    <a:pt x="2702" y="2035"/>
                    <a:pt x="3069" y="2269"/>
                    <a:pt x="3503" y="2536"/>
                  </a:cubicBezTo>
                  <a:cubicBezTo>
                    <a:pt x="3903" y="2736"/>
                    <a:pt x="4337" y="3003"/>
                    <a:pt x="4770" y="3203"/>
                  </a:cubicBezTo>
                  <a:cubicBezTo>
                    <a:pt x="4570" y="2736"/>
                    <a:pt x="4237" y="2369"/>
                    <a:pt x="3903" y="2002"/>
                  </a:cubicBezTo>
                  <a:cubicBezTo>
                    <a:pt x="3570" y="1602"/>
                    <a:pt x="3203" y="1335"/>
                    <a:pt x="2769" y="1035"/>
                  </a:cubicBezTo>
                  <a:cubicBezTo>
                    <a:pt x="2369" y="734"/>
                    <a:pt x="1902" y="501"/>
                    <a:pt x="1435" y="334"/>
                  </a:cubicBezTo>
                  <a:cubicBezTo>
                    <a:pt x="1001" y="167"/>
                    <a:pt x="501" y="34"/>
                    <a:pt x="0" y="1"/>
                  </a:cubicBez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44" name="Google Shape;1144;p46"/>
            <p:cNvSpPr/>
            <p:nvPr/>
          </p:nvSpPr>
          <p:spPr>
            <a:xfrm>
              <a:off x="1301925" y="4550600"/>
              <a:ext cx="852300" cy="368400"/>
            </a:xfrm>
            <a:custGeom>
              <a:avLst/>
              <a:gdLst/>
              <a:ahLst/>
              <a:cxnLst/>
              <a:rect l="l" t="t" r="r" b="b"/>
              <a:pathLst>
                <a:path w="34092" h="14736" extrusionOk="0">
                  <a:moveTo>
                    <a:pt x="3624" y="1"/>
                  </a:moveTo>
                  <a:cubicBezTo>
                    <a:pt x="2877" y="1"/>
                    <a:pt x="2175" y="474"/>
                    <a:pt x="1869" y="1225"/>
                  </a:cubicBezTo>
                  <a:lnTo>
                    <a:pt x="1" y="5829"/>
                  </a:lnTo>
                  <a:lnTo>
                    <a:pt x="32357" y="14735"/>
                  </a:lnTo>
                  <a:lnTo>
                    <a:pt x="33725" y="9431"/>
                  </a:lnTo>
                  <a:cubicBezTo>
                    <a:pt x="34092" y="7930"/>
                    <a:pt x="33191" y="6429"/>
                    <a:pt x="31690" y="6096"/>
                  </a:cubicBezTo>
                  <a:lnTo>
                    <a:pt x="4070" y="58"/>
                  </a:lnTo>
                  <a:cubicBezTo>
                    <a:pt x="3922" y="19"/>
                    <a:pt x="3772" y="1"/>
                    <a:pt x="3624" y="1"/>
                  </a:cubicBezTo>
                  <a:close/>
                </a:path>
              </a:pathLst>
            </a:custGeom>
            <a:solidFill>
              <a:srgbClr val="EFE8D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45" name="Google Shape;1145;p46"/>
            <p:cNvSpPr/>
            <p:nvPr/>
          </p:nvSpPr>
          <p:spPr>
            <a:xfrm>
              <a:off x="766555" y="4565468"/>
              <a:ext cx="1390175" cy="1972665"/>
            </a:xfrm>
            <a:custGeom>
              <a:avLst/>
              <a:gdLst/>
              <a:ahLst/>
              <a:cxnLst/>
              <a:rect l="l" t="t" r="r" b="b"/>
              <a:pathLst>
                <a:path w="55607" h="59177" extrusionOk="0">
                  <a:moveTo>
                    <a:pt x="18147" y="1"/>
                  </a:moveTo>
                  <a:lnTo>
                    <a:pt x="1" y="49169"/>
                  </a:lnTo>
                  <a:lnTo>
                    <a:pt x="50403" y="59176"/>
                  </a:lnTo>
                  <a:lnTo>
                    <a:pt x="55607" y="10775"/>
                  </a:lnTo>
                  <a:lnTo>
                    <a:pt x="18147"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46" name="Google Shape;1146;p46"/>
            <p:cNvSpPr/>
            <p:nvPr/>
          </p:nvSpPr>
          <p:spPr>
            <a:xfrm>
              <a:off x="4108950" y="4015850"/>
              <a:ext cx="2515150" cy="2352500"/>
            </a:xfrm>
            <a:custGeom>
              <a:avLst/>
              <a:gdLst/>
              <a:ahLst/>
              <a:cxnLst/>
              <a:rect l="l" t="t" r="r" b="b"/>
              <a:pathLst>
                <a:path w="100606" h="94100" extrusionOk="0">
                  <a:moveTo>
                    <a:pt x="15511" y="20714"/>
                  </a:moveTo>
                  <a:cubicBezTo>
                    <a:pt x="15678" y="21081"/>
                    <a:pt x="15878" y="21415"/>
                    <a:pt x="16145" y="21715"/>
                  </a:cubicBezTo>
                  <a:lnTo>
                    <a:pt x="14711" y="21381"/>
                  </a:lnTo>
                  <a:cubicBezTo>
                    <a:pt x="14977" y="21214"/>
                    <a:pt x="15211" y="20981"/>
                    <a:pt x="15511" y="20714"/>
                  </a:cubicBezTo>
                  <a:close/>
                  <a:moveTo>
                    <a:pt x="22149" y="21982"/>
                  </a:moveTo>
                  <a:cubicBezTo>
                    <a:pt x="22483" y="22682"/>
                    <a:pt x="22883" y="23182"/>
                    <a:pt x="23450" y="23516"/>
                  </a:cubicBezTo>
                  <a:lnTo>
                    <a:pt x="20048" y="22682"/>
                  </a:lnTo>
                  <a:cubicBezTo>
                    <a:pt x="20848" y="22549"/>
                    <a:pt x="21549" y="22282"/>
                    <a:pt x="22149" y="21982"/>
                  </a:cubicBezTo>
                  <a:close/>
                  <a:moveTo>
                    <a:pt x="32790" y="19780"/>
                  </a:moveTo>
                  <a:cubicBezTo>
                    <a:pt x="32890" y="19980"/>
                    <a:pt x="32990" y="20180"/>
                    <a:pt x="33057" y="20380"/>
                  </a:cubicBezTo>
                  <a:cubicBezTo>
                    <a:pt x="31489" y="22282"/>
                    <a:pt x="29621" y="24150"/>
                    <a:pt x="29621" y="24150"/>
                  </a:cubicBezTo>
                  <a:cubicBezTo>
                    <a:pt x="29721" y="24517"/>
                    <a:pt x="29855" y="24850"/>
                    <a:pt x="30021" y="25117"/>
                  </a:cubicBezTo>
                  <a:lnTo>
                    <a:pt x="25518" y="23983"/>
                  </a:lnTo>
                  <a:lnTo>
                    <a:pt x="25518" y="23983"/>
                  </a:lnTo>
                  <a:cubicBezTo>
                    <a:pt x="25590" y="23986"/>
                    <a:pt x="25662" y="23988"/>
                    <a:pt x="25734" y="23988"/>
                  </a:cubicBezTo>
                  <a:cubicBezTo>
                    <a:pt x="27201" y="23988"/>
                    <a:pt x="28691" y="23358"/>
                    <a:pt x="29454" y="22849"/>
                  </a:cubicBezTo>
                  <a:cubicBezTo>
                    <a:pt x="30355" y="22215"/>
                    <a:pt x="31789" y="20814"/>
                    <a:pt x="32790" y="19780"/>
                  </a:cubicBezTo>
                  <a:close/>
                  <a:moveTo>
                    <a:pt x="18447" y="28219"/>
                  </a:moveTo>
                  <a:lnTo>
                    <a:pt x="30789" y="31789"/>
                  </a:lnTo>
                  <a:cubicBezTo>
                    <a:pt x="29688" y="33056"/>
                    <a:pt x="28687" y="33990"/>
                    <a:pt x="28354" y="34290"/>
                  </a:cubicBezTo>
                  <a:cubicBezTo>
                    <a:pt x="28320" y="34324"/>
                    <a:pt x="28320" y="34324"/>
                    <a:pt x="28287" y="34324"/>
                  </a:cubicBezTo>
                  <a:lnTo>
                    <a:pt x="28220" y="34357"/>
                  </a:lnTo>
                  <a:lnTo>
                    <a:pt x="27853" y="34224"/>
                  </a:lnTo>
                  <a:cubicBezTo>
                    <a:pt x="27820" y="34224"/>
                    <a:pt x="27787" y="34190"/>
                    <a:pt x="27720" y="34190"/>
                  </a:cubicBezTo>
                  <a:cubicBezTo>
                    <a:pt x="27653" y="34157"/>
                    <a:pt x="27553" y="34157"/>
                    <a:pt x="27486" y="34124"/>
                  </a:cubicBezTo>
                  <a:cubicBezTo>
                    <a:pt x="27420" y="34124"/>
                    <a:pt x="27386" y="34057"/>
                    <a:pt x="27320" y="34057"/>
                  </a:cubicBezTo>
                  <a:cubicBezTo>
                    <a:pt x="27219" y="34057"/>
                    <a:pt x="27153" y="34024"/>
                    <a:pt x="27053" y="34024"/>
                  </a:cubicBezTo>
                  <a:cubicBezTo>
                    <a:pt x="27019" y="34024"/>
                    <a:pt x="26986" y="34024"/>
                    <a:pt x="26886" y="33990"/>
                  </a:cubicBezTo>
                  <a:cubicBezTo>
                    <a:pt x="26819" y="33990"/>
                    <a:pt x="26719" y="33923"/>
                    <a:pt x="26652" y="33923"/>
                  </a:cubicBezTo>
                  <a:lnTo>
                    <a:pt x="26519" y="33923"/>
                  </a:lnTo>
                  <a:cubicBezTo>
                    <a:pt x="26452" y="33923"/>
                    <a:pt x="26352" y="33890"/>
                    <a:pt x="26252" y="33890"/>
                  </a:cubicBezTo>
                  <a:lnTo>
                    <a:pt x="26152" y="33890"/>
                  </a:lnTo>
                  <a:cubicBezTo>
                    <a:pt x="26052" y="33890"/>
                    <a:pt x="25985" y="33890"/>
                    <a:pt x="25885" y="33857"/>
                  </a:cubicBezTo>
                  <a:lnTo>
                    <a:pt x="25185" y="33857"/>
                  </a:lnTo>
                  <a:cubicBezTo>
                    <a:pt x="24484" y="33857"/>
                    <a:pt x="23984" y="33923"/>
                    <a:pt x="23984" y="33923"/>
                  </a:cubicBezTo>
                  <a:cubicBezTo>
                    <a:pt x="22574" y="32320"/>
                    <a:pt x="19607" y="32183"/>
                    <a:pt x="18632" y="32183"/>
                  </a:cubicBezTo>
                  <a:cubicBezTo>
                    <a:pt x="18430" y="32183"/>
                    <a:pt x="18313" y="32189"/>
                    <a:pt x="18313" y="32189"/>
                  </a:cubicBezTo>
                  <a:cubicBezTo>
                    <a:pt x="18713" y="30454"/>
                    <a:pt x="18680" y="29187"/>
                    <a:pt x="18447" y="28219"/>
                  </a:cubicBezTo>
                  <a:close/>
                  <a:moveTo>
                    <a:pt x="22855" y="1"/>
                  </a:moveTo>
                  <a:cubicBezTo>
                    <a:pt x="22734" y="1"/>
                    <a:pt x="22621" y="11"/>
                    <a:pt x="22516" y="33"/>
                  </a:cubicBezTo>
                  <a:cubicBezTo>
                    <a:pt x="19981" y="566"/>
                    <a:pt x="14544" y="11908"/>
                    <a:pt x="13476" y="13909"/>
                  </a:cubicBezTo>
                  <a:cubicBezTo>
                    <a:pt x="12676" y="15343"/>
                    <a:pt x="9707" y="18045"/>
                    <a:pt x="8106" y="19513"/>
                  </a:cubicBezTo>
                  <a:cubicBezTo>
                    <a:pt x="8006" y="19546"/>
                    <a:pt x="7972" y="19580"/>
                    <a:pt x="7872" y="19680"/>
                  </a:cubicBezTo>
                  <a:cubicBezTo>
                    <a:pt x="7605" y="19913"/>
                    <a:pt x="7339" y="20180"/>
                    <a:pt x="7172" y="20314"/>
                  </a:cubicBezTo>
                  <a:lnTo>
                    <a:pt x="3603" y="19880"/>
                  </a:lnTo>
                  <a:cubicBezTo>
                    <a:pt x="3367" y="19833"/>
                    <a:pt x="3131" y="19786"/>
                    <a:pt x="2907" y="19786"/>
                  </a:cubicBezTo>
                  <a:cubicBezTo>
                    <a:pt x="2814" y="19786"/>
                    <a:pt x="2723" y="19794"/>
                    <a:pt x="2635" y="19813"/>
                  </a:cubicBezTo>
                  <a:cubicBezTo>
                    <a:pt x="2435" y="19847"/>
                    <a:pt x="2268" y="19880"/>
                    <a:pt x="2135" y="20014"/>
                  </a:cubicBezTo>
                  <a:cubicBezTo>
                    <a:pt x="2035" y="20047"/>
                    <a:pt x="1968" y="20147"/>
                    <a:pt x="1935" y="20214"/>
                  </a:cubicBezTo>
                  <a:cubicBezTo>
                    <a:pt x="1935" y="20214"/>
                    <a:pt x="1935" y="20247"/>
                    <a:pt x="1868" y="20247"/>
                  </a:cubicBezTo>
                  <a:lnTo>
                    <a:pt x="701" y="20147"/>
                  </a:lnTo>
                  <a:cubicBezTo>
                    <a:pt x="617" y="20116"/>
                    <a:pt x="533" y="20097"/>
                    <a:pt x="456" y="20097"/>
                  </a:cubicBezTo>
                  <a:cubicBezTo>
                    <a:pt x="286" y="20097"/>
                    <a:pt x="146" y="20185"/>
                    <a:pt x="100" y="20414"/>
                  </a:cubicBezTo>
                  <a:cubicBezTo>
                    <a:pt x="0" y="20747"/>
                    <a:pt x="200" y="20914"/>
                    <a:pt x="500" y="21014"/>
                  </a:cubicBezTo>
                  <a:lnTo>
                    <a:pt x="1601" y="21481"/>
                  </a:lnTo>
                  <a:cubicBezTo>
                    <a:pt x="1668" y="22082"/>
                    <a:pt x="2202" y="22415"/>
                    <a:pt x="2869" y="22582"/>
                  </a:cubicBezTo>
                  <a:lnTo>
                    <a:pt x="6638" y="24217"/>
                  </a:lnTo>
                  <a:lnTo>
                    <a:pt x="6505" y="24717"/>
                  </a:lnTo>
                  <a:cubicBezTo>
                    <a:pt x="6438" y="25017"/>
                    <a:pt x="6538" y="25317"/>
                    <a:pt x="6838" y="25384"/>
                  </a:cubicBezTo>
                  <a:lnTo>
                    <a:pt x="7972" y="25684"/>
                  </a:lnTo>
                  <a:cubicBezTo>
                    <a:pt x="7993" y="25688"/>
                    <a:pt x="8014" y="25689"/>
                    <a:pt x="8034" y="25689"/>
                  </a:cubicBezTo>
                  <a:cubicBezTo>
                    <a:pt x="8213" y="25689"/>
                    <a:pt x="8386" y="25564"/>
                    <a:pt x="8506" y="25384"/>
                  </a:cubicBezTo>
                  <a:lnTo>
                    <a:pt x="8673" y="25417"/>
                  </a:lnTo>
                  <a:cubicBezTo>
                    <a:pt x="8106" y="26051"/>
                    <a:pt x="7806" y="26885"/>
                    <a:pt x="8173" y="28019"/>
                  </a:cubicBezTo>
                  <a:cubicBezTo>
                    <a:pt x="9507" y="32422"/>
                    <a:pt x="5371" y="32989"/>
                    <a:pt x="6838" y="36058"/>
                  </a:cubicBezTo>
                  <a:cubicBezTo>
                    <a:pt x="9707" y="42229"/>
                    <a:pt x="11875" y="38260"/>
                    <a:pt x="17713" y="44831"/>
                  </a:cubicBezTo>
                  <a:cubicBezTo>
                    <a:pt x="18613" y="45832"/>
                    <a:pt x="19647" y="46799"/>
                    <a:pt x="20782" y="47700"/>
                  </a:cubicBezTo>
                  <a:lnTo>
                    <a:pt x="20815" y="47733"/>
                  </a:lnTo>
                  <a:cubicBezTo>
                    <a:pt x="21015" y="47900"/>
                    <a:pt x="21182" y="48034"/>
                    <a:pt x="21382" y="48200"/>
                  </a:cubicBezTo>
                  <a:cubicBezTo>
                    <a:pt x="21482" y="48234"/>
                    <a:pt x="21549" y="48334"/>
                    <a:pt x="21615" y="48367"/>
                  </a:cubicBezTo>
                  <a:cubicBezTo>
                    <a:pt x="21716" y="48501"/>
                    <a:pt x="21882" y="48567"/>
                    <a:pt x="22016" y="48701"/>
                  </a:cubicBezTo>
                  <a:cubicBezTo>
                    <a:pt x="22116" y="48801"/>
                    <a:pt x="22183" y="48834"/>
                    <a:pt x="22283" y="48901"/>
                  </a:cubicBezTo>
                  <a:cubicBezTo>
                    <a:pt x="22383" y="49001"/>
                    <a:pt x="22516" y="49134"/>
                    <a:pt x="22683" y="49201"/>
                  </a:cubicBezTo>
                  <a:cubicBezTo>
                    <a:pt x="22783" y="49234"/>
                    <a:pt x="22850" y="49334"/>
                    <a:pt x="22950" y="49368"/>
                  </a:cubicBezTo>
                  <a:cubicBezTo>
                    <a:pt x="23050" y="49468"/>
                    <a:pt x="23217" y="49568"/>
                    <a:pt x="23350" y="49668"/>
                  </a:cubicBezTo>
                  <a:cubicBezTo>
                    <a:pt x="23450" y="49701"/>
                    <a:pt x="23517" y="49801"/>
                    <a:pt x="23617" y="49835"/>
                  </a:cubicBezTo>
                  <a:cubicBezTo>
                    <a:pt x="23784" y="49968"/>
                    <a:pt x="23950" y="50035"/>
                    <a:pt x="24117" y="50168"/>
                  </a:cubicBezTo>
                  <a:cubicBezTo>
                    <a:pt x="24151" y="50202"/>
                    <a:pt x="24217" y="50235"/>
                    <a:pt x="24284" y="50302"/>
                  </a:cubicBezTo>
                  <a:cubicBezTo>
                    <a:pt x="24484" y="50402"/>
                    <a:pt x="24718" y="50569"/>
                    <a:pt x="24951" y="50702"/>
                  </a:cubicBezTo>
                  <a:cubicBezTo>
                    <a:pt x="25018" y="50735"/>
                    <a:pt x="25051" y="50802"/>
                    <a:pt x="25151" y="50836"/>
                  </a:cubicBezTo>
                  <a:cubicBezTo>
                    <a:pt x="25318" y="50902"/>
                    <a:pt x="25485" y="51036"/>
                    <a:pt x="25652" y="51136"/>
                  </a:cubicBezTo>
                  <a:cubicBezTo>
                    <a:pt x="25718" y="51169"/>
                    <a:pt x="25818" y="51236"/>
                    <a:pt x="25952" y="51303"/>
                  </a:cubicBezTo>
                  <a:cubicBezTo>
                    <a:pt x="26052" y="51369"/>
                    <a:pt x="26219" y="51436"/>
                    <a:pt x="26352" y="51536"/>
                  </a:cubicBezTo>
                  <a:cubicBezTo>
                    <a:pt x="26452" y="51569"/>
                    <a:pt x="26552" y="51669"/>
                    <a:pt x="26652" y="51703"/>
                  </a:cubicBezTo>
                  <a:cubicBezTo>
                    <a:pt x="26786" y="51803"/>
                    <a:pt x="26953" y="51870"/>
                    <a:pt x="27053" y="51970"/>
                  </a:cubicBezTo>
                  <a:cubicBezTo>
                    <a:pt x="27153" y="52003"/>
                    <a:pt x="27219" y="52036"/>
                    <a:pt x="27353" y="52136"/>
                  </a:cubicBezTo>
                  <a:cubicBezTo>
                    <a:pt x="27520" y="52203"/>
                    <a:pt x="27686" y="52270"/>
                    <a:pt x="27820" y="52370"/>
                  </a:cubicBezTo>
                  <a:cubicBezTo>
                    <a:pt x="27887" y="52403"/>
                    <a:pt x="27987" y="52470"/>
                    <a:pt x="28020" y="52503"/>
                  </a:cubicBezTo>
                  <a:cubicBezTo>
                    <a:pt x="28287" y="52637"/>
                    <a:pt x="28487" y="52737"/>
                    <a:pt x="28721" y="52870"/>
                  </a:cubicBezTo>
                  <a:cubicBezTo>
                    <a:pt x="28787" y="52904"/>
                    <a:pt x="28821" y="52904"/>
                    <a:pt x="28854" y="52970"/>
                  </a:cubicBezTo>
                  <a:cubicBezTo>
                    <a:pt x="29021" y="53037"/>
                    <a:pt x="29221" y="53104"/>
                    <a:pt x="29388" y="53237"/>
                  </a:cubicBezTo>
                  <a:lnTo>
                    <a:pt x="29655" y="53371"/>
                  </a:lnTo>
                  <a:cubicBezTo>
                    <a:pt x="29821" y="53471"/>
                    <a:pt x="29955" y="53504"/>
                    <a:pt x="30122" y="53571"/>
                  </a:cubicBezTo>
                  <a:cubicBezTo>
                    <a:pt x="30188" y="53638"/>
                    <a:pt x="30288" y="53671"/>
                    <a:pt x="30388" y="53704"/>
                  </a:cubicBezTo>
                  <a:cubicBezTo>
                    <a:pt x="30522" y="53804"/>
                    <a:pt x="30689" y="53838"/>
                    <a:pt x="30822" y="53904"/>
                  </a:cubicBezTo>
                  <a:lnTo>
                    <a:pt x="31056" y="54038"/>
                  </a:lnTo>
                  <a:cubicBezTo>
                    <a:pt x="31189" y="54138"/>
                    <a:pt x="31356" y="54171"/>
                    <a:pt x="31489" y="54238"/>
                  </a:cubicBezTo>
                  <a:lnTo>
                    <a:pt x="31723" y="54371"/>
                  </a:lnTo>
                  <a:cubicBezTo>
                    <a:pt x="31889" y="54471"/>
                    <a:pt x="32123" y="54538"/>
                    <a:pt x="32290" y="54638"/>
                  </a:cubicBezTo>
                  <a:cubicBezTo>
                    <a:pt x="32323" y="54638"/>
                    <a:pt x="32356" y="54672"/>
                    <a:pt x="32390" y="54672"/>
                  </a:cubicBezTo>
                  <a:cubicBezTo>
                    <a:pt x="32623" y="54738"/>
                    <a:pt x="32823" y="54838"/>
                    <a:pt x="33057" y="54972"/>
                  </a:cubicBezTo>
                  <a:cubicBezTo>
                    <a:pt x="33157" y="55005"/>
                    <a:pt x="33190" y="55005"/>
                    <a:pt x="33290" y="55039"/>
                  </a:cubicBezTo>
                  <a:cubicBezTo>
                    <a:pt x="33391" y="55072"/>
                    <a:pt x="33557" y="55172"/>
                    <a:pt x="33691" y="55205"/>
                  </a:cubicBezTo>
                  <a:cubicBezTo>
                    <a:pt x="33791" y="55239"/>
                    <a:pt x="33858" y="55305"/>
                    <a:pt x="33958" y="55305"/>
                  </a:cubicBezTo>
                  <a:cubicBezTo>
                    <a:pt x="34058" y="55339"/>
                    <a:pt x="34191" y="55406"/>
                    <a:pt x="34325" y="55472"/>
                  </a:cubicBezTo>
                  <a:cubicBezTo>
                    <a:pt x="34391" y="55506"/>
                    <a:pt x="34491" y="55539"/>
                    <a:pt x="34558" y="55539"/>
                  </a:cubicBezTo>
                  <a:cubicBezTo>
                    <a:pt x="34691" y="55572"/>
                    <a:pt x="34825" y="55606"/>
                    <a:pt x="34958" y="55706"/>
                  </a:cubicBezTo>
                  <a:cubicBezTo>
                    <a:pt x="35025" y="55739"/>
                    <a:pt x="35125" y="55739"/>
                    <a:pt x="35158" y="55772"/>
                  </a:cubicBezTo>
                  <a:cubicBezTo>
                    <a:pt x="35292" y="55839"/>
                    <a:pt x="35459" y="55906"/>
                    <a:pt x="35559" y="55939"/>
                  </a:cubicBezTo>
                  <a:cubicBezTo>
                    <a:pt x="35625" y="55939"/>
                    <a:pt x="35659" y="56006"/>
                    <a:pt x="35726" y="56006"/>
                  </a:cubicBezTo>
                  <a:cubicBezTo>
                    <a:pt x="35959" y="56073"/>
                    <a:pt x="36126" y="56106"/>
                    <a:pt x="36293" y="56206"/>
                  </a:cubicBezTo>
                  <a:cubicBezTo>
                    <a:pt x="36326" y="56206"/>
                    <a:pt x="36359" y="56239"/>
                    <a:pt x="36393" y="56239"/>
                  </a:cubicBezTo>
                  <a:cubicBezTo>
                    <a:pt x="36526" y="56306"/>
                    <a:pt x="36693" y="56340"/>
                    <a:pt x="36826" y="56406"/>
                  </a:cubicBezTo>
                  <a:cubicBezTo>
                    <a:pt x="36893" y="56440"/>
                    <a:pt x="36960" y="56440"/>
                    <a:pt x="37026" y="56506"/>
                  </a:cubicBezTo>
                  <a:cubicBezTo>
                    <a:pt x="37160" y="56540"/>
                    <a:pt x="37227" y="56573"/>
                    <a:pt x="37360" y="56606"/>
                  </a:cubicBezTo>
                  <a:cubicBezTo>
                    <a:pt x="37460" y="56673"/>
                    <a:pt x="37493" y="56673"/>
                    <a:pt x="37560" y="56706"/>
                  </a:cubicBezTo>
                  <a:cubicBezTo>
                    <a:pt x="37660" y="56740"/>
                    <a:pt x="37794" y="56773"/>
                    <a:pt x="37860" y="56773"/>
                  </a:cubicBezTo>
                  <a:cubicBezTo>
                    <a:pt x="37894" y="56773"/>
                    <a:pt x="37994" y="56840"/>
                    <a:pt x="38027" y="56840"/>
                  </a:cubicBezTo>
                  <a:cubicBezTo>
                    <a:pt x="38161" y="56873"/>
                    <a:pt x="38227" y="56907"/>
                    <a:pt x="38327" y="56907"/>
                  </a:cubicBezTo>
                  <a:cubicBezTo>
                    <a:pt x="38361" y="56907"/>
                    <a:pt x="38394" y="56940"/>
                    <a:pt x="38461" y="56940"/>
                  </a:cubicBezTo>
                  <a:cubicBezTo>
                    <a:pt x="38561" y="57007"/>
                    <a:pt x="38728" y="57040"/>
                    <a:pt x="38861" y="57073"/>
                  </a:cubicBezTo>
                  <a:cubicBezTo>
                    <a:pt x="43398" y="58508"/>
                    <a:pt x="47034" y="58408"/>
                    <a:pt x="52471" y="66213"/>
                  </a:cubicBezTo>
                  <a:cubicBezTo>
                    <a:pt x="55873" y="71183"/>
                    <a:pt x="61144" y="84793"/>
                    <a:pt x="64479" y="94100"/>
                  </a:cubicBezTo>
                  <a:lnTo>
                    <a:pt x="100605" y="94100"/>
                  </a:lnTo>
                  <a:cubicBezTo>
                    <a:pt x="95101" y="85794"/>
                    <a:pt x="87262" y="74052"/>
                    <a:pt x="83093" y="68181"/>
                  </a:cubicBezTo>
                  <a:cubicBezTo>
                    <a:pt x="76255" y="58508"/>
                    <a:pt x="73252" y="54004"/>
                    <a:pt x="70917" y="49902"/>
                  </a:cubicBezTo>
                  <a:cubicBezTo>
                    <a:pt x="69516" y="47400"/>
                    <a:pt x="68049" y="43163"/>
                    <a:pt x="66214" y="38360"/>
                  </a:cubicBezTo>
                  <a:cubicBezTo>
                    <a:pt x="66247" y="38260"/>
                    <a:pt x="66247" y="38227"/>
                    <a:pt x="66314" y="38160"/>
                  </a:cubicBezTo>
                  <a:cubicBezTo>
                    <a:pt x="66648" y="36926"/>
                    <a:pt x="66081" y="35725"/>
                    <a:pt x="65080" y="35391"/>
                  </a:cubicBezTo>
                  <a:cubicBezTo>
                    <a:pt x="64213" y="33223"/>
                    <a:pt x="63312" y="31021"/>
                    <a:pt x="62211" y="28853"/>
                  </a:cubicBezTo>
                  <a:cubicBezTo>
                    <a:pt x="58242" y="20714"/>
                    <a:pt x="53905" y="13209"/>
                    <a:pt x="51503" y="10240"/>
                  </a:cubicBezTo>
                  <a:cubicBezTo>
                    <a:pt x="50002" y="8405"/>
                    <a:pt x="45799" y="8539"/>
                    <a:pt x="42030" y="8505"/>
                  </a:cubicBezTo>
                  <a:lnTo>
                    <a:pt x="41963" y="8505"/>
                  </a:lnTo>
                  <a:cubicBezTo>
                    <a:pt x="41630" y="8505"/>
                    <a:pt x="41296" y="8505"/>
                    <a:pt x="40963" y="8472"/>
                  </a:cubicBezTo>
                  <a:lnTo>
                    <a:pt x="40295" y="8472"/>
                  </a:lnTo>
                  <a:cubicBezTo>
                    <a:pt x="40129" y="8472"/>
                    <a:pt x="39995" y="8472"/>
                    <a:pt x="39828" y="8405"/>
                  </a:cubicBezTo>
                  <a:lnTo>
                    <a:pt x="39728" y="8405"/>
                  </a:lnTo>
                  <a:cubicBezTo>
                    <a:pt x="39628" y="8405"/>
                    <a:pt x="39462" y="8372"/>
                    <a:pt x="39328" y="8372"/>
                  </a:cubicBezTo>
                  <a:lnTo>
                    <a:pt x="39228" y="8372"/>
                  </a:lnTo>
                  <a:cubicBezTo>
                    <a:pt x="39128" y="8372"/>
                    <a:pt x="38995" y="8338"/>
                    <a:pt x="38894" y="8338"/>
                  </a:cubicBezTo>
                  <a:lnTo>
                    <a:pt x="38794" y="8338"/>
                  </a:lnTo>
                  <a:cubicBezTo>
                    <a:pt x="38661" y="8338"/>
                    <a:pt x="38528" y="8305"/>
                    <a:pt x="38461" y="8305"/>
                  </a:cubicBezTo>
                  <a:lnTo>
                    <a:pt x="38327" y="8305"/>
                  </a:lnTo>
                  <a:cubicBezTo>
                    <a:pt x="38194" y="8305"/>
                    <a:pt x="38127" y="8238"/>
                    <a:pt x="38027" y="8238"/>
                  </a:cubicBezTo>
                  <a:cubicBezTo>
                    <a:pt x="37994" y="8238"/>
                    <a:pt x="37960" y="8238"/>
                    <a:pt x="37894" y="8205"/>
                  </a:cubicBezTo>
                  <a:cubicBezTo>
                    <a:pt x="37827" y="8172"/>
                    <a:pt x="37694" y="8172"/>
                    <a:pt x="37627" y="8138"/>
                  </a:cubicBezTo>
                  <a:cubicBezTo>
                    <a:pt x="37560" y="8138"/>
                    <a:pt x="37527" y="8138"/>
                    <a:pt x="37493" y="8072"/>
                  </a:cubicBezTo>
                  <a:cubicBezTo>
                    <a:pt x="37393" y="8038"/>
                    <a:pt x="37327" y="8038"/>
                    <a:pt x="37227" y="8005"/>
                  </a:cubicBezTo>
                  <a:cubicBezTo>
                    <a:pt x="37193" y="8005"/>
                    <a:pt x="37160" y="7972"/>
                    <a:pt x="37127" y="7972"/>
                  </a:cubicBezTo>
                  <a:cubicBezTo>
                    <a:pt x="37026" y="7905"/>
                    <a:pt x="36993" y="7905"/>
                    <a:pt x="36893" y="7871"/>
                  </a:cubicBezTo>
                  <a:cubicBezTo>
                    <a:pt x="36860" y="7838"/>
                    <a:pt x="36793" y="7838"/>
                    <a:pt x="36726" y="7805"/>
                  </a:cubicBezTo>
                  <a:cubicBezTo>
                    <a:pt x="36626" y="7738"/>
                    <a:pt x="36526" y="7671"/>
                    <a:pt x="36393" y="7638"/>
                  </a:cubicBezTo>
                  <a:cubicBezTo>
                    <a:pt x="36326" y="7571"/>
                    <a:pt x="36193" y="7505"/>
                    <a:pt x="36059" y="7471"/>
                  </a:cubicBezTo>
                  <a:cubicBezTo>
                    <a:pt x="36026" y="7404"/>
                    <a:pt x="35992" y="7404"/>
                    <a:pt x="35959" y="7371"/>
                  </a:cubicBezTo>
                  <a:cubicBezTo>
                    <a:pt x="35859" y="7338"/>
                    <a:pt x="35826" y="7304"/>
                    <a:pt x="35726" y="7238"/>
                  </a:cubicBezTo>
                  <a:cubicBezTo>
                    <a:pt x="35692" y="7204"/>
                    <a:pt x="35625" y="7171"/>
                    <a:pt x="35525" y="7138"/>
                  </a:cubicBezTo>
                  <a:cubicBezTo>
                    <a:pt x="35492" y="7071"/>
                    <a:pt x="35392" y="7038"/>
                    <a:pt x="35359" y="7004"/>
                  </a:cubicBezTo>
                  <a:cubicBezTo>
                    <a:pt x="35292" y="6971"/>
                    <a:pt x="35192" y="6904"/>
                    <a:pt x="35125" y="6837"/>
                  </a:cubicBezTo>
                  <a:cubicBezTo>
                    <a:pt x="35058" y="6804"/>
                    <a:pt x="35025" y="6737"/>
                    <a:pt x="34958" y="6737"/>
                  </a:cubicBezTo>
                  <a:cubicBezTo>
                    <a:pt x="34858" y="6704"/>
                    <a:pt x="34792" y="6637"/>
                    <a:pt x="34691" y="6571"/>
                  </a:cubicBezTo>
                  <a:cubicBezTo>
                    <a:pt x="34658" y="6537"/>
                    <a:pt x="34625" y="6504"/>
                    <a:pt x="34525" y="6504"/>
                  </a:cubicBezTo>
                  <a:cubicBezTo>
                    <a:pt x="34458" y="6470"/>
                    <a:pt x="34325" y="6370"/>
                    <a:pt x="34224" y="6304"/>
                  </a:cubicBezTo>
                  <a:cubicBezTo>
                    <a:pt x="34191" y="6237"/>
                    <a:pt x="34158" y="6237"/>
                    <a:pt x="34124" y="6204"/>
                  </a:cubicBezTo>
                  <a:cubicBezTo>
                    <a:pt x="33991" y="6137"/>
                    <a:pt x="33891" y="6037"/>
                    <a:pt x="33791" y="6003"/>
                  </a:cubicBezTo>
                  <a:cubicBezTo>
                    <a:pt x="33724" y="5970"/>
                    <a:pt x="33691" y="5970"/>
                    <a:pt x="33657" y="5903"/>
                  </a:cubicBezTo>
                  <a:cubicBezTo>
                    <a:pt x="33524" y="5837"/>
                    <a:pt x="33357" y="5703"/>
                    <a:pt x="33190" y="5637"/>
                  </a:cubicBezTo>
                  <a:cubicBezTo>
                    <a:pt x="29656" y="3207"/>
                    <a:pt x="24987" y="1"/>
                    <a:pt x="22855" y="1"/>
                  </a:cubicBezTo>
                  <a:close/>
                </a:path>
              </a:pathLst>
            </a:custGeom>
            <a:solidFill>
              <a:srgbClr val="212529">
                <a:alpha val="3988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47" name="Google Shape;1147;p46"/>
            <p:cNvSpPr/>
            <p:nvPr/>
          </p:nvSpPr>
          <p:spPr>
            <a:xfrm>
              <a:off x="4493375" y="4040825"/>
              <a:ext cx="443275" cy="304300"/>
            </a:xfrm>
            <a:custGeom>
              <a:avLst/>
              <a:gdLst/>
              <a:ahLst/>
              <a:cxnLst/>
              <a:rect l="l" t="t" r="r" b="b"/>
              <a:pathLst>
                <a:path w="17731" h="12172" extrusionOk="0">
                  <a:moveTo>
                    <a:pt x="8307" y="1"/>
                  </a:moveTo>
                  <a:cubicBezTo>
                    <a:pt x="7339" y="1602"/>
                    <a:pt x="6772" y="2669"/>
                    <a:pt x="6505" y="3170"/>
                  </a:cubicBezTo>
                  <a:cubicBezTo>
                    <a:pt x="5405" y="5171"/>
                    <a:pt x="1" y="9808"/>
                    <a:pt x="1" y="9808"/>
                  </a:cubicBezTo>
                  <a:cubicBezTo>
                    <a:pt x="640" y="11599"/>
                    <a:pt x="2031" y="12171"/>
                    <a:pt x="3472" y="12171"/>
                  </a:cubicBezTo>
                  <a:cubicBezTo>
                    <a:pt x="5036" y="12171"/>
                    <a:pt x="6658" y="11496"/>
                    <a:pt x="7439" y="10975"/>
                  </a:cubicBezTo>
                  <a:cubicBezTo>
                    <a:pt x="8940" y="9975"/>
                    <a:pt x="11909" y="6706"/>
                    <a:pt x="11909" y="6706"/>
                  </a:cubicBezTo>
                  <a:cubicBezTo>
                    <a:pt x="11971" y="6706"/>
                    <a:pt x="17731" y="2763"/>
                    <a:pt x="17214" y="2763"/>
                  </a:cubicBezTo>
                  <a:cubicBezTo>
                    <a:pt x="17175" y="2763"/>
                    <a:pt x="17098" y="2786"/>
                    <a:pt x="16979" y="2836"/>
                  </a:cubicBezTo>
                  <a:lnTo>
                    <a:pt x="16979" y="1"/>
                  </a:lnTo>
                  <a:close/>
                </a:path>
              </a:pathLst>
            </a:custGeom>
            <a:solidFill>
              <a:srgbClr val="D8937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48" name="Google Shape;1148;p46"/>
            <p:cNvSpPr/>
            <p:nvPr/>
          </p:nvSpPr>
          <p:spPr>
            <a:xfrm>
              <a:off x="4660175" y="4040825"/>
              <a:ext cx="440800" cy="335475"/>
            </a:xfrm>
            <a:custGeom>
              <a:avLst/>
              <a:gdLst/>
              <a:ahLst/>
              <a:cxnLst/>
              <a:rect l="l" t="t" r="r" b="b"/>
              <a:pathLst>
                <a:path w="17632" h="13419" extrusionOk="0">
                  <a:moveTo>
                    <a:pt x="9107" y="1"/>
                  </a:moveTo>
                  <a:cubicBezTo>
                    <a:pt x="7639" y="2269"/>
                    <a:pt x="6838" y="3804"/>
                    <a:pt x="6505" y="4437"/>
                  </a:cubicBezTo>
                  <a:cubicBezTo>
                    <a:pt x="5404" y="6439"/>
                    <a:pt x="0" y="11042"/>
                    <a:pt x="0" y="11042"/>
                  </a:cubicBezTo>
                  <a:cubicBezTo>
                    <a:pt x="638" y="12843"/>
                    <a:pt x="2022" y="13418"/>
                    <a:pt x="3457" y="13418"/>
                  </a:cubicBezTo>
                  <a:cubicBezTo>
                    <a:pt x="5026" y="13418"/>
                    <a:pt x="6655" y="12732"/>
                    <a:pt x="7439" y="12210"/>
                  </a:cubicBezTo>
                  <a:cubicBezTo>
                    <a:pt x="8940" y="11209"/>
                    <a:pt x="11909" y="7973"/>
                    <a:pt x="11909" y="7973"/>
                  </a:cubicBezTo>
                  <a:cubicBezTo>
                    <a:pt x="11970" y="7942"/>
                    <a:pt x="17631" y="4018"/>
                    <a:pt x="17216" y="4018"/>
                  </a:cubicBezTo>
                  <a:cubicBezTo>
                    <a:pt x="17181" y="4018"/>
                    <a:pt x="17105" y="4045"/>
                    <a:pt x="16979" y="4104"/>
                  </a:cubicBezTo>
                  <a:lnTo>
                    <a:pt x="16979" y="1"/>
                  </a:lnTo>
                  <a:close/>
                </a:path>
              </a:pathLst>
            </a:custGeom>
            <a:solidFill>
              <a:srgbClr val="D8937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49" name="Google Shape;1149;p46"/>
            <p:cNvSpPr/>
            <p:nvPr/>
          </p:nvSpPr>
          <p:spPr>
            <a:xfrm>
              <a:off x="4850300" y="4040825"/>
              <a:ext cx="369650" cy="398025"/>
            </a:xfrm>
            <a:custGeom>
              <a:avLst/>
              <a:gdLst/>
              <a:ahLst/>
              <a:cxnLst/>
              <a:rect l="l" t="t" r="r" b="b"/>
              <a:pathLst>
                <a:path w="14786" h="15921" extrusionOk="0">
                  <a:moveTo>
                    <a:pt x="9074" y="1"/>
                  </a:moveTo>
                  <a:cubicBezTo>
                    <a:pt x="6872" y="3603"/>
                    <a:pt x="5838" y="6105"/>
                    <a:pt x="5471" y="6939"/>
                  </a:cubicBezTo>
                  <a:cubicBezTo>
                    <a:pt x="4537" y="8941"/>
                    <a:pt x="1" y="13544"/>
                    <a:pt x="1" y="13544"/>
                  </a:cubicBezTo>
                  <a:cubicBezTo>
                    <a:pt x="527" y="15345"/>
                    <a:pt x="1677" y="15920"/>
                    <a:pt x="2874" y="15920"/>
                  </a:cubicBezTo>
                  <a:cubicBezTo>
                    <a:pt x="4181" y="15920"/>
                    <a:pt x="5543" y="15234"/>
                    <a:pt x="6205" y="14711"/>
                  </a:cubicBezTo>
                  <a:cubicBezTo>
                    <a:pt x="7439" y="13711"/>
                    <a:pt x="9908" y="10475"/>
                    <a:pt x="9908" y="10475"/>
                  </a:cubicBezTo>
                  <a:cubicBezTo>
                    <a:pt x="10000" y="10475"/>
                    <a:pt x="14786" y="6526"/>
                    <a:pt x="14405" y="6526"/>
                  </a:cubicBezTo>
                  <a:cubicBezTo>
                    <a:pt x="14375" y="6526"/>
                    <a:pt x="14312" y="6551"/>
                    <a:pt x="14211" y="6606"/>
                  </a:cubicBezTo>
                  <a:lnTo>
                    <a:pt x="14211" y="1"/>
                  </a:lnTo>
                  <a:close/>
                </a:path>
              </a:pathLst>
            </a:custGeom>
            <a:solidFill>
              <a:srgbClr val="D8937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50" name="Google Shape;1150;p46"/>
            <p:cNvSpPr/>
            <p:nvPr/>
          </p:nvSpPr>
          <p:spPr>
            <a:xfrm>
              <a:off x="4239875" y="3769850"/>
              <a:ext cx="2537650" cy="2596000"/>
            </a:xfrm>
            <a:custGeom>
              <a:avLst/>
              <a:gdLst/>
              <a:ahLst/>
              <a:cxnLst/>
              <a:rect l="l" t="t" r="r" b="b"/>
              <a:pathLst>
                <a:path w="101506" h="103840" extrusionOk="0">
                  <a:moveTo>
                    <a:pt x="17649" y="0"/>
                  </a:moveTo>
                  <a:cubicBezTo>
                    <a:pt x="17529" y="0"/>
                    <a:pt x="17416" y="11"/>
                    <a:pt x="17312" y="32"/>
                  </a:cubicBezTo>
                  <a:cubicBezTo>
                    <a:pt x="14777" y="599"/>
                    <a:pt x="9407" y="11974"/>
                    <a:pt x="8273" y="13975"/>
                  </a:cubicBezTo>
                  <a:cubicBezTo>
                    <a:pt x="7205" y="15977"/>
                    <a:pt x="1768" y="20614"/>
                    <a:pt x="1768" y="20614"/>
                  </a:cubicBezTo>
                  <a:cubicBezTo>
                    <a:pt x="2404" y="22393"/>
                    <a:pt x="3781" y="22969"/>
                    <a:pt x="5194" y="22969"/>
                  </a:cubicBezTo>
                  <a:cubicBezTo>
                    <a:pt x="6746" y="22969"/>
                    <a:pt x="8341" y="22273"/>
                    <a:pt x="9040" y="21714"/>
                  </a:cubicBezTo>
                  <a:cubicBezTo>
                    <a:pt x="10508" y="20714"/>
                    <a:pt x="13476" y="17478"/>
                    <a:pt x="13476" y="17478"/>
                  </a:cubicBezTo>
                  <a:cubicBezTo>
                    <a:pt x="15678" y="17278"/>
                    <a:pt x="18647" y="13375"/>
                    <a:pt x="18647" y="13375"/>
                  </a:cubicBezTo>
                  <a:cubicBezTo>
                    <a:pt x="26853" y="17278"/>
                    <a:pt x="28287" y="19680"/>
                    <a:pt x="28420" y="24783"/>
                  </a:cubicBezTo>
                  <a:cubicBezTo>
                    <a:pt x="28487" y="29854"/>
                    <a:pt x="22850" y="34524"/>
                    <a:pt x="22850" y="34524"/>
                  </a:cubicBezTo>
                  <a:cubicBezTo>
                    <a:pt x="21838" y="34054"/>
                    <a:pt x="20689" y="33946"/>
                    <a:pt x="19849" y="33946"/>
                  </a:cubicBezTo>
                  <a:cubicBezTo>
                    <a:pt x="19137" y="33946"/>
                    <a:pt x="18647" y="34023"/>
                    <a:pt x="18647" y="34023"/>
                  </a:cubicBezTo>
                  <a:cubicBezTo>
                    <a:pt x="17218" y="32485"/>
                    <a:pt x="14274" y="32349"/>
                    <a:pt x="13279" y="32349"/>
                  </a:cubicBezTo>
                  <a:cubicBezTo>
                    <a:pt x="13066" y="32349"/>
                    <a:pt x="12943" y="32355"/>
                    <a:pt x="12943" y="32355"/>
                  </a:cubicBezTo>
                  <a:cubicBezTo>
                    <a:pt x="13977" y="28319"/>
                    <a:pt x="12342" y="26818"/>
                    <a:pt x="11342" y="25784"/>
                  </a:cubicBezTo>
                  <a:cubicBezTo>
                    <a:pt x="10458" y="24887"/>
                    <a:pt x="8692" y="24376"/>
                    <a:pt x="6981" y="24376"/>
                  </a:cubicBezTo>
                  <a:cubicBezTo>
                    <a:pt x="4431" y="24376"/>
                    <a:pt x="2004" y="25510"/>
                    <a:pt x="2802" y="28186"/>
                  </a:cubicBezTo>
                  <a:cubicBezTo>
                    <a:pt x="4136" y="32656"/>
                    <a:pt x="0" y="33156"/>
                    <a:pt x="1468" y="36291"/>
                  </a:cubicBezTo>
                  <a:cubicBezTo>
                    <a:pt x="4403" y="42496"/>
                    <a:pt x="6505" y="38493"/>
                    <a:pt x="12342" y="45064"/>
                  </a:cubicBezTo>
                  <a:cubicBezTo>
                    <a:pt x="18180" y="51636"/>
                    <a:pt x="29088" y="55872"/>
                    <a:pt x="33624" y="57306"/>
                  </a:cubicBezTo>
                  <a:cubicBezTo>
                    <a:pt x="38161" y="58707"/>
                    <a:pt x="41797" y="58641"/>
                    <a:pt x="47200" y="66480"/>
                  </a:cubicBezTo>
                  <a:cubicBezTo>
                    <a:pt x="52638" y="74319"/>
                    <a:pt x="62478" y="103840"/>
                    <a:pt x="62478" y="103840"/>
                  </a:cubicBezTo>
                  <a:lnTo>
                    <a:pt x="101506" y="103840"/>
                  </a:lnTo>
                  <a:cubicBezTo>
                    <a:pt x="101506" y="103840"/>
                    <a:pt x="84694" y="78188"/>
                    <a:pt x="77856" y="68481"/>
                  </a:cubicBezTo>
                  <a:cubicBezTo>
                    <a:pt x="70984" y="58741"/>
                    <a:pt x="68015" y="54204"/>
                    <a:pt x="65680" y="50135"/>
                  </a:cubicBezTo>
                  <a:cubicBezTo>
                    <a:pt x="63412" y="46032"/>
                    <a:pt x="60944" y="37192"/>
                    <a:pt x="56974" y="29020"/>
                  </a:cubicBezTo>
                  <a:cubicBezTo>
                    <a:pt x="53005" y="20847"/>
                    <a:pt x="48668" y="13308"/>
                    <a:pt x="46266" y="10340"/>
                  </a:cubicBezTo>
                  <a:cubicBezTo>
                    <a:pt x="43831" y="7337"/>
                    <a:pt x="34458" y="9539"/>
                    <a:pt x="31122" y="7671"/>
                  </a:cubicBezTo>
                  <a:cubicBezTo>
                    <a:pt x="27953" y="5878"/>
                    <a:pt x="20514" y="0"/>
                    <a:pt x="17649" y="0"/>
                  </a:cubicBezTo>
                  <a:close/>
                </a:path>
              </a:pathLst>
            </a:custGeom>
            <a:solidFill>
              <a:srgbClr val="EDB08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51" name="Google Shape;1151;p46"/>
            <p:cNvSpPr/>
            <p:nvPr/>
          </p:nvSpPr>
          <p:spPr>
            <a:xfrm>
              <a:off x="3911300" y="4223925"/>
              <a:ext cx="1828825" cy="674675"/>
            </a:xfrm>
            <a:custGeom>
              <a:avLst/>
              <a:gdLst/>
              <a:ahLst/>
              <a:cxnLst/>
              <a:rect l="l" t="t" r="r" b="b"/>
              <a:pathLst>
                <a:path w="73153" h="26987" extrusionOk="0">
                  <a:moveTo>
                    <a:pt x="9322" y="1"/>
                  </a:moveTo>
                  <a:cubicBezTo>
                    <a:pt x="9090" y="1"/>
                    <a:pt x="8854" y="164"/>
                    <a:pt x="8740" y="449"/>
                  </a:cubicBezTo>
                  <a:lnTo>
                    <a:pt x="8573" y="983"/>
                  </a:lnTo>
                  <a:lnTo>
                    <a:pt x="4070" y="182"/>
                  </a:lnTo>
                  <a:cubicBezTo>
                    <a:pt x="3741" y="78"/>
                    <a:pt x="3430" y="19"/>
                    <a:pt x="3146" y="19"/>
                  </a:cubicBezTo>
                  <a:cubicBezTo>
                    <a:pt x="2883" y="19"/>
                    <a:pt x="2644" y="70"/>
                    <a:pt x="2435" y="182"/>
                  </a:cubicBezTo>
                  <a:cubicBezTo>
                    <a:pt x="2369" y="216"/>
                    <a:pt x="2235" y="349"/>
                    <a:pt x="2169" y="449"/>
                  </a:cubicBezTo>
                  <a:lnTo>
                    <a:pt x="868" y="216"/>
                  </a:lnTo>
                  <a:cubicBezTo>
                    <a:pt x="768" y="196"/>
                    <a:pt x="671" y="182"/>
                    <a:pt x="581" y="182"/>
                  </a:cubicBezTo>
                  <a:cubicBezTo>
                    <a:pt x="370" y="182"/>
                    <a:pt x="194" y="259"/>
                    <a:pt x="100" y="516"/>
                  </a:cubicBezTo>
                  <a:cubicBezTo>
                    <a:pt x="0" y="883"/>
                    <a:pt x="201" y="1116"/>
                    <a:pt x="534" y="1183"/>
                  </a:cubicBezTo>
                  <a:lnTo>
                    <a:pt x="1702" y="1783"/>
                  </a:lnTo>
                  <a:cubicBezTo>
                    <a:pt x="1735" y="2484"/>
                    <a:pt x="2335" y="2884"/>
                    <a:pt x="3069" y="3151"/>
                  </a:cubicBezTo>
                  <a:lnTo>
                    <a:pt x="7172" y="5219"/>
                  </a:lnTo>
                  <a:lnTo>
                    <a:pt x="7005" y="5786"/>
                  </a:lnTo>
                  <a:cubicBezTo>
                    <a:pt x="6872" y="6120"/>
                    <a:pt x="7039" y="6453"/>
                    <a:pt x="7272" y="6553"/>
                  </a:cubicBezTo>
                  <a:lnTo>
                    <a:pt x="8540" y="6987"/>
                  </a:lnTo>
                  <a:cubicBezTo>
                    <a:pt x="8588" y="7001"/>
                    <a:pt x="8637" y="7007"/>
                    <a:pt x="8686" y="7007"/>
                  </a:cubicBezTo>
                  <a:cubicBezTo>
                    <a:pt x="8877" y="7007"/>
                    <a:pt x="9067" y="6906"/>
                    <a:pt x="9174" y="6720"/>
                  </a:cubicBezTo>
                  <a:lnTo>
                    <a:pt x="36226" y="16494"/>
                  </a:lnTo>
                  <a:cubicBezTo>
                    <a:pt x="36193" y="16828"/>
                    <a:pt x="36360" y="17128"/>
                    <a:pt x="36593" y="17194"/>
                  </a:cubicBezTo>
                  <a:lnTo>
                    <a:pt x="38128" y="17695"/>
                  </a:lnTo>
                  <a:cubicBezTo>
                    <a:pt x="38188" y="17717"/>
                    <a:pt x="38249" y="17728"/>
                    <a:pt x="38311" y="17728"/>
                  </a:cubicBezTo>
                  <a:cubicBezTo>
                    <a:pt x="38523" y="17728"/>
                    <a:pt x="38732" y="17601"/>
                    <a:pt x="38861" y="17395"/>
                  </a:cubicBezTo>
                  <a:lnTo>
                    <a:pt x="63246" y="26201"/>
                  </a:lnTo>
                  <a:cubicBezTo>
                    <a:pt x="63576" y="26318"/>
                    <a:pt x="63917" y="26374"/>
                    <a:pt x="64257" y="26374"/>
                  </a:cubicBezTo>
                  <a:cubicBezTo>
                    <a:pt x="64981" y="26374"/>
                    <a:pt x="65702" y="26121"/>
                    <a:pt x="66314" y="25667"/>
                  </a:cubicBezTo>
                  <a:lnTo>
                    <a:pt x="67282" y="26001"/>
                  </a:lnTo>
                  <a:lnTo>
                    <a:pt x="69717" y="26868"/>
                  </a:lnTo>
                  <a:cubicBezTo>
                    <a:pt x="69933" y="26948"/>
                    <a:pt x="70154" y="26986"/>
                    <a:pt x="70375" y="26986"/>
                  </a:cubicBezTo>
                  <a:cubicBezTo>
                    <a:pt x="71349" y="26986"/>
                    <a:pt x="72311" y="26248"/>
                    <a:pt x="72719" y="25133"/>
                  </a:cubicBezTo>
                  <a:cubicBezTo>
                    <a:pt x="73153" y="23566"/>
                    <a:pt x="72586" y="22131"/>
                    <a:pt x="71385" y="21731"/>
                  </a:cubicBezTo>
                  <a:lnTo>
                    <a:pt x="67949" y="20664"/>
                  </a:lnTo>
                  <a:cubicBezTo>
                    <a:pt x="67949" y="20597"/>
                    <a:pt x="67916" y="20564"/>
                    <a:pt x="67916" y="20530"/>
                  </a:cubicBezTo>
                  <a:cubicBezTo>
                    <a:pt x="67916" y="20497"/>
                    <a:pt x="67849" y="20463"/>
                    <a:pt x="67849" y="20397"/>
                  </a:cubicBezTo>
                  <a:cubicBezTo>
                    <a:pt x="67815" y="20363"/>
                    <a:pt x="67815" y="20263"/>
                    <a:pt x="67782" y="20230"/>
                  </a:cubicBezTo>
                  <a:cubicBezTo>
                    <a:pt x="67782" y="20197"/>
                    <a:pt x="67749" y="20163"/>
                    <a:pt x="67715" y="20130"/>
                  </a:cubicBezTo>
                  <a:cubicBezTo>
                    <a:pt x="67649" y="20063"/>
                    <a:pt x="67649" y="19996"/>
                    <a:pt x="67615" y="19963"/>
                  </a:cubicBezTo>
                  <a:cubicBezTo>
                    <a:pt x="67582" y="19863"/>
                    <a:pt x="67549" y="19796"/>
                    <a:pt x="67449" y="19663"/>
                  </a:cubicBezTo>
                  <a:cubicBezTo>
                    <a:pt x="67415" y="19630"/>
                    <a:pt x="67415" y="19563"/>
                    <a:pt x="67382" y="19529"/>
                  </a:cubicBezTo>
                  <a:cubicBezTo>
                    <a:pt x="67315" y="19496"/>
                    <a:pt x="67282" y="19396"/>
                    <a:pt x="67248" y="19363"/>
                  </a:cubicBezTo>
                  <a:cubicBezTo>
                    <a:pt x="67215" y="19329"/>
                    <a:pt x="67215" y="19296"/>
                    <a:pt x="67148" y="19229"/>
                  </a:cubicBezTo>
                  <a:lnTo>
                    <a:pt x="67048" y="19129"/>
                  </a:lnTo>
                  <a:lnTo>
                    <a:pt x="66948" y="19029"/>
                  </a:lnTo>
                  <a:lnTo>
                    <a:pt x="66815" y="18896"/>
                  </a:lnTo>
                  <a:cubicBezTo>
                    <a:pt x="66781" y="18862"/>
                    <a:pt x="66748" y="18862"/>
                    <a:pt x="66715" y="18829"/>
                  </a:cubicBezTo>
                  <a:cubicBezTo>
                    <a:pt x="66648" y="18796"/>
                    <a:pt x="66581" y="18729"/>
                    <a:pt x="66548" y="18696"/>
                  </a:cubicBezTo>
                  <a:cubicBezTo>
                    <a:pt x="66481" y="18662"/>
                    <a:pt x="66448" y="18662"/>
                    <a:pt x="66414" y="18629"/>
                  </a:cubicBezTo>
                  <a:cubicBezTo>
                    <a:pt x="66314" y="18562"/>
                    <a:pt x="66281" y="18529"/>
                    <a:pt x="66214" y="18529"/>
                  </a:cubicBezTo>
                  <a:cubicBezTo>
                    <a:pt x="66148" y="18529"/>
                    <a:pt x="66114" y="18495"/>
                    <a:pt x="66114" y="18495"/>
                  </a:cubicBezTo>
                  <a:cubicBezTo>
                    <a:pt x="66048" y="18462"/>
                    <a:pt x="65914" y="18395"/>
                    <a:pt x="65781" y="18362"/>
                  </a:cubicBezTo>
                  <a:lnTo>
                    <a:pt x="41063" y="10523"/>
                  </a:lnTo>
                  <a:cubicBezTo>
                    <a:pt x="41063" y="10223"/>
                    <a:pt x="40930" y="9989"/>
                    <a:pt x="40696" y="9889"/>
                  </a:cubicBezTo>
                  <a:lnTo>
                    <a:pt x="39128" y="9389"/>
                  </a:lnTo>
                  <a:cubicBezTo>
                    <a:pt x="39088" y="9377"/>
                    <a:pt x="39045" y="9372"/>
                    <a:pt x="39001" y="9372"/>
                  </a:cubicBezTo>
                  <a:cubicBezTo>
                    <a:pt x="38786" y="9372"/>
                    <a:pt x="38538" y="9501"/>
                    <a:pt x="38428" y="9722"/>
                  </a:cubicBezTo>
                  <a:lnTo>
                    <a:pt x="11042" y="1016"/>
                  </a:lnTo>
                  <a:cubicBezTo>
                    <a:pt x="11075" y="783"/>
                    <a:pt x="10942" y="516"/>
                    <a:pt x="10708" y="449"/>
                  </a:cubicBezTo>
                  <a:lnTo>
                    <a:pt x="9440" y="15"/>
                  </a:lnTo>
                  <a:cubicBezTo>
                    <a:pt x="9402" y="6"/>
                    <a:pt x="9362" y="1"/>
                    <a:pt x="9322" y="1"/>
                  </a:cubicBezTo>
                  <a:close/>
                </a:path>
              </a:pathLst>
            </a:custGeom>
            <a:solidFill>
              <a:srgbClr val="6E9BD3">
                <a:alpha val="434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52" name="Google Shape;1152;p46"/>
            <p:cNvSpPr/>
            <p:nvPr/>
          </p:nvSpPr>
          <p:spPr>
            <a:xfrm>
              <a:off x="5662550" y="4642100"/>
              <a:ext cx="211000" cy="162750"/>
            </a:xfrm>
            <a:custGeom>
              <a:avLst/>
              <a:gdLst/>
              <a:ahLst/>
              <a:cxnLst/>
              <a:rect l="l" t="t" r="r" b="b"/>
              <a:pathLst>
                <a:path w="8440" h="6510" extrusionOk="0">
                  <a:moveTo>
                    <a:pt x="1268" y="0"/>
                  </a:moveTo>
                  <a:lnTo>
                    <a:pt x="0" y="4937"/>
                  </a:lnTo>
                  <a:lnTo>
                    <a:pt x="5204" y="6438"/>
                  </a:lnTo>
                  <a:cubicBezTo>
                    <a:pt x="5378" y="6487"/>
                    <a:pt x="5553" y="6510"/>
                    <a:pt x="5727" y="6510"/>
                  </a:cubicBezTo>
                  <a:cubicBezTo>
                    <a:pt x="6761" y="6510"/>
                    <a:pt x="7759" y="5698"/>
                    <a:pt x="8073" y="4470"/>
                  </a:cubicBezTo>
                  <a:cubicBezTo>
                    <a:pt x="8440" y="3069"/>
                    <a:pt x="7773" y="1635"/>
                    <a:pt x="6572" y="1335"/>
                  </a:cubicBezTo>
                  <a:lnTo>
                    <a:pt x="1268" y="0"/>
                  </a:lnTo>
                  <a:close/>
                </a:path>
              </a:pathLst>
            </a:custGeom>
            <a:solidFill>
              <a:srgbClr val="7F7F7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53" name="Google Shape;1153;p46"/>
            <p:cNvSpPr/>
            <p:nvPr/>
          </p:nvSpPr>
          <p:spPr>
            <a:xfrm>
              <a:off x="5662550" y="4642100"/>
              <a:ext cx="211000" cy="162750"/>
            </a:xfrm>
            <a:custGeom>
              <a:avLst/>
              <a:gdLst/>
              <a:ahLst/>
              <a:cxnLst/>
              <a:rect l="l" t="t" r="r" b="b"/>
              <a:pathLst>
                <a:path w="8440" h="6510" extrusionOk="0">
                  <a:moveTo>
                    <a:pt x="1268" y="0"/>
                  </a:moveTo>
                  <a:lnTo>
                    <a:pt x="0" y="4937"/>
                  </a:lnTo>
                  <a:lnTo>
                    <a:pt x="5204" y="6438"/>
                  </a:lnTo>
                  <a:cubicBezTo>
                    <a:pt x="5378" y="6487"/>
                    <a:pt x="5553" y="6510"/>
                    <a:pt x="5727" y="6510"/>
                  </a:cubicBezTo>
                  <a:cubicBezTo>
                    <a:pt x="6761" y="6510"/>
                    <a:pt x="7759" y="5698"/>
                    <a:pt x="8073" y="4470"/>
                  </a:cubicBezTo>
                  <a:cubicBezTo>
                    <a:pt x="8440" y="3069"/>
                    <a:pt x="7773" y="1635"/>
                    <a:pt x="6572" y="1335"/>
                  </a:cubicBezTo>
                  <a:lnTo>
                    <a:pt x="1268" y="0"/>
                  </a:lnTo>
                  <a:close/>
                </a:path>
              </a:pathLst>
            </a:custGeom>
            <a:solidFill>
              <a:srgbClr val="7F7F7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54" name="Google Shape;1154;p46"/>
            <p:cNvSpPr/>
            <p:nvPr/>
          </p:nvSpPr>
          <p:spPr>
            <a:xfrm>
              <a:off x="5662550" y="4642100"/>
              <a:ext cx="211000" cy="162750"/>
            </a:xfrm>
            <a:custGeom>
              <a:avLst/>
              <a:gdLst/>
              <a:ahLst/>
              <a:cxnLst/>
              <a:rect l="l" t="t" r="r" b="b"/>
              <a:pathLst>
                <a:path w="8440" h="6510" extrusionOk="0">
                  <a:moveTo>
                    <a:pt x="1268" y="0"/>
                  </a:moveTo>
                  <a:lnTo>
                    <a:pt x="0" y="4937"/>
                  </a:lnTo>
                  <a:lnTo>
                    <a:pt x="5204" y="6438"/>
                  </a:lnTo>
                  <a:cubicBezTo>
                    <a:pt x="5378" y="6487"/>
                    <a:pt x="5553" y="6510"/>
                    <a:pt x="5727" y="6510"/>
                  </a:cubicBezTo>
                  <a:cubicBezTo>
                    <a:pt x="6761" y="6510"/>
                    <a:pt x="7759" y="5698"/>
                    <a:pt x="8073" y="4470"/>
                  </a:cubicBezTo>
                  <a:cubicBezTo>
                    <a:pt x="8440" y="3069"/>
                    <a:pt x="7773" y="1635"/>
                    <a:pt x="6572" y="1335"/>
                  </a:cubicBezTo>
                  <a:lnTo>
                    <a:pt x="1268" y="0"/>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55" name="Google Shape;1155;p46"/>
            <p:cNvSpPr/>
            <p:nvPr/>
          </p:nvSpPr>
          <p:spPr>
            <a:xfrm>
              <a:off x="5660875" y="4642100"/>
              <a:ext cx="111775" cy="141800"/>
            </a:xfrm>
            <a:custGeom>
              <a:avLst/>
              <a:gdLst/>
              <a:ahLst/>
              <a:cxnLst/>
              <a:rect l="l" t="t" r="r" b="b"/>
              <a:pathLst>
                <a:path w="4471" h="5672" extrusionOk="0">
                  <a:moveTo>
                    <a:pt x="1335" y="0"/>
                  </a:moveTo>
                  <a:lnTo>
                    <a:pt x="1" y="4904"/>
                  </a:lnTo>
                  <a:lnTo>
                    <a:pt x="2769" y="5671"/>
                  </a:lnTo>
                  <a:cubicBezTo>
                    <a:pt x="3470" y="5171"/>
                    <a:pt x="3970" y="4404"/>
                    <a:pt x="4237" y="3436"/>
                  </a:cubicBezTo>
                  <a:cubicBezTo>
                    <a:pt x="4471" y="2469"/>
                    <a:pt x="4437" y="1568"/>
                    <a:pt x="4137" y="734"/>
                  </a:cubicBezTo>
                  <a:lnTo>
                    <a:pt x="1335" y="0"/>
                  </a:lnTo>
                  <a:close/>
                </a:path>
              </a:pathLst>
            </a:custGeom>
            <a:solidFill>
              <a:srgbClr val="16068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56" name="Google Shape;1156;p46"/>
            <p:cNvSpPr/>
            <p:nvPr/>
          </p:nvSpPr>
          <p:spPr>
            <a:xfrm>
              <a:off x="4013025" y="4248625"/>
              <a:ext cx="62575" cy="41575"/>
            </a:xfrm>
            <a:custGeom>
              <a:avLst/>
              <a:gdLst/>
              <a:ahLst/>
              <a:cxnLst/>
              <a:rect l="l" t="t" r="r" b="b"/>
              <a:pathLst>
                <a:path w="2503" h="1663" extrusionOk="0">
                  <a:moveTo>
                    <a:pt x="588" y="1"/>
                  </a:moveTo>
                  <a:cubicBezTo>
                    <a:pt x="363" y="1"/>
                    <a:pt x="184" y="89"/>
                    <a:pt x="134" y="362"/>
                  </a:cubicBezTo>
                  <a:cubicBezTo>
                    <a:pt x="1" y="695"/>
                    <a:pt x="234" y="895"/>
                    <a:pt x="601" y="996"/>
                  </a:cubicBezTo>
                  <a:lnTo>
                    <a:pt x="2136" y="1663"/>
                  </a:lnTo>
                  <a:lnTo>
                    <a:pt x="2503" y="195"/>
                  </a:lnTo>
                  <a:lnTo>
                    <a:pt x="835" y="28"/>
                  </a:lnTo>
                  <a:cubicBezTo>
                    <a:pt x="749" y="11"/>
                    <a:pt x="666" y="1"/>
                    <a:pt x="588" y="1"/>
                  </a:cubicBezTo>
                  <a:close/>
                </a:path>
              </a:pathLst>
            </a:custGeom>
            <a:solidFill>
              <a:srgbClr val="7F7F7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57" name="Google Shape;1157;p46"/>
            <p:cNvSpPr/>
            <p:nvPr/>
          </p:nvSpPr>
          <p:spPr>
            <a:xfrm>
              <a:off x="4050575" y="4239150"/>
              <a:ext cx="190975" cy="130275"/>
            </a:xfrm>
            <a:custGeom>
              <a:avLst/>
              <a:gdLst/>
              <a:ahLst/>
              <a:cxnLst/>
              <a:rect l="l" t="t" r="r" b="b"/>
              <a:pathLst>
                <a:path w="7639" h="5211" extrusionOk="0">
                  <a:moveTo>
                    <a:pt x="1741" y="0"/>
                  </a:moveTo>
                  <a:cubicBezTo>
                    <a:pt x="1094" y="0"/>
                    <a:pt x="575" y="283"/>
                    <a:pt x="334" y="1174"/>
                  </a:cubicBezTo>
                  <a:cubicBezTo>
                    <a:pt x="0" y="2375"/>
                    <a:pt x="767" y="2876"/>
                    <a:pt x="1701" y="3176"/>
                  </a:cubicBezTo>
                  <a:lnTo>
                    <a:pt x="6438" y="5211"/>
                  </a:lnTo>
                  <a:lnTo>
                    <a:pt x="7639" y="707"/>
                  </a:lnTo>
                  <a:lnTo>
                    <a:pt x="2535" y="107"/>
                  </a:lnTo>
                  <a:cubicBezTo>
                    <a:pt x="2257" y="42"/>
                    <a:pt x="1990" y="0"/>
                    <a:pt x="1741" y="0"/>
                  </a:cubicBezTo>
                  <a:close/>
                </a:path>
              </a:pathLst>
            </a:custGeom>
            <a:solidFill>
              <a:srgbClr val="3554C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58" name="Google Shape;1158;p46"/>
            <p:cNvSpPr/>
            <p:nvPr/>
          </p:nvSpPr>
          <p:spPr>
            <a:xfrm>
              <a:off x="4058075" y="4239150"/>
              <a:ext cx="183475" cy="81075"/>
            </a:xfrm>
            <a:custGeom>
              <a:avLst/>
              <a:gdLst/>
              <a:ahLst/>
              <a:cxnLst/>
              <a:rect l="l" t="t" r="r" b="b"/>
              <a:pathLst>
                <a:path w="7339" h="3243" extrusionOk="0">
                  <a:moveTo>
                    <a:pt x="1441" y="0"/>
                  </a:moveTo>
                  <a:cubicBezTo>
                    <a:pt x="794" y="0"/>
                    <a:pt x="275" y="283"/>
                    <a:pt x="34" y="1174"/>
                  </a:cubicBezTo>
                  <a:cubicBezTo>
                    <a:pt x="0" y="1241"/>
                    <a:pt x="0" y="1375"/>
                    <a:pt x="0" y="1441"/>
                  </a:cubicBezTo>
                  <a:lnTo>
                    <a:pt x="6672" y="3243"/>
                  </a:lnTo>
                  <a:lnTo>
                    <a:pt x="7339" y="707"/>
                  </a:lnTo>
                  <a:lnTo>
                    <a:pt x="2235" y="107"/>
                  </a:lnTo>
                  <a:cubicBezTo>
                    <a:pt x="1957" y="42"/>
                    <a:pt x="1690" y="0"/>
                    <a:pt x="1441" y="0"/>
                  </a:cubicBezTo>
                  <a:close/>
                </a:path>
              </a:pathLst>
            </a:custGeom>
            <a:solidFill>
              <a:srgbClr val="16068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59" name="Google Shape;1159;p46"/>
            <p:cNvSpPr/>
            <p:nvPr/>
          </p:nvSpPr>
          <p:spPr>
            <a:xfrm>
              <a:off x="4232350" y="4248475"/>
              <a:ext cx="1523625" cy="551075"/>
            </a:xfrm>
            <a:custGeom>
              <a:avLst/>
              <a:gdLst/>
              <a:ahLst/>
              <a:cxnLst/>
              <a:rect l="l" t="t" r="r" b="b"/>
              <a:pathLst>
                <a:path w="60945" h="22043" extrusionOk="0">
                  <a:moveTo>
                    <a:pt x="1535" y="1"/>
                  </a:moveTo>
                  <a:lnTo>
                    <a:pt x="1" y="5738"/>
                  </a:lnTo>
                  <a:lnTo>
                    <a:pt x="55907" y="21917"/>
                  </a:lnTo>
                  <a:cubicBezTo>
                    <a:pt x="56184" y="22002"/>
                    <a:pt x="56465" y="22043"/>
                    <a:pt x="56744" y="22043"/>
                  </a:cubicBezTo>
                  <a:cubicBezTo>
                    <a:pt x="58315" y="22043"/>
                    <a:pt x="59839" y="20751"/>
                    <a:pt x="60377" y="18881"/>
                  </a:cubicBezTo>
                  <a:cubicBezTo>
                    <a:pt x="60944" y="16679"/>
                    <a:pt x="59910" y="14511"/>
                    <a:pt x="58009" y="14044"/>
                  </a:cubicBezTo>
                  <a:lnTo>
                    <a:pt x="1535" y="1"/>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60" name="Google Shape;1160;p46"/>
            <p:cNvSpPr/>
            <p:nvPr/>
          </p:nvSpPr>
          <p:spPr>
            <a:xfrm>
              <a:off x="4258200" y="4248475"/>
              <a:ext cx="1490275" cy="450350"/>
            </a:xfrm>
            <a:custGeom>
              <a:avLst/>
              <a:gdLst/>
              <a:ahLst/>
              <a:cxnLst/>
              <a:rect l="l" t="t" r="r" b="b"/>
              <a:pathLst>
                <a:path w="59611" h="18014" extrusionOk="0">
                  <a:moveTo>
                    <a:pt x="535" y="1"/>
                  </a:moveTo>
                  <a:lnTo>
                    <a:pt x="1" y="2036"/>
                  </a:lnTo>
                  <a:lnTo>
                    <a:pt x="59510" y="18014"/>
                  </a:lnTo>
                  <a:cubicBezTo>
                    <a:pt x="59610" y="16146"/>
                    <a:pt x="58609" y="14411"/>
                    <a:pt x="57042" y="14044"/>
                  </a:cubicBezTo>
                  <a:lnTo>
                    <a:pt x="535" y="1"/>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61" name="Google Shape;1161;p46"/>
            <p:cNvSpPr/>
            <p:nvPr/>
          </p:nvSpPr>
          <p:spPr>
            <a:xfrm>
              <a:off x="5163025" y="4547125"/>
              <a:ext cx="521225" cy="183450"/>
            </a:xfrm>
            <a:custGeom>
              <a:avLst/>
              <a:gdLst/>
              <a:ahLst/>
              <a:cxnLst/>
              <a:rect l="l" t="t" r="r" b="b"/>
              <a:pathLst>
                <a:path w="20849" h="7338" extrusionOk="0">
                  <a:moveTo>
                    <a:pt x="1205" y="1"/>
                  </a:moveTo>
                  <a:cubicBezTo>
                    <a:pt x="717" y="1"/>
                    <a:pt x="309" y="310"/>
                    <a:pt x="167" y="764"/>
                  </a:cubicBezTo>
                  <a:cubicBezTo>
                    <a:pt x="0" y="1298"/>
                    <a:pt x="334" y="1898"/>
                    <a:pt x="868" y="2065"/>
                  </a:cubicBezTo>
                  <a:lnTo>
                    <a:pt x="19081" y="7302"/>
                  </a:lnTo>
                  <a:cubicBezTo>
                    <a:pt x="19172" y="7326"/>
                    <a:pt x="19264" y="7337"/>
                    <a:pt x="19356" y="7337"/>
                  </a:cubicBezTo>
                  <a:cubicBezTo>
                    <a:pt x="19906" y="7337"/>
                    <a:pt x="20449" y="6925"/>
                    <a:pt x="20649" y="6268"/>
                  </a:cubicBezTo>
                  <a:cubicBezTo>
                    <a:pt x="20849" y="5534"/>
                    <a:pt x="20482" y="4767"/>
                    <a:pt x="19848" y="4600"/>
                  </a:cubicBezTo>
                  <a:lnTo>
                    <a:pt x="1468" y="30"/>
                  </a:lnTo>
                  <a:cubicBezTo>
                    <a:pt x="1379" y="10"/>
                    <a:pt x="1291" y="1"/>
                    <a:pt x="1205"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62" name="Google Shape;1162;p46"/>
            <p:cNvSpPr/>
            <p:nvPr/>
          </p:nvSpPr>
          <p:spPr>
            <a:xfrm>
              <a:off x="4938700" y="4416625"/>
              <a:ext cx="116775" cy="208525"/>
            </a:xfrm>
            <a:custGeom>
              <a:avLst/>
              <a:gdLst/>
              <a:ahLst/>
              <a:cxnLst/>
              <a:rect l="l" t="t" r="r" b="b"/>
              <a:pathLst>
                <a:path w="4671" h="8341" extrusionOk="0">
                  <a:moveTo>
                    <a:pt x="2520" y="0"/>
                  </a:moveTo>
                  <a:cubicBezTo>
                    <a:pt x="2247" y="0"/>
                    <a:pt x="1956" y="201"/>
                    <a:pt x="1868" y="580"/>
                  </a:cubicBezTo>
                  <a:lnTo>
                    <a:pt x="134" y="7085"/>
                  </a:lnTo>
                  <a:cubicBezTo>
                    <a:pt x="0" y="7452"/>
                    <a:pt x="167" y="7819"/>
                    <a:pt x="501" y="7919"/>
                  </a:cubicBezTo>
                  <a:lnTo>
                    <a:pt x="2035" y="8319"/>
                  </a:lnTo>
                  <a:cubicBezTo>
                    <a:pt x="2078" y="8333"/>
                    <a:pt x="2123" y="8340"/>
                    <a:pt x="2168" y="8340"/>
                  </a:cubicBezTo>
                  <a:cubicBezTo>
                    <a:pt x="2435" y="8340"/>
                    <a:pt x="2717" y="8099"/>
                    <a:pt x="2802" y="7785"/>
                  </a:cubicBezTo>
                  <a:lnTo>
                    <a:pt x="4537" y="1281"/>
                  </a:lnTo>
                  <a:cubicBezTo>
                    <a:pt x="4670" y="914"/>
                    <a:pt x="4504" y="513"/>
                    <a:pt x="4170" y="447"/>
                  </a:cubicBezTo>
                  <a:lnTo>
                    <a:pt x="2636" y="13"/>
                  </a:lnTo>
                  <a:cubicBezTo>
                    <a:pt x="2598" y="5"/>
                    <a:pt x="2559" y="0"/>
                    <a:pt x="2520"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63" name="Google Shape;1163;p46"/>
            <p:cNvSpPr/>
            <p:nvPr/>
          </p:nvSpPr>
          <p:spPr>
            <a:xfrm>
              <a:off x="4192325" y="4229200"/>
              <a:ext cx="99275" cy="175900"/>
            </a:xfrm>
            <a:custGeom>
              <a:avLst/>
              <a:gdLst/>
              <a:ahLst/>
              <a:cxnLst/>
              <a:rect l="l" t="t" r="r" b="b"/>
              <a:pathLst>
                <a:path w="3971" h="7036" extrusionOk="0">
                  <a:moveTo>
                    <a:pt x="2177" y="1"/>
                  </a:moveTo>
                  <a:cubicBezTo>
                    <a:pt x="1926" y="1"/>
                    <a:pt x="1661" y="193"/>
                    <a:pt x="1569" y="472"/>
                  </a:cubicBezTo>
                  <a:lnTo>
                    <a:pt x="134" y="5942"/>
                  </a:lnTo>
                  <a:cubicBezTo>
                    <a:pt x="1" y="6276"/>
                    <a:pt x="168" y="6609"/>
                    <a:pt x="468" y="6676"/>
                  </a:cubicBezTo>
                  <a:lnTo>
                    <a:pt x="1702" y="7010"/>
                  </a:lnTo>
                  <a:cubicBezTo>
                    <a:pt x="1749" y="7027"/>
                    <a:pt x="1798" y="7035"/>
                    <a:pt x="1847" y="7035"/>
                  </a:cubicBezTo>
                  <a:cubicBezTo>
                    <a:pt x="2078" y="7035"/>
                    <a:pt x="2314" y="6851"/>
                    <a:pt x="2369" y="6576"/>
                  </a:cubicBezTo>
                  <a:lnTo>
                    <a:pt x="3837" y="1105"/>
                  </a:lnTo>
                  <a:cubicBezTo>
                    <a:pt x="3970" y="772"/>
                    <a:pt x="3803" y="438"/>
                    <a:pt x="3503" y="338"/>
                  </a:cubicBezTo>
                  <a:lnTo>
                    <a:pt x="2236" y="5"/>
                  </a:lnTo>
                  <a:cubicBezTo>
                    <a:pt x="2216" y="2"/>
                    <a:pt x="2197" y="1"/>
                    <a:pt x="2177"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64" name="Google Shape;1164;p46"/>
            <p:cNvSpPr/>
            <p:nvPr/>
          </p:nvSpPr>
          <p:spPr>
            <a:xfrm>
              <a:off x="4243200" y="4381575"/>
              <a:ext cx="348600" cy="558250"/>
            </a:xfrm>
            <a:custGeom>
              <a:avLst/>
              <a:gdLst/>
              <a:ahLst/>
              <a:cxnLst/>
              <a:rect l="l" t="t" r="r" b="b"/>
              <a:pathLst>
                <a:path w="13944" h="22330" extrusionOk="0">
                  <a:moveTo>
                    <a:pt x="7030" y="0"/>
                  </a:moveTo>
                  <a:cubicBezTo>
                    <a:pt x="4475" y="0"/>
                    <a:pt x="2021" y="1133"/>
                    <a:pt x="2803" y="3817"/>
                  </a:cubicBezTo>
                  <a:cubicBezTo>
                    <a:pt x="4137" y="8253"/>
                    <a:pt x="1" y="8754"/>
                    <a:pt x="1468" y="11889"/>
                  </a:cubicBezTo>
                  <a:cubicBezTo>
                    <a:pt x="4337" y="18060"/>
                    <a:pt x="6505" y="14091"/>
                    <a:pt x="12343" y="20695"/>
                  </a:cubicBezTo>
                  <a:cubicBezTo>
                    <a:pt x="12843" y="21229"/>
                    <a:pt x="13410" y="21763"/>
                    <a:pt x="13944" y="22330"/>
                  </a:cubicBezTo>
                  <a:lnTo>
                    <a:pt x="13944" y="7986"/>
                  </a:lnTo>
                  <a:cubicBezTo>
                    <a:pt x="13744" y="7964"/>
                    <a:pt x="13566" y="7957"/>
                    <a:pt x="13418" y="7957"/>
                  </a:cubicBezTo>
                  <a:cubicBezTo>
                    <a:pt x="13121" y="7957"/>
                    <a:pt x="12943" y="7986"/>
                    <a:pt x="12943" y="7986"/>
                  </a:cubicBezTo>
                  <a:cubicBezTo>
                    <a:pt x="13944" y="3883"/>
                    <a:pt x="12343" y="2382"/>
                    <a:pt x="11342" y="1382"/>
                  </a:cubicBezTo>
                  <a:cubicBezTo>
                    <a:pt x="10476" y="502"/>
                    <a:pt x="8730" y="0"/>
                    <a:pt x="7030" y="0"/>
                  </a:cubicBezTo>
                  <a:close/>
                </a:path>
              </a:pathLst>
            </a:custGeom>
            <a:solidFill>
              <a:srgbClr val="EDB08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65" name="Google Shape;1165;p46"/>
            <p:cNvSpPr/>
            <p:nvPr/>
          </p:nvSpPr>
          <p:spPr>
            <a:xfrm>
              <a:off x="4284900" y="3859875"/>
              <a:ext cx="307750" cy="483900"/>
            </a:xfrm>
            <a:custGeom>
              <a:avLst/>
              <a:gdLst/>
              <a:ahLst/>
              <a:cxnLst/>
              <a:rect l="l" t="t" r="r" b="b"/>
              <a:pathLst>
                <a:path w="12310" h="19356" extrusionOk="0">
                  <a:moveTo>
                    <a:pt x="12276" y="0"/>
                  </a:moveTo>
                  <a:cubicBezTo>
                    <a:pt x="9841" y="3670"/>
                    <a:pt x="7239" y="9074"/>
                    <a:pt x="6505" y="10374"/>
                  </a:cubicBezTo>
                  <a:cubicBezTo>
                    <a:pt x="5404" y="12376"/>
                    <a:pt x="0" y="16979"/>
                    <a:pt x="0" y="16979"/>
                  </a:cubicBezTo>
                  <a:cubicBezTo>
                    <a:pt x="638" y="18781"/>
                    <a:pt x="2022" y="19355"/>
                    <a:pt x="3458" y="19355"/>
                  </a:cubicBezTo>
                  <a:cubicBezTo>
                    <a:pt x="5026" y="19355"/>
                    <a:pt x="6655" y="18669"/>
                    <a:pt x="7439" y="18147"/>
                  </a:cubicBezTo>
                  <a:cubicBezTo>
                    <a:pt x="8940" y="17179"/>
                    <a:pt x="11876" y="13910"/>
                    <a:pt x="11876" y="13910"/>
                  </a:cubicBezTo>
                  <a:cubicBezTo>
                    <a:pt x="12009" y="13910"/>
                    <a:pt x="12176" y="13877"/>
                    <a:pt x="12309" y="13844"/>
                  </a:cubicBezTo>
                  <a:lnTo>
                    <a:pt x="12309" y="0"/>
                  </a:lnTo>
                  <a:close/>
                </a:path>
              </a:pathLst>
            </a:custGeom>
            <a:solidFill>
              <a:srgbClr val="EDB08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66" name="Google Shape;1166;p46"/>
            <p:cNvSpPr/>
            <p:nvPr/>
          </p:nvSpPr>
          <p:spPr>
            <a:xfrm>
              <a:off x="4941200" y="3911575"/>
              <a:ext cx="415600" cy="185050"/>
            </a:xfrm>
            <a:custGeom>
              <a:avLst/>
              <a:gdLst/>
              <a:ahLst/>
              <a:cxnLst/>
              <a:rect l="l" t="t" r="r" b="b"/>
              <a:pathLst>
                <a:path w="16624" h="7402" extrusionOk="0">
                  <a:moveTo>
                    <a:pt x="0" y="1"/>
                  </a:moveTo>
                  <a:cubicBezTo>
                    <a:pt x="67" y="101"/>
                    <a:pt x="3570" y="3069"/>
                    <a:pt x="11609" y="6472"/>
                  </a:cubicBezTo>
                  <a:cubicBezTo>
                    <a:pt x="13205" y="7135"/>
                    <a:pt x="14149" y="7401"/>
                    <a:pt x="14636" y="7401"/>
                  </a:cubicBezTo>
                  <a:cubicBezTo>
                    <a:pt x="16624" y="7401"/>
                    <a:pt x="11008" y="2969"/>
                    <a:pt x="11008" y="2969"/>
                  </a:cubicBezTo>
                  <a:cubicBezTo>
                    <a:pt x="7939" y="2936"/>
                    <a:pt x="4737" y="3003"/>
                    <a:pt x="3103" y="2035"/>
                  </a:cubicBezTo>
                  <a:cubicBezTo>
                    <a:pt x="2335" y="1535"/>
                    <a:pt x="1235" y="834"/>
                    <a:pt x="0" y="1"/>
                  </a:cubicBezTo>
                  <a:close/>
                </a:path>
              </a:pathLst>
            </a:custGeom>
            <a:solidFill>
              <a:srgbClr val="6E9BD3">
                <a:alpha val="434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67" name="Google Shape;1167;p46"/>
            <p:cNvSpPr/>
            <p:nvPr/>
          </p:nvSpPr>
          <p:spPr>
            <a:xfrm>
              <a:off x="4668500" y="4047500"/>
              <a:ext cx="40900" cy="83425"/>
            </a:xfrm>
            <a:custGeom>
              <a:avLst/>
              <a:gdLst/>
              <a:ahLst/>
              <a:cxnLst/>
              <a:rect l="l" t="t" r="r" b="b"/>
              <a:pathLst>
                <a:path w="1636" h="3337" extrusionOk="0">
                  <a:moveTo>
                    <a:pt x="268" y="1"/>
                  </a:moveTo>
                  <a:cubicBezTo>
                    <a:pt x="268" y="1"/>
                    <a:pt x="1" y="2403"/>
                    <a:pt x="768" y="3336"/>
                  </a:cubicBezTo>
                  <a:lnTo>
                    <a:pt x="1635" y="2336"/>
                  </a:lnTo>
                  <a:cubicBezTo>
                    <a:pt x="1635" y="2336"/>
                    <a:pt x="634" y="1435"/>
                    <a:pt x="268" y="1"/>
                  </a:cubicBez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68" name="Google Shape;1168;p46"/>
            <p:cNvSpPr/>
            <p:nvPr/>
          </p:nvSpPr>
          <p:spPr>
            <a:xfrm>
              <a:off x="4279900" y="4599550"/>
              <a:ext cx="102600" cy="92600"/>
            </a:xfrm>
            <a:custGeom>
              <a:avLst/>
              <a:gdLst/>
              <a:ahLst/>
              <a:cxnLst/>
              <a:rect l="l" t="t" r="r" b="b"/>
              <a:pathLst>
                <a:path w="4104" h="3704" extrusionOk="0">
                  <a:moveTo>
                    <a:pt x="4014" y="0"/>
                  </a:moveTo>
                  <a:cubicBezTo>
                    <a:pt x="1176" y="0"/>
                    <a:pt x="0" y="3137"/>
                    <a:pt x="0" y="3137"/>
                  </a:cubicBezTo>
                  <a:lnTo>
                    <a:pt x="300" y="3704"/>
                  </a:lnTo>
                  <a:cubicBezTo>
                    <a:pt x="601" y="1803"/>
                    <a:pt x="4103" y="1"/>
                    <a:pt x="4103" y="1"/>
                  </a:cubicBezTo>
                  <a:cubicBezTo>
                    <a:pt x="4073" y="1"/>
                    <a:pt x="4044" y="0"/>
                    <a:pt x="4014" y="0"/>
                  </a:cubicBezTo>
                  <a:close/>
                </a:path>
              </a:pathLst>
            </a:custGeom>
            <a:solidFill>
              <a:srgbClr val="00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69" name="Google Shape;1169;p46"/>
            <p:cNvSpPr/>
            <p:nvPr/>
          </p:nvSpPr>
          <p:spPr>
            <a:xfrm>
              <a:off x="4305750" y="4393575"/>
              <a:ext cx="76750" cy="115125"/>
            </a:xfrm>
            <a:custGeom>
              <a:avLst/>
              <a:gdLst/>
              <a:ahLst/>
              <a:cxnLst/>
              <a:rect l="l" t="t" r="r" b="b"/>
              <a:pathLst>
                <a:path w="3070" h="4605" extrusionOk="0">
                  <a:moveTo>
                    <a:pt x="1835" y="1"/>
                  </a:moveTo>
                  <a:lnTo>
                    <a:pt x="1835" y="1"/>
                  </a:lnTo>
                  <a:cubicBezTo>
                    <a:pt x="1835" y="1"/>
                    <a:pt x="768" y="335"/>
                    <a:pt x="401" y="1269"/>
                  </a:cubicBezTo>
                  <a:cubicBezTo>
                    <a:pt x="0" y="2236"/>
                    <a:pt x="134" y="2703"/>
                    <a:pt x="334" y="3437"/>
                  </a:cubicBezTo>
                  <a:cubicBezTo>
                    <a:pt x="567" y="4171"/>
                    <a:pt x="567" y="4604"/>
                    <a:pt x="567" y="4604"/>
                  </a:cubicBezTo>
                  <a:cubicBezTo>
                    <a:pt x="567" y="4604"/>
                    <a:pt x="3069" y="4604"/>
                    <a:pt x="1835"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70" name="Google Shape;1170;p46"/>
            <p:cNvSpPr/>
            <p:nvPr/>
          </p:nvSpPr>
          <p:spPr>
            <a:xfrm>
              <a:off x="4284075" y="4208450"/>
              <a:ext cx="85900" cy="76750"/>
            </a:xfrm>
            <a:custGeom>
              <a:avLst/>
              <a:gdLst/>
              <a:ahLst/>
              <a:cxnLst/>
              <a:rect l="l" t="t" r="r" b="b"/>
              <a:pathLst>
                <a:path w="3436" h="3070" extrusionOk="0">
                  <a:moveTo>
                    <a:pt x="3369" y="1"/>
                  </a:moveTo>
                  <a:lnTo>
                    <a:pt x="0" y="3070"/>
                  </a:lnTo>
                  <a:cubicBezTo>
                    <a:pt x="0" y="3070"/>
                    <a:pt x="3436" y="2669"/>
                    <a:pt x="3369"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71" name="Google Shape;1171;p46"/>
            <p:cNvSpPr/>
            <p:nvPr/>
          </p:nvSpPr>
          <p:spPr>
            <a:xfrm>
              <a:off x="5419050" y="5257825"/>
              <a:ext cx="838125" cy="461725"/>
            </a:xfrm>
            <a:custGeom>
              <a:avLst/>
              <a:gdLst/>
              <a:ahLst/>
              <a:cxnLst/>
              <a:rect l="l" t="t" r="r" b="b"/>
              <a:pathLst>
                <a:path w="33525" h="18469" extrusionOk="0">
                  <a:moveTo>
                    <a:pt x="29357" y="0"/>
                  </a:moveTo>
                  <a:cubicBezTo>
                    <a:pt x="29137" y="0"/>
                    <a:pt x="28911" y="40"/>
                    <a:pt x="28687" y="122"/>
                  </a:cubicBezTo>
                  <a:lnTo>
                    <a:pt x="2168" y="9829"/>
                  </a:lnTo>
                  <a:cubicBezTo>
                    <a:pt x="734" y="10363"/>
                    <a:pt x="0" y="11998"/>
                    <a:pt x="601" y="13399"/>
                  </a:cubicBezTo>
                  <a:lnTo>
                    <a:pt x="2669" y="18469"/>
                  </a:lnTo>
                  <a:lnTo>
                    <a:pt x="33524" y="5326"/>
                  </a:lnTo>
                  <a:lnTo>
                    <a:pt x="31022" y="990"/>
                  </a:lnTo>
                  <a:cubicBezTo>
                    <a:pt x="30646" y="363"/>
                    <a:pt x="30025" y="0"/>
                    <a:pt x="29357" y="0"/>
                  </a:cubicBezTo>
                  <a:close/>
                </a:path>
              </a:pathLst>
            </a:custGeom>
            <a:solidFill>
              <a:srgbClr val="EFE8D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72" name="Google Shape;1172;p46"/>
            <p:cNvSpPr/>
            <p:nvPr/>
          </p:nvSpPr>
          <p:spPr>
            <a:xfrm>
              <a:off x="5439050" y="5332600"/>
              <a:ext cx="1507775" cy="1573650"/>
            </a:xfrm>
            <a:custGeom>
              <a:avLst/>
              <a:gdLst/>
              <a:ahLst/>
              <a:cxnLst/>
              <a:rect l="l" t="t" r="r" b="b"/>
              <a:pathLst>
                <a:path w="60311" h="62946" extrusionOk="0">
                  <a:moveTo>
                    <a:pt x="35693" y="0"/>
                  </a:moveTo>
                  <a:lnTo>
                    <a:pt x="1" y="15711"/>
                  </a:lnTo>
                  <a:lnTo>
                    <a:pt x="11709" y="62945"/>
                  </a:lnTo>
                  <a:lnTo>
                    <a:pt x="60310" y="46267"/>
                  </a:lnTo>
                  <a:lnTo>
                    <a:pt x="35693"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173" name="Google Shape;1173;p46"/>
          <p:cNvGrpSpPr/>
          <p:nvPr/>
        </p:nvGrpSpPr>
        <p:grpSpPr>
          <a:xfrm>
            <a:off x="10192200" y="1385600"/>
            <a:ext cx="1282067" cy="1070800"/>
            <a:chOff x="4781075" y="719300"/>
            <a:chExt cx="961550" cy="803100"/>
          </a:xfrm>
        </p:grpSpPr>
        <p:sp>
          <p:nvSpPr>
            <p:cNvPr id="1174" name="Google Shape;1174;p46"/>
            <p:cNvSpPr/>
            <p:nvPr/>
          </p:nvSpPr>
          <p:spPr>
            <a:xfrm>
              <a:off x="4781075" y="822700"/>
              <a:ext cx="522900" cy="522075"/>
            </a:xfrm>
            <a:custGeom>
              <a:avLst/>
              <a:gdLst/>
              <a:ahLst/>
              <a:cxnLst/>
              <a:rect l="l" t="t" r="r" b="b"/>
              <a:pathLst>
                <a:path w="20916" h="20883" extrusionOk="0">
                  <a:moveTo>
                    <a:pt x="10475" y="6205"/>
                  </a:moveTo>
                  <a:cubicBezTo>
                    <a:pt x="11009" y="6205"/>
                    <a:pt x="11576" y="6338"/>
                    <a:pt x="12076" y="6505"/>
                  </a:cubicBezTo>
                  <a:lnTo>
                    <a:pt x="12143" y="6438"/>
                  </a:lnTo>
                  <a:lnTo>
                    <a:pt x="12143" y="6505"/>
                  </a:lnTo>
                  <a:cubicBezTo>
                    <a:pt x="13144" y="6939"/>
                    <a:pt x="13944" y="7706"/>
                    <a:pt x="14344" y="8773"/>
                  </a:cubicBezTo>
                  <a:lnTo>
                    <a:pt x="14445" y="8773"/>
                  </a:lnTo>
                  <a:lnTo>
                    <a:pt x="14344" y="8840"/>
                  </a:lnTo>
                  <a:cubicBezTo>
                    <a:pt x="14578" y="9340"/>
                    <a:pt x="14645" y="9841"/>
                    <a:pt x="14645" y="10441"/>
                  </a:cubicBezTo>
                  <a:cubicBezTo>
                    <a:pt x="14645" y="10975"/>
                    <a:pt x="14511" y="11509"/>
                    <a:pt x="14344" y="12009"/>
                  </a:cubicBezTo>
                  <a:lnTo>
                    <a:pt x="14445" y="12109"/>
                  </a:lnTo>
                  <a:lnTo>
                    <a:pt x="14344" y="12109"/>
                  </a:lnTo>
                  <a:cubicBezTo>
                    <a:pt x="13944" y="13110"/>
                    <a:pt x="13144" y="13910"/>
                    <a:pt x="12143" y="14344"/>
                  </a:cubicBezTo>
                  <a:lnTo>
                    <a:pt x="12143" y="14444"/>
                  </a:lnTo>
                  <a:lnTo>
                    <a:pt x="12076" y="14344"/>
                  </a:lnTo>
                  <a:cubicBezTo>
                    <a:pt x="11576" y="14578"/>
                    <a:pt x="11075" y="14644"/>
                    <a:pt x="10475" y="14644"/>
                  </a:cubicBezTo>
                  <a:cubicBezTo>
                    <a:pt x="9941" y="14644"/>
                    <a:pt x="9408" y="14511"/>
                    <a:pt x="8907" y="14344"/>
                  </a:cubicBezTo>
                  <a:lnTo>
                    <a:pt x="8807" y="14444"/>
                  </a:lnTo>
                  <a:lnTo>
                    <a:pt x="8807" y="14344"/>
                  </a:lnTo>
                  <a:cubicBezTo>
                    <a:pt x="7806" y="13944"/>
                    <a:pt x="7006" y="13143"/>
                    <a:pt x="6572" y="12109"/>
                  </a:cubicBezTo>
                  <a:lnTo>
                    <a:pt x="6472" y="12109"/>
                  </a:lnTo>
                  <a:lnTo>
                    <a:pt x="6572" y="12009"/>
                  </a:lnTo>
                  <a:cubicBezTo>
                    <a:pt x="6339" y="11509"/>
                    <a:pt x="6272" y="11008"/>
                    <a:pt x="6272" y="10441"/>
                  </a:cubicBezTo>
                  <a:cubicBezTo>
                    <a:pt x="6272" y="9907"/>
                    <a:pt x="6405" y="9340"/>
                    <a:pt x="6572" y="8840"/>
                  </a:cubicBezTo>
                  <a:lnTo>
                    <a:pt x="6472" y="8773"/>
                  </a:lnTo>
                  <a:lnTo>
                    <a:pt x="6572" y="8773"/>
                  </a:lnTo>
                  <a:cubicBezTo>
                    <a:pt x="6973" y="7773"/>
                    <a:pt x="7773" y="6972"/>
                    <a:pt x="8807" y="6505"/>
                  </a:cubicBezTo>
                  <a:lnTo>
                    <a:pt x="8807" y="6438"/>
                  </a:lnTo>
                  <a:lnTo>
                    <a:pt x="8874" y="6505"/>
                  </a:lnTo>
                  <a:cubicBezTo>
                    <a:pt x="9374" y="6305"/>
                    <a:pt x="9875" y="6205"/>
                    <a:pt x="10475" y="6205"/>
                  </a:cubicBezTo>
                  <a:close/>
                  <a:moveTo>
                    <a:pt x="8807" y="0"/>
                  </a:moveTo>
                  <a:lnTo>
                    <a:pt x="8807" y="2636"/>
                  </a:lnTo>
                  <a:cubicBezTo>
                    <a:pt x="7840" y="2836"/>
                    <a:pt x="6939" y="3203"/>
                    <a:pt x="6105" y="3770"/>
                  </a:cubicBezTo>
                  <a:lnTo>
                    <a:pt x="4237" y="1868"/>
                  </a:lnTo>
                  <a:lnTo>
                    <a:pt x="1902" y="4203"/>
                  </a:lnTo>
                  <a:lnTo>
                    <a:pt x="3770" y="6105"/>
                  </a:lnTo>
                  <a:cubicBezTo>
                    <a:pt x="3237" y="6872"/>
                    <a:pt x="2836" y="7806"/>
                    <a:pt x="2636" y="8807"/>
                  </a:cubicBezTo>
                  <a:lnTo>
                    <a:pt x="1" y="8807"/>
                  </a:lnTo>
                  <a:lnTo>
                    <a:pt x="1" y="12109"/>
                  </a:lnTo>
                  <a:lnTo>
                    <a:pt x="2636" y="12109"/>
                  </a:lnTo>
                  <a:cubicBezTo>
                    <a:pt x="2836" y="13076"/>
                    <a:pt x="3237" y="13977"/>
                    <a:pt x="3770" y="14811"/>
                  </a:cubicBezTo>
                  <a:lnTo>
                    <a:pt x="1902" y="16679"/>
                  </a:lnTo>
                  <a:lnTo>
                    <a:pt x="4237" y="19014"/>
                  </a:lnTo>
                  <a:lnTo>
                    <a:pt x="6105" y="17146"/>
                  </a:lnTo>
                  <a:cubicBezTo>
                    <a:pt x="6906" y="17680"/>
                    <a:pt x="7806" y="18080"/>
                    <a:pt x="8807" y="18280"/>
                  </a:cubicBezTo>
                  <a:lnTo>
                    <a:pt x="8807" y="20882"/>
                  </a:lnTo>
                  <a:lnTo>
                    <a:pt x="12110" y="20882"/>
                  </a:lnTo>
                  <a:lnTo>
                    <a:pt x="12110" y="18280"/>
                  </a:lnTo>
                  <a:cubicBezTo>
                    <a:pt x="13077" y="18080"/>
                    <a:pt x="13978" y="17680"/>
                    <a:pt x="14811" y="17146"/>
                  </a:cubicBezTo>
                  <a:lnTo>
                    <a:pt x="16679" y="19014"/>
                  </a:lnTo>
                  <a:lnTo>
                    <a:pt x="19014" y="16679"/>
                  </a:lnTo>
                  <a:lnTo>
                    <a:pt x="17146" y="14811"/>
                  </a:lnTo>
                  <a:cubicBezTo>
                    <a:pt x="17680" y="14010"/>
                    <a:pt x="18080" y="13110"/>
                    <a:pt x="18281" y="12109"/>
                  </a:cubicBezTo>
                  <a:lnTo>
                    <a:pt x="20916" y="12109"/>
                  </a:lnTo>
                  <a:lnTo>
                    <a:pt x="20916" y="8807"/>
                  </a:lnTo>
                  <a:lnTo>
                    <a:pt x="18281" y="8807"/>
                  </a:lnTo>
                  <a:cubicBezTo>
                    <a:pt x="18080" y="7839"/>
                    <a:pt x="17680" y="6939"/>
                    <a:pt x="17146" y="6105"/>
                  </a:cubicBezTo>
                  <a:lnTo>
                    <a:pt x="19014" y="4203"/>
                  </a:lnTo>
                  <a:lnTo>
                    <a:pt x="16679" y="1868"/>
                  </a:lnTo>
                  <a:lnTo>
                    <a:pt x="14811" y="3770"/>
                  </a:lnTo>
                  <a:cubicBezTo>
                    <a:pt x="14011" y="3236"/>
                    <a:pt x="13110" y="2836"/>
                    <a:pt x="12110" y="2636"/>
                  </a:cubicBezTo>
                  <a:lnTo>
                    <a:pt x="12110" y="0"/>
                  </a:lnTo>
                  <a:close/>
                </a:path>
              </a:pathLst>
            </a:custGeom>
            <a:solidFill>
              <a:srgbClr val="6E9BD3">
                <a:alpha val="434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75" name="Google Shape;1175;p46"/>
            <p:cNvSpPr/>
            <p:nvPr/>
          </p:nvSpPr>
          <p:spPr>
            <a:xfrm>
              <a:off x="5305625" y="719300"/>
              <a:ext cx="298575" cy="301075"/>
            </a:xfrm>
            <a:custGeom>
              <a:avLst/>
              <a:gdLst/>
              <a:ahLst/>
              <a:cxnLst/>
              <a:rect l="l" t="t" r="r" b="b"/>
              <a:pathLst>
                <a:path w="11943" h="12043" extrusionOk="0">
                  <a:moveTo>
                    <a:pt x="5905" y="3569"/>
                  </a:moveTo>
                  <a:cubicBezTo>
                    <a:pt x="6238" y="3569"/>
                    <a:pt x="6539" y="3636"/>
                    <a:pt x="6839" y="3736"/>
                  </a:cubicBezTo>
                  <a:lnTo>
                    <a:pt x="6872" y="3703"/>
                  </a:lnTo>
                  <a:lnTo>
                    <a:pt x="6872" y="3736"/>
                  </a:lnTo>
                  <a:cubicBezTo>
                    <a:pt x="7473" y="3970"/>
                    <a:pt x="7906" y="4437"/>
                    <a:pt x="8173" y="5037"/>
                  </a:cubicBezTo>
                  <a:lnTo>
                    <a:pt x="8206" y="5037"/>
                  </a:lnTo>
                  <a:lnTo>
                    <a:pt x="8173" y="5070"/>
                  </a:lnTo>
                  <a:cubicBezTo>
                    <a:pt x="8306" y="5371"/>
                    <a:pt x="8340" y="5637"/>
                    <a:pt x="8340" y="5971"/>
                  </a:cubicBezTo>
                  <a:cubicBezTo>
                    <a:pt x="8340" y="6305"/>
                    <a:pt x="8306" y="6605"/>
                    <a:pt x="8206" y="6938"/>
                  </a:cubicBezTo>
                  <a:lnTo>
                    <a:pt x="8173" y="6938"/>
                  </a:lnTo>
                  <a:cubicBezTo>
                    <a:pt x="7906" y="7539"/>
                    <a:pt x="7473" y="7972"/>
                    <a:pt x="6872" y="8239"/>
                  </a:cubicBezTo>
                  <a:lnTo>
                    <a:pt x="6872" y="8273"/>
                  </a:lnTo>
                  <a:lnTo>
                    <a:pt x="6839" y="8239"/>
                  </a:lnTo>
                  <a:cubicBezTo>
                    <a:pt x="6539" y="8373"/>
                    <a:pt x="6238" y="8406"/>
                    <a:pt x="5905" y="8406"/>
                  </a:cubicBezTo>
                  <a:cubicBezTo>
                    <a:pt x="5571" y="8406"/>
                    <a:pt x="5304" y="8306"/>
                    <a:pt x="5004" y="8239"/>
                  </a:cubicBezTo>
                  <a:lnTo>
                    <a:pt x="4971" y="8273"/>
                  </a:lnTo>
                  <a:lnTo>
                    <a:pt x="4971" y="8239"/>
                  </a:lnTo>
                  <a:cubicBezTo>
                    <a:pt x="4370" y="7972"/>
                    <a:pt x="3903" y="7539"/>
                    <a:pt x="3670" y="6938"/>
                  </a:cubicBezTo>
                  <a:lnTo>
                    <a:pt x="3636" y="6938"/>
                  </a:lnTo>
                  <a:lnTo>
                    <a:pt x="3670" y="6905"/>
                  </a:lnTo>
                  <a:cubicBezTo>
                    <a:pt x="3536" y="6605"/>
                    <a:pt x="3503" y="6305"/>
                    <a:pt x="3503" y="5971"/>
                  </a:cubicBezTo>
                  <a:cubicBezTo>
                    <a:pt x="3503" y="5637"/>
                    <a:pt x="3536" y="5371"/>
                    <a:pt x="3670" y="5070"/>
                  </a:cubicBezTo>
                  <a:lnTo>
                    <a:pt x="3636" y="5037"/>
                  </a:lnTo>
                  <a:lnTo>
                    <a:pt x="3670" y="5037"/>
                  </a:lnTo>
                  <a:cubicBezTo>
                    <a:pt x="3903" y="4437"/>
                    <a:pt x="4370" y="3970"/>
                    <a:pt x="4971" y="3736"/>
                  </a:cubicBezTo>
                  <a:lnTo>
                    <a:pt x="4971" y="3703"/>
                  </a:lnTo>
                  <a:lnTo>
                    <a:pt x="5004" y="3736"/>
                  </a:lnTo>
                  <a:cubicBezTo>
                    <a:pt x="5304" y="3603"/>
                    <a:pt x="5571" y="3569"/>
                    <a:pt x="5905" y="3569"/>
                  </a:cubicBezTo>
                  <a:close/>
                  <a:moveTo>
                    <a:pt x="5004" y="0"/>
                  </a:moveTo>
                  <a:lnTo>
                    <a:pt x="5004" y="1501"/>
                  </a:lnTo>
                  <a:cubicBezTo>
                    <a:pt x="4437" y="1635"/>
                    <a:pt x="3903" y="1835"/>
                    <a:pt x="3470" y="2135"/>
                  </a:cubicBezTo>
                  <a:lnTo>
                    <a:pt x="2369" y="1068"/>
                  </a:lnTo>
                  <a:lnTo>
                    <a:pt x="1035" y="2402"/>
                  </a:lnTo>
                  <a:lnTo>
                    <a:pt x="2135" y="3469"/>
                  </a:lnTo>
                  <a:cubicBezTo>
                    <a:pt x="1835" y="3936"/>
                    <a:pt x="1602" y="4470"/>
                    <a:pt x="1502" y="5037"/>
                  </a:cubicBezTo>
                  <a:lnTo>
                    <a:pt x="1" y="5037"/>
                  </a:lnTo>
                  <a:lnTo>
                    <a:pt x="1" y="6938"/>
                  </a:lnTo>
                  <a:lnTo>
                    <a:pt x="1502" y="6938"/>
                  </a:lnTo>
                  <a:cubicBezTo>
                    <a:pt x="1635" y="7539"/>
                    <a:pt x="1835" y="8006"/>
                    <a:pt x="2135" y="8473"/>
                  </a:cubicBezTo>
                  <a:lnTo>
                    <a:pt x="1035" y="9574"/>
                  </a:lnTo>
                  <a:lnTo>
                    <a:pt x="2369" y="10908"/>
                  </a:lnTo>
                  <a:lnTo>
                    <a:pt x="3470" y="9807"/>
                  </a:lnTo>
                  <a:cubicBezTo>
                    <a:pt x="3937" y="10107"/>
                    <a:pt x="4470" y="10374"/>
                    <a:pt x="5004" y="10441"/>
                  </a:cubicBezTo>
                  <a:lnTo>
                    <a:pt x="5004" y="12042"/>
                  </a:lnTo>
                  <a:lnTo>
                    <a:pt x="6939" y="12042"/>
                  </a:lnTo>
                  <a:lnTo>
                    <a:pt x="6939" y="10541"/>
                  </a:lnTo>
                  <a:cubicBezTo>
                    <a:pt x="7506" y="10408"/>
                    <a:pt x="8006" y="10207"/>
                    <a:pt x="8473" y="9907"/>
                  </a:cubicBezTo>
                  <a:lnTo>
                    <a:pt x="9541" y="10975"/>
                  </a:lnTo>
                  <a:lnTo>
                    <a:pt x="10875" y="9640"/>
                  </a:lnTo>
                  <a:lnTo>
                    <a:pt x="9808" y="8573"/>
                  </a:lnTo>
                  <a:cubicBezTo>
                    <a:pt x="10074" y="8106"/>
                    <a:pt x="10341" y="7572"/>
                    <a:pt x="10408" y="7038"/>
                  </a:cubicBezTo>
                  <a:lnTo>
                    <a:pt x="11942" y="7038"/>
                  </a:lnTo>
                  <a:lnTo>
                    <a:pt x="11942" y="6938"/>
                  </a:lnTo>
                  <a:lnTo>
                    <a:pt x="11942" y="5037"/>
                  </a:lnTo>
                  <a:lnTo>
                    <a:pt x="10408" y="5037"/>
                  </a:lnTo>
                  <a:cubicBezTo>
                    <a:pt x="10308" y="4437"/>
                    <a:pt x="10074" y="3936"/>
                    <a:pt x="9808" y="3469"/>
                  </a:cubicBezTo>
                  <a:lnTo>
                    <a:pt x="10875" y="2402"/>
                  </a:lnTo>
                  <a:lnTo>
                    <a:pt x="9541" y="1068"/>
                  </a:lnTo>
                  <a:lnTo>
                    <a:pt x="8473" y="2135"/>
                  </a:lnTo>
                  <a:cubicBezTo>
                    <a:pt x="8006" y="1835"/>
                    <a:pt x="7473" y="1601"/>
                    <a:pt x="6939" y="1501"/>
                  </a:cubicBezTo>
                  <a:lnTo>
                    <a:pt x="6939" y="0"/>
                  </a:lnTo>
                  <a:close/>
                </a:path>
              </a:pathLst>
            </a:custGeom>
            <a:solidFill>
              <a:srgbClr val="6E9BD3">
                <a:alpha val="434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76" name="Google Shape;1176;p46"/>
            <p:cNvSpPr/>
            <p:nvPr/>
          </p:nvSpPr>
          <p:spPr>
            <a:xfrm>
              <a:off x="5304800" y="1084550"/>
              <a:ext cx="437825" cy="437850"/>
            </a:xfrm>
            <a:custGeom>
              <a:avLst/>
              <a:gdLst/>
              <a:ahLst/>
              <a:cxnLst/>
              <a:rect l="l" t="t" r="r" b="b"/>
              <a:pathLst>
                <a:path w="17513" h="17514" extrusionOk="0">
                  <a:moveTo>
                    <a:pt x="8740" y="5204"/>
                  </a:moveTo>
                  <a:cubicBezTo>
                    <a:pt x="9207" y="5204"/>
                    <a:pt x="9674" y="5304"/>
                    <a:pt x="10074" y="5471"/>
                  </a:cubicBezTo>
                  <a:lnTo>
                    <a:pt x="10141" y="5438"/>
                  </a:lnTo>
                  <a:lnTo>
                    <a:pt x="10141" y="5505"/>
                  </a:lnTo>
                  <a:cubicBezTo>
                    <a:pt x="10975" y="5871"/>
                    <a:pt x="11642" y="6539"/>
                    <a:pt x="12009" y="7373"/>
                  </a:cubicBezTo>
                  <a:lnTo>
                    <a:pt x="12075" y="7373"/>
                  </a:lnTo>
                  <a:lnTo>
                    <a:pt x="12042" y="7439"/>
                  </a:lnTo>
                  <a:cubicBezTo>
                    <a:pt x="12209" y="7840"/>
                    <a:pt x="12309" y="8307"/>
                    <a:pt x="12309" y="8774"/>
                  </a:cubicBezTo>
                  <a:cubicBezTo>
                    <a:pt x="12309" y="9207"/>
                    <a:pt x="12209" y="9674"/>
                    <a:pt x="12042" y="10108"/>
                  </a:cubicBezTo>
                  <a:lnTo>
                    <a:pt x="12075" y="10141"/>
                  </a:lnTo>
                  <a:lnTo>
                    <a:pt x="12009" y="10141"/>
                  </a:lnTo>
                  <a:cubicBezTo>
                    <a:pt x="11642" y="10975"/>
                    <a:pt x="10975" y="11642"/>
                    <a:pt x="10141" y="12009"/>
                  </a:cubicBezTo>
                  <a:lnTo>
                    <a:pt x="10141" y="12109"/>
                  </a:lnTo>
                  <a:lnTo>
                    <a:pt x="10074" y="12043"/>
                  </a:lnTo>
                  <a:cubicBezTo>
                    <a:pt x="9674" y="12209"/>
                    <a:pt x="9207" y="12309"/>
                    <a:pt x="8740" y="12309"/>
                  </a:cubicBezTo>
                  <a:cubicBezTo>
                    <a:pt x="8306" y="12309"/>
                    <a:pt x="7839" y="12209"/>
                    <a:pt x="7405" y="12043"/>
                  </a:cubicBezTo>
                  <a:lnTo>
                    <a:pt x="7372" y="12109"/>
                  </a:lnTo>
                  <a:lnTo>
                    <a:pt x="7372" y="12009"/>
                  </a:lnTo>
                  <a:cubicBezTo>
                    <a:pt x="6538" y="11642"/>
                    <a:pt x="5871" y="10975"/>
                    <a:pt x="5504" y="10141"/>
                  </a:cubicBezTo>
                  <a:lnTo>
                    <a:pt x="5404" y="10141"/>
                  </a:lnTo>
                  <a:lnTo>
                    <a:pt x="5471" y="10108"/>
                  </a:lnTo>
                  <a:cubicBezTo>
                    <a:pt x="5304" y="9674"/>
                    <a:pt x="5204" y="9207"/>
                    <a:pt x="5204" y="8774"/>
                  </a:cubicBezTo>
                  <a:cubicBezTo>
                    <a:pt x="5204" y="8307"/>
                    <a:pt x="5304" y="7840"/>
                    <a:pt x="5471" y="7439"/>
                  </a:cubicBezTo>
                  <a:lnTo>
                    <a:pt x="5404" y="7373"/>
                  </a:lnTo>
                  <a:lnTo>
                    <a:pt x="5504" y="7373"/>
                  </a:lnTo>
                  <a:cubicBezTo>
                    <a:pt x="5871" y="6539"/>
                    <a:pt x="6538" y="5871"/>
                    <a:pt x="7372" y="5505"/>
                  </a:cubicBezTo>
                  <a:lnTo>
                    <a:pt x="7372" y="5438"/>
                  </a:lnTo>
                  <a:lnTo>
                    <a:pt x="7405" y="5471"/>
                  </a:lnTo>
                  <a:cubicBezTo>
                    <a:pt x="7839" y="5304"/>
                    <a:pt x="8306" y="5204"/>
                    <a:pt x="8740" y="5204"/>
                  </a:cubicBezTo>
                  <a:close/>
                  <a:moveTo>
                    <a:pt x="7372" y="1"/>
                  </a:moveTo>
                  <a:lnTo>
                    <a:pt x="7372" y="2202"/>
                  </a:lnTo>
                  <a:cubicBezTo>
                    <a:pt x="6538" y="2369"/>
                    <a:pt x="5804" y="2703"/>
                    <a:pt x="5137" y="3170"/>
                  </a:cubicBezTo>
                  <a:lnTo>
                    <a:pt x="3536" y="1602"/>
                  </a:lnTo>
                  <a:lnTo>
                    <a:pt x="1568" y="3536"/>
                  </a:lnTo>
                  <a:lnTo>
                    <a:pt x="3169" y="5138"/>
                  </a:lnTo>
                  <a:cubicBezTo>
                    <a:pt x="2702" y="5805"/>
                    <a:pt x="2402" y="6605"/>
                    <a:pt x="2202" y="7373"/>
                  </a:cubicBezTo>
                  <a:lnTo>
                    <a:pt x="0" y="7373"/>
                  </a:lnTo>
                  <a:lnTo>
                    <a:pt x="0" y="10141"/>
                  </a:lnTo>
                  <a:lnTo>
                    <a:pt x="2202" y="10141"/>
                  </a:lnTo>
                  <a:cubicBezTo>
                    <a:pt x="2369" y="10975"/>
                    <a:pt x="2702" y="11709"/>
                    <a:pt x="3169" y="12376"/>
                  </a:cubicBezTo>
                  <a:lnTo>
                    <a:pt x="1568" y="13977"/>
                  </a:lnTo>
                  <a:lnTo>
                    <a:pt x="3536" y="15945"/>
                  </a:lnTo>
                  <a:lnTo>
                    <a:pt x="5137" y="14344"/>
                  </a:lnTo>
                  <a:cubicBezTo>
                    <a:pt x="5804" y="14811"/>
                    <a:pt x="6572" y="15111"/>
                    <a:pt x="7372" y="15312"/>
                  </a:cubicBezTo>
                  <a:lnTo>
                    <a:pt x="7372" y="17513"/>
                  </a:lnTo>
                  <a:lnTo>
                    <a:pt x="10141" y="17513"/>
                  </a:lnTo>
                  <a:lnTo>
                    <a:pt x="10141" y="15312"/>
                  </a:lnTo>
                  <a:cubicBezTo>
                    <a:pt x="10975" y="15145"/>
                    <a:pt x="11709" y="14811"/>
                    <a:pt x="12376" y="14344"/>
                  </a:cubicBezTo>
                  <a:lnTo>
                    <a:pt x="13977" y="15945"/>
                  </a:lnTo>
                  <a:lnTo>
                    <a:pt x="15912" y="13977"/>
                  </a:lnTo>
                  <a:lnTo>
                    <a:pt x="14344" y="12376"/>
                  </a:lnTo>
                  <a:cubicBezTo>
                    <a:pt x="14811" y="11709"/>
                    <a:pt x="15078" y="10942"/>
                    <a:pt x="15311" y="10141"/>
                  </a:cubicBezTo>
                  <a:lnTo>
                    <a:pt x="17513" y="10141"/>
                  </a:lnTo>
                  <a:lnTo>
                    <a:pt x="17513" y="7373"/>
                  </a:lnTo>
                  <a:lnTo>
                    <a:pt x="15311" y="7373"/>
                  </a:lnTo>
                  <a:cubicBezTo>
                    <a:pt x="15144" y="6539"/>
                    <a:pt x="14811" y="5805"/>
                    <a:pt x="14344" y="5138"/>
                  </a:cubicBezTo>
                  <a:lnTo>
                    <a:pt x="15912" y="3536"/>
                  </a:lnTo>
                  <a:lnTo>
                    <a:pt x="13977" y="1602"/>
                  </a:lnTo>
                  <a:lnTo>
                    <a:pt x="12376" y="3170"/>
                  </a:lnTo>
                  <a:cubicBezTo>
                    <a:pt x="11709" y="2703"/>
                    <a:pt x="10908" y="2436"/>
                    <a:pt x="10141" y="2202"/>
                  </a:cubicBezTo>
                  <a:lnTo>
                    <a:pt x="10141" y="1"/>
                  </a:lnTo>
                  <a:close/>
                </a:path>
              </a:pathLst>
            </a:custGeom>
            <a:solidFill>
              <a:srgbClr val="6E9BD3">
                <a:alpha val="434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177" name="Google Shape;1177;p46"/>
          <p:cNvSpPr/>
          <p:nvPr/>
        </p:nvSpPr>
        <p:spPr>
          <a:xfrm>
            <a:off x="8153800" y="6253733"/>
            <a:ext cx="2439200" cy="278400"/>
          </a:xfrm>
          <a:prstGeom prst="ellipse">
            <a:avLst/>
          </a:prstGeom>
          <a:solidFill>
            <a:srgbClr val="212529">
              <a:alpha val="3988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 name="Google Shape;862;p44">
            <a:extLst>
              <a:ext uri="{FF2B5EF4-FFF2-40B4-BE49-F238E27FC236}">
                <a16:creationId xmlns:a16="http://schemas.microsoft.com/office/drawing/2014/main" id="{0B0D9101-3DB5-6598-B09B-1C8E3E48B2A4}"/>
              </a:ext>
            </a:extLst>
          </p:cNvPr>
          <p:cNvSpPr txBox="1">
            <a:spLocks/>
          </p:cNvSpPr>
          <p:nvPr/>
        </p:nvSpPr>
        <p:spPr>
          <a:xfrm>
            <a:off x="1303184" y="1096452"/>
            <a:ext cx="5192800" cy="896000"/>
          </a:xfrm>
          <a:prstGeom prst="rect">
            <a:avLst/>
          </a:prstGeom>
        </p:spPr>
        <p:txBody>
          <a:bodyPr spcFirstLastPara="1" vert="horz" wrap="square" lIns="121900" tIns="121900" rIns="121900" bIns="121900" rtlCol="0" anchor="t" anchorCtr="0">
            <a:noAutofit/>
          </a:bodyPr>
          <a:lstStyle>
            <a:lvl1pPr lvl="0" algn="l" defTabSz="914400" rtl="0" eaLnBrk="1" latinLnBrk="0" hangingPunct="1">
              <a:lnSpc>
                <a:spcPct val="90000"/>
              </a:lnSpc>
              <a:spcBef>
                <a:spcPts val="0"/>
              </a:spcBef>
              <a:spcAft>
                <a:spcPts val="0"/>
              </a:spcAft>
              <a:buSzPts val="3600"/>
              <a:buNone/>
              <a:defRPr sz="4667" kern="1200">
                <a:solidFill>
                  <a:schemeClr val="tx1"/>
                </a:solidFill>
                <a:latin typeface="+mj-lt"/>
                <a:ea typeface="+mj-ea"/>
                <a:cs typeface="+mj-cs"/>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pPr marL="0" marR="0" lvl="0" indent="0" algn="l" defTabSz="914400" rtl="0" eaLnBrk="1" fontAlgn="auto" latinLnBrk="0" hangingPunct="1">
              <a:lnSpc>
                <a:spcPct val="90000"/>
              </a:lnSpc>
              <a:spcBef>
                <a:spcPts val="0"/>
              </a:spcBef>
              <a:spcAft>
                <a:spcPts val="0"/>
              </a:spcAft>
              <a:buClrTx/>
              <a:buSzPts val="3600"/>
              <a:buFontTx/>
              <a:buNone/>
              <a:tabLst/>
              <a:defRPr/>
            </a:pPr>
            <a:r>
              <a:rPr kumimoji="0" lang="en-US" sz="4800" b="1" i="0" u="none" strike="noStrike" kern="1200" cap="none" spc="0" normalizeH="0" baseline="0" noProof="0">
                <a:ln>
                  <a:noFill/>
                </a:ln>
                <a:solidFill>
                  <a:sysClr val="windowText" lastClr="000000"/>
                </a:solidFill>
                <a:effectLst/>
                <a:uLnTx/>
                <a:uFillTx/>
                <a:latin typeface="Calibri Light" panose="020F0302020204030204"/>
                <a:ea typeface="+mj-ea"/>
                <a:cs typeface="+mj-cs"/>
              </a:rPr>
              <a:t>Big Question</a:t>
            </a:r>
            <a:endParaRPr kumimoji="0" lang="en-US" sz="4800" b="1" i="0" u="none" strike="noStrike" kern="1200" cap="none" spc="0" normalizeH="0" baseline="0" noProof="0" dirty="0">
              <a:ln>
                <a:noFill/>
              </a:ln>
              <a:solidFill>
                <a:sysClr val="windowText" lastClr="000000"/>
              </a:solidFill>
              <a:effectLst/>
              <a:uLnTx/>
              <a:uFillTx/>
              <a:latin typeface="Calibri Light" panose="020F0302020204030204"/>
              <a:ea typeface="+mj-ea"/>
              <a:cs typeface="+mj-cs"/>
            </a:endParaRPr>
          </a:p>
        </p:txBody>
      </p:sp>
      <p:sp>
        <p:nvSpPr>
          <p:cNvPr id="10" name="Google Shape;863;p44">
            <a:extLst>
              <a:ext uri="{FF2B5EF4-FFF2-40B4-BE49-F238E27FC236}">
                <a16:creationId xmlns:a16="http://schemas.microsoft.com/office/drawing/2014/main" id="{225867D5-9B66-275B-F42B-ED41402ADA7E}"/>
              </a:ext>
            </a:extLst>
          </p:cNvPr>
          <p:cNvSpPr txBox="1">
            <a:spLocks/>
          </p:cNvSpPr>
          <p:nvPr/>
        </p:nvSpPr>
        <p:spPr>
          <a:xfrm>
            <a:off x="554392" y="2320153"/>
            <a:ext cx="6467511" cy="2358400"/>
          </a:xfrm>
          <a:prstGeom prst="rect">
            <a:avLst/>
          </a:prstGeom>
        </p:spPr>
        <p:txBody>
          <a:bodyPr spcFirstLastPara="1" vert="horz" wrap="square" lIns="121900" tIns="121900" rIns="121900" bIns="121900" rtlCol="0" anchor="t" anchorCtr="0">
            <a:noAutofit/>
          </a:bodyPr>
          <a:lstStyle>
            <a:lvl1pPr marL="228600" lvl="0" indent="-228600" algn="l" defTabSz="914400" rtl="0" eaLnBrk="1" latinLnBrk="0" hangingPunct="1">
              <a:lnSpc>
                <a:spcPct val="100000"/>
              </a:lnSpc>
              <a:spcBef>
                <a:spcPts val="0"/>
              </a:spcBef>
              <a:spcAft>
                <a:spcPts val="0"/>
              </a:spcAft>
              <a:buSzPts val="1400"/>
              <a:buFont typeface="Arial" panose="020B0604020202020204" pitchFamily="34" charset="0"/>
              <a:buNone/>
              <a:defRPr sz="2133" kern="1200">
                <a:solidFill>
                  <a:schemeClr val="tx1"/>
                </a:solidFill>
                <a:latin typeface="+mn-lt"/>
                <a:ea typeface="+mn-ea"/>
                <a:cs typeface="+mn-cs"/>
              </a:defRPr>
            </a:lvl1pPr>
            <a:lvl2pPr marL="685800" lvl="1" indent="-228600" algn="ctr" defTabSz="914400" rtl="0" eaLnBrk="1" latinLnBrk="0" hangingPunct="1">
              <a:lnSpc>
                <a:spcPct val="100000"/>
              </a:lnSpc>
              <a:spcBef>
                <a:spcPts val="0"/>
              </a:spcBef>
              <a:spcAft>
                <a:spcPts val="0"/>
              </a:spcAft>
              <a:buSzPts val="1400"/>
              <a:buFont typeface="Arial" panose="020B0604020202020204" pitchFamily="34" charset="0"/>
              <a:buNone/>
              <a:defRPr sz="2400" kern="1200">
                <a:solidFill>
                  <a:schemeClr val="tx1"/>
                </a:solidFill>
                <a:latin typeface="+mn-lt"/>
                <a:ea typeface="+mn-ea"/>
                <a:cs typeface="+mn-cs"/>
              </a:defRPr>
            </a:lvl2pPr>
            <a:lvl3pPr marL="1143000" lvl="2" indent="-228600" algn="ctr" defTabSz="914400" rtl="0" eaLnBrk="1" latinLnBrk="0" hangingPunct="1">
              <a:lnSpc>
                <a:spcPct val="100000"/>
              </a:lnSpc>
              <a:spcBef>
                <a:spcPts val="0"/>
              </a:spcBef>
              <a:spcAft>
                <a:spcPts val="0"/>
              </a:spcAft>
              <a:buSzPts val="1400"/>
              <a:buFont typeface="Arial" panose="020B0604020202020204" pitchFamily="34" charset="0"/>
              <a:buNone/>
              <a:defRPr sz="2000" kern="1200">
                <a:solidFill>
                  <a:schemeClr val="tx1"/>
                </a:solidFill>
                <a:latin typeface="+mn-lt"/>
                <a:ea typeface="+mn-ea"/>
                <a:cs typeface="+mn-cs"/>
              </a:defRPr>
            </a:lvl3pPr>
            <a:lvl4pPr marL="1600200" lvl="3" indent="-228600" algn="ctr"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4pPr>
            <a:lvl5pPr marL="2057400" lvl="4" indent="-228600" algn="ctr"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5pPr>
            <a:lvl6pPr marL="2514600" lvl="5" indent="-228600" algn="ctr"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6pPr>
            <a:lvl7pPr marL="2971800" lvl="6" indent="-228600" algn="ctr"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7pPr>
            <a:lvl8pPr marL="3429000" lvl="7" indent="-228600" algn="ctr"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8pPr>
            <a:lvl9pPr marL="3886200" lvl="8" indent="-228600" algn="ctr" defTabSz="914400" rtl="0" eaLnBrk="1" latinLnBrk="0" hangingPunct="1">
              <a:lnSpc>
                <a:spcPct val="10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50000"/>
              </a:lnSpc>
              <a:spcBef>
                <a:spcPts val="0"/>
              </a:spcBef>
              <a:spcAft>
                <a:spcPts val="0"/>
              </a:spcAft>
              <a:buClrTx/>
              <a:buSzPts val="1400"/>
              <a:buFont typeface="Arial" panose="020B0604020202020204" pitchFamily="34" charset="0"/>
              <a:buChar char="•"/>
              <a:tabLst/>
              <a:defRPr/>
            </a:pPr>
            <a:r>
              <a:rPr kumimoji="0" lang="vi-VN" sz="2133"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mn-cs"/>
              </a:rPr>
              <a:t>Which is the most profitable Product line in the Superstore? </a:t>
            </a:r>
          </a:p>
          <a:p>
            <a:pPr marL="342900" marR="0" lvl="0" indent="-342900" algn="l" defTabSz="914400" rtl="0" eaLnBrk="1" fontAlgn="auto" latinLnBrk="0" hangingPunct="1">
              <a:lnSpc>
                <a:spcPct val="150000"/>
              </a:lnSpc>
              <a:spcBef>
                <a:spcPts val="0"/>
              </a:spcBef>
              <a:spcAft>
                <a:spcPts val="0"/>
              </a:spcAft>
              <a:buClrTx/>
              <a:buSzPts val="1400"/>
              <a:buFont typeface="Arial" panose="020B0604020202020204" pitchFamily="34" charset="0"/>
              <a:buChar char="•"/>
              <a:tabLst/>
              <a:defRPr/>
            </a:pPr>
            <a:r>
              <a:rPr kumimoji="0" lang="vi-VN" sz="2133"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mn-cs"/>
              </a:rPr>
              <a:t>How can the Superstore strategically maximise profitability?</a:t>
            </a:r>
          </a:p>
        </p:txBody>
      </p:sp>
      <p:sp>
        <p:nvSpPr>
          <p:cNvPr id="11" name="Google Shape;6030;p63">
            <a:extLst>
              <a:ext uri="{FF2B5EF4-FFF2-40B4-BE49-F238E27FC236}">
                <a16:creationId xmlns:a16="http://schemas.microsoft.com/office/drawing/2014/main" id="{0BF2B051-7F25-FDE6-0618-04CEE45CA9E3}"/>
              </a:ext>
            </a:extLst>
          </p:cNvPr>
          <p:cNvSpPr/>
          <p:nvPr/>
        </p:nvSpPr>
        <p:spPr>
          <a:xfrm>
            <a:off x="704207" y="1271611"/>
            <a:ext cx="597877" cy="545682"/>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44546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2" name="TextBox 1">
            <a:extLst>
              <a:ext uri="{FF2B5EF4-FFF2-40B4-BE49-F238E27FC236}">
                <a16:creationId xmlns:a16="http://schemas.microsoft.com/office/drawing/2014/main" id="{8AAA1161-B92D-47E5-00B6-3B84F4E40B32}"/>
              </a:ext>
            </a:extLst>
          </p:cNvPr>
          <p:cNvSpPr txBox="1"/>
          <p:nvPr/>
        </p:nvSpPr>
        <p:spPr>
          <a:xfrm>
            <a:off x="5627004" y="6404460"/>
            <a:ext cx="6097712" cy="307777"/>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51CB68-6F21-AF43-B057-CC91713153E9}" type="slidenum">
              <a:rPr kumimoji="0" lang="en-VN" sz="1400" b="1" i="0" u="none" strike="noStrike" kern="1200" cap="none" spc="0" normalizeH="0" baseline="0" noProof="0" smtClean="0">
                <a:ln>
                  <a:noFill/>
                </a:ln>
                <a:solidFill>
                  <a:schemeClr val="bg1"/>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VN" sz="14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14"/>
        <p:cNvGrpSpPr/>
        <p:nvPr/>
      </p:nvGrpSpPr>
      <p:grpSpPr>
        <a:xfrm>
          <a:off x="0" y="0"/>
          <a:ext cx="0" cy="0"/>
          <a:chOff x="0" y="0"/>
          <a:chExt cx="0" cy="0"/>
        </a:xfrm>
      </p:grpSpPr>
      <p:pic>
        <p:nvPicPr>
          <p:cNvPr id="2117" name="Google Shape;2117;p55"/>
          <p:cNvPicPr preferRelativeResize="0">
            <a:picLocks noGrp="1"/>
          </p:cNvPicPr>
          <p:nvPr>
            <p:ph type="pic" idx="2"/>
          </p:nvPr>
        </p:nvPicPr>
        <p:blipFill rotWithShape="1">
          <a:blip r:embed="rId3">
            <a:alphaModFix/>
          </a:blip>
          <a:srcRect l="10557" r="22749"/>
          <a:stretch/>
        </p:blipFill>
        <p:spPr>
          <a:xfrm>
            <a:off x="6096001" y="0"/>
            <a:ext cx="6095865" cy="6092000"/>
          </a:xfrm>
          <a:prstGeom prst="rect">
            <a:avLst/>
          </a:prstGeom>
        </p:spPr>
      </p:pic>
      <p:grpSp>
        <p:nvGrpSpPr>
          <p:cNvPr id="2118" name="Google Shape;2118;p55"/>
          <p:cNvGrpSpPr/>
          <p:nvPr/>
        </p:nvGrpSpPr>
        <p:grpSpPr>
          <a:xfrm>
            <a:off x="604267" y="314867"/>
            <a:ext cx="1282067" cy="1070800"/>
            <a:chOff x="4781075" y="719300"/>
            <a:chExt cx="961550" cy="803100"/>
          </a:xfrm>
        </p:grpSpPr>
        <p:sp>
          <p:nvSpPr>
            <p:cNvPr id="2119" name="Google Shape;2119;p55"/>
            <p:cNvSpPr/>
            <p:nvPr/>
          </p:nvSpPr>
          <p:spPr>
            <a:xfrm>
              <a:off x="4781075" y="822700"/>
              <a:ext cx="522900" cy="522075"/>
            </a:xfrm>
            <a:custGeom>
              <a:avLst/>
              <a:gdLst/>
              <a:ahLst/>
              <a:cxnLst/>
              <a:rect l="l" t="t" r="r" b="b"/>
              <a:pathLst>
                <a:path w="20916" h="20883" extrusionOk="0">
                  <a:moveTo>
                    <a:pt x="10475" y="6205"/>
                  </a:moveTo>
                  <a:cubicBezTo>
                    <a:pt x="11009" y="6205"/>
                    <a:pt x="11576" y="6338"/>
                    <a:pt x="12076" y="6505"/>
                  </a:cubicBezTo>
                  <a:lnTo>
                    <a:pt x="12143" y="6438"/>
                  </a:lnTo>
                  <a:lnTo>
                    <a:pt x="12143" y="6505"/>
                  </a:lnTo>
                  <a:cubicBezTo>
                    <a:pt x="13144" y="6939"/>
                    <a:pt x="13944" y="7706"/>
                    <a:pt x="14344" y="8773"/>
                  </a:cubicBezTo>
                  <a:lnTo>
                    <a:pt x="14445" y="8773"/>
                  </a:lnTo>
                  <a:lnTo>
                    <a:pt x="14344" y="8840"/>
                  </a:lnTo>
                  <a:cubicBezTo>
                    <a:pt x="14578" y="9340"/>
                    <a:pt x="14645" y="9841"/>
                    <a:pt x="14645" y="10441"/>
                  </a:cubicBezTo>
                  <a:cubicBezTo>
                    <a:pt x="14645" y="10975"/>
                    <a:pt x="14511" y="11509"/>
                    <a:pt x="14344" y="12009"/>
                  </a:cubicBezTo>
                  <a:lnTo>
                    <a:pt x="14445" y="12109"/>
                  </a:lnTo>
                  <a:lnTo>
                    <a:pt x="14344" y="12109"/>
                  </a:lnTo>
                  <a:cubicBezTo>
                    <a:pt x="13944" y="13110"/>
                    <a:pt x="13144" y="13910"/>
                    <a:pt x="12143" y="14344"/>
                  </a:cubicBezTo>
                  <a:lnTo>
                    <a:pt x="12143" y="14444"/>
                  </a:lnTo>
                  <a:lnTo>
                    <a:pt x="12076" y="14344"/>
                  </a:lnTo>
                  <a:cubicBezTo>
                    <a:pt x="11576" y="14578"/>
                    <a:pt x="11075" y="14644"/>
                    <a:pt x="10475" y="14644"/>
                  </a:cubicBezTo>
                  <a:cubicBezTo>
                    <a:pt x="9941" y="14644"/>
                    <a:pt x="9408" y="14511"/>
                    <a:pt x="8907" y="14344"/>
                  </a:cubicBezTo>
                  <a:lnTo>
                    <a:pt x="8807" y="14444"/>
                  </a:lnTo>
                  <a:lnTo>
                    <a:pt x="8807" y="14344"/>
                  </a:lnTo>
                  <a:cubicBezTo>
                    <a:pt x="7806" y="13944"/>
                    <a:pt x="7006" y="13143"/>
                    <a:pt x="6572" y="12109"/>
                  </a:cubicBezTo>
                  <a:lnTo>
                    <a:pt x="6472" y="12109"/>
                  </a:lnTo>
                  <a:lnTo>
                    <a:pt x="6572" y="12009"/>
                  </a:lnTo>
                  <a:cubicBezTo>
                    <a:pt x="6339" y="11509"/>
                    <a:pt x="6272" y="11008"/>
                    <a:pt x="6272" y="10441"/>
                  </a:cubicBezTo>
                  <a:cubicBezTo>
                    <a:pt x="6272" y="9907"/>
                    <a:pt x="6405" y="9340"/>
                    <a:pt x="6572" y="8840"/>
                  </a:cubicBezTo>
                  <a:lnTo>
                    <a:pt x="6472" y="8773"/>
                  </a:lnTo>
                  <a:lnTo>
                    <a:pt x="6572" y="8773"/>
                  </a:lnTo>
                  <a:cubicBezTo>
                    <a:pt x="6973" y="7773"/>
                    <a:pt x="7773" y="6972"/>
                    <a:pt x="8807" y="6505"/>
                  </a:cubicBezTo>
                  <a:lnTo>
                    <a:pt x="8807" y="6438"/>
                  </a:lnTo>
                  <a:lnTo>
                    <a:pt x="8874" y="6505"/>
                  </a:lnTo>
                  <a:cubicBezTo>
                    <a:pt x="9374" y="6305"/>
                    <a:pt x="9875" y="6205"/>
                    <a:pt x="10475" y="6205"/>
                  </a:cubicBezTo>
                  <a:close/>
                  <a:moveTo>
                    <a:pt x="8807" y="0"/>
                  </a:moveTo>
                  <a:lnTo>
                    <a:pt x="8807" y="2636"/>
                  </a:lnTo>
                  <a:cubicBezTo>
                    <a:pt x="7840" y="2836"/>
                    <a:pt x="6939" y="3203"/>
                    <a:pt x="6105" y="3770"/>
                  </a:cubicBezTo>
                  <a:lnTo>
                    <a:pt x="4237" y="1868"/>
                  </a:lnTo>
                  <a:lnTo>
                    <a:pt x="1902" y="4203"/>
                  </a:lnTo>
                  <a:lnTo>
                    <a:pt x="3770" y="6105"/>
                  </a:lnTo>
                  <a:cubicBezTo>
                    <a:pt x="3237" y="6872"/>
                    <a:pt x="2836" y="7806"/>
                    <a:pt x="2636" y="8807"/>
                  </a:cubicBezTo>
                  <a:lnTo>
                    <a:pt x="1" y="8807"/>
                  </a:lnTo>
                  <a:lnTo>
                    <a:pt x="1" y="12109"/>
                  </a:lnTo>
                  <a:lnTo>
                    <a:pt x="2636" y="12109"/>
                  </a:lnTo>
                  <a:cubicBezTo>
                    <a:pt x="2836" y="13076"/>
                    <a:pt x="3237" y="13977"/>
                    <a:pt x="3770" y="14811"/>
                  </a:cubicBezTo>
                  <a:lnTo>
                    <a:pt x="1902" y="16679"/>
                  </a:lnTo>
                  <a:lnTo>
                    <a:pt x="4237" y="19014"/>
                  </a:lnTo>
                  <a:lnTo>
                    <a:pt x="6105" y="17146"/>
                  </a:lnTo>
                  <a:cubicBezTo>
                    <a:pt x="6906" y="17680"/>
                    <a:pt x="7806" y="18080"/>
                    <a:pt x="8807" y="18280"/>
                  </a:cubicBezTo>
                  <a:lnTo>
                    <a:pt x="8807" y="20882"/>
                  </a:lnTo>
                  <a:lnTo>
                    <a:pt x="12110" y="20882"/>
                  </a:lnTo>
                  <a:lnTo>
                    <a:pt x="12110" y="18280"/>
                  </a:lnTo>
                  <a:cubicBezTo>
                    <a:pt x="13077" y="18080"/>
                    <a:pt x="13978" y="17680"/>
                    <a:pt x="14811" y="17146"/>
                  </a:cubicBezTo>
                  <a:lnTo>
                    <a:pt x="16679" y="19014"/>
                  </a:lnTo>
                  <a:lnTo>
                    <a:pt x="19014" y="16679"/>
                  </a:lnTo>
                  <a:lnTo>
                    <a:pt x="17146" y="14811"/>
                  </a:lnTo>
                  <a:cubicBezTo>
                    <a:pt x="17680" y="14010"/>
                    <a:pt x="18080" y="13110"/>
                    <a:pt x="18281" y="12109"/>
                  </a:cubicBezTo>
                  <a:lnTo>
                    <a:pt x="20916" y="12109"/>
                  </a:lnTo>
                  <a:lnTo>
                    <a:pt x="20916" y="8807"/>
                  </a:lnTo>
                  <a:lnTo>
                    <a:pt x="18281" y="8807"/>
                  </a:lnTo>
                  <a:cubicBezTo>
                    <a:pt x="18080" y="7839"/>
                    <a:pt x="17680" y="6939"/>
                    <a:pt x="17146" y="6105"/>
                  </a:cubicBezTo>
                  <a:lnTo>
                    <a:pt x="19014" y="4203"/>
                  </a:lnTo>
                  <a:lnTo>
                    <a:pt x="16679" y="1868"/>
                  </a:lnTo>
                  <a:lnTo>
                    <a:pt x="14811" y="3770"/>
                  </a:lnTo>
                  <a:cubicBezTo>
                    <a:pt x="14011" y="3236"/>
                    <a:pt x="13110" y="2836"/>
                    <a:pt x="12110" y="2636"/>
                  </a:cubicBezTo>
                  <a:lnTo>
                    <a:pt x="12110" y="0"/>
                  </a:lnTo>
                  <a:close/>
                </a:path>
              </a:pathLst>
            </a:custGeom>
            <a:solidFill>
              <a:srgbClr val="6E9BD3">
                <a:alpha val="434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20" name="Google Shape;2120;p55"/>
            <p:cNvSpPr/>
            <p:nvPr/>
          </p:nvSpPr>
          <p:spPr>
            <a:xfrm>
              <a:off x="5305625" y="719300"/>
              <a:ext cx="298575" cy="301075"/>
            </a:xfrm>
            <a:custGeom>
              <a:avLst/>
              <a:gdLst/>
              <a:ahLst/>
              <a:cxnLst/>
              <a:rect l="l" t="t" r="r" b="b"/>
              <a:pathLst>
                <a:path w="11943" h="12043" extrusionOk="0">
                  <a:moveTo>
                    <a:pt x="5905" y="3569"/>
                  </a:moveTo>
                  <a:cubicBezTo>
                    <a:pt x="6238" y="3569"/>
                    <a:pt x="6539" y="3636"/>
                    <a:pt x="6839" y="3736"/>
                  </a:cubicBezTo>
                  <a:lnTo>
                    <a:pt x="6872" y="3703"/>
                  </a:lnTo>
                  <a:lnTo>
                    <a:pt x="6872" y="3736"/>
                  </a:lnTo>
                  <a:cubicBezTo>
                    <a:pt x="7473" y="3970"/>
                    <a:pt x="7906" y="4437"/>
                    <a:pt x="8173" y="5037"/>
                  </a:cubicBezTo>
                  <a:lnTo>
                    <a:pt x="8206" y="5037"/>
                  </a:lnTo>
                  <a:lnTo>
                    <a:pt x="8173" y="5070"/>
                  </a:lnTo>
                  <a:cubicBezTo>
                    <a:pt x="8306" y="5371"/>
                    <a:pt x="8340" y="5637"/>
                    <a:pt x="8340" y="5971"/>
                  </a:cubicBezTo>
                  <a:cubicBezTo>
                    <a:pt x="8340" y="6305"/>
                    <a:pt x="8306" y="6605"/>
                    <a:pt x="8206" y="6938"/>
                  </a:cubicBezTo>
                  <a:lnTo>
                    <a:pt x="8173" y="6938"/>
                  </a:lnTo>
                  <a:cubicBezTo>
                    <a:pt x="7906" y="7539"/>
                    <a:pt x="7473" y="7972"/>
                    <a:pt x="6872" y="8239"/>
                  </a:cubicBezTo>
                  <a:lnTo>
                    <a:pt x="6872" y="8273"/>
                  </a:lnTo>
                  <a:lnTo>
                    <a:pt x="6839" y="8239"/>
                  </a:lnTo>
                  <a:cubicBezTo>
                    <a:pt x="6539" y="8373"/>
                    <a:pt x="6238" y="8406"/>
                    <a:pt x="5905" y="8406"/>
                  </a:cubicBezTo>
                  <a:cubicBezTo>
                    <a:pt x="5571" y="8406"/>
                    <a:pt x="5304" y="8306"/>
                    <a:pt x="5004" y="8239"/>
                  </a:cubicBezTo>
                  <a:lnTo>
                    <a:pt x="4971" y="8273"/>
                  </a:lnTo>
                  <a:lnTo>
                    <a:pt x="4971" y="8239"/>
                  </a:lnTo>
                  <a:cubicBezTo>
                    <a:pt x="4370" y="7972"/>
                    <a:pt x="3903" y="7539"/>
                    <a:pt x="3670" y="6938"/>
                  </a:cubicBezTo>
                  <a:lnTo>
                    <a:pt x="3636" y="6938"/>
                  </a:lnTo>
                  <a:lnTo>
                    <a:pt x="3670" y="6905"/>
                  </a:lnTo>
                  <a:cubicBezTo>
                    <a:pt x="3536" y="6605"/>
                    <a:pt x="3503" y="6305"/>
                    <a:pt x="3503" y="5971"/>
                  </a:cubicBezTo>
                  <a:cubicBezTo>
                    <a:pt x="3503" y="5637"/>
                    <a:pt x="3536" y="5371"/>
                    <a:pt x="3670" y="5070"/>
                  </a:cubicBezTo>
                  <a:lnTo>
                    <a:pt x="3636" y="5037"/>
                  </a:lnTo>
                  <a:lnTo>
                    <a:pt x="3670" y="5037"/>
                  </a:lnTo>
                  <a:cubicBezTo>
                    <a:pt x="3903" y="4437"/>
                    <a:pt x="4370" y="3970"/>
                    <a:pt x="4971" y="3736"/>
                  </a:cubicBezTo>
                  <a:lnTo>
                    <a:pt x="4971" y="3703"/>
                  </a:lnTo>
                  <a:lnTo>
                    <a:pt x="5004" y="3736"/>
                  </a:lnTo>
                  <a:cubicBezTo>
                    <a:pt x="5304" y="3603"/>
                    <a:pt x="5571" y="3569"/>
                    <a:pt x="5905" y="3569"/>
                  </a:cubicBezTo>
                  <a:close/>
                  <a:moveTo>
                    <a:pt x="5004" y="0"/>
                  </a:moveTo>
                  <a:lnTo>
                    <a:pt x="5004" y="1501"/>
                  </a:lnTo>
                  <a:cubicBezTo>
                    <a:pt x="4437" y="1635"/>
                    <a:pt x="3903" y="1835"/>
                    <a:pt x="3470" y="2135"/>
                  </a:cubicBezTo>
                  <a:lnTo>
                    <a:pt x="2369" y="1068"/>
                  </a:lnTo>
                  <a:lnTo>
                    <a:pt x="1035" y="2402"/>
                  </a:lnTo>
                  <a:lnTo>
                    <a:pt x="2135" y="3469"/>
                  </a:lnTo>
                  <a:cubicBezTo>
                    <a:pt x="1835" y="3936"/>
                    <a:pt x="1602" y="4470"/>
                    <a:pt x="1502" y="5037"/>
                  </a:cubicBezTo>
                  <a:lnTo>
                    <a:pt x="1" y="5037"/>
                  </a:lnTo>
                  <a:lnTo>
                    <a:pt x="1" y="6938"/>
                  </a:lnTo>
                  <a:lnTo>
                    <a:pt x="1502" y="6938"/>
                  </a:lnTo>
                  <a:cubicBezTo>
                    <a:pt x="1635" y="7539"/>
                    <a:pt x="1835" y="8006"/>
                    <a:pt x="2135" y="8473"/>
                  </a:cubicBezTo>
                  <a:lnTo>
                    <a:pt x="1035" y="9574"/>
                  </a:lnTo>
                  <a:lnTo>
                    <a:pt x="2369" y="10908"/>
                  </a:lnTo>
                  <a:lnTo>
                    <a:pt x="3470" y="9807"/>
                  </a:lnTo>
                  <a:cubicBezTo>
                    <a:pt x="3937" y="10107"/>
                    <a:pt x="4470" y="10374"/>
                    <a:pt x="5004" y="10441"/>
                  </a:cubicBezTo>
                  <a:lnTo>
                    <a:pt x="5004" y="12042"/>
                  </a:lnTo>
                  <a:lnTo>
                    <a:pt x="6939" y="12042"/>
                  </a:lnTo>
                  <a:lnTo>
                    <a:pt x="6939" y="10541"/>
                  </a:lnTo>
                  <a:cubicBezTo>
                    <a:pt x="7506" y="10408"/>
                    <a:pt x="8006" y="10207"/>
                    <a:pt x="8473" y="9907"/>
                  </a:cubicBezTo>
                  <a:lnTo>
                    <a:pt x="9541" y="10975"/>
                  </a:lnTo>
                  <a:lnTo>
                    <a:pt x="10875" y="9640"/>
                  </a:lnTo>
                  <a:lnTo>
                    <a:pt x="9808" y="8573"/>
                  </a:lnTo>
                  <a:cubicBezTo>
                    <a:pt x="10074" y="8106"/>
                    <a:pt x="10341" y="7572"/>
                    <a:pt x="10408" y="7038"/>
                  </a:cubicBezTo>
                  <a:lnTo>
                    <a:pt x="11942" y="7038"/>
                  </a:lnTo>
                  <a:lnTo>
                    <a:pt x="11942" y="6938"/>
                  </a:lnTo>
                  <a:lnTo>
                    <a:pt x="11942" y="5037"/>
                  </a:lnTo>
                  <a:lnTo>
                    <a:pt x="10408" y="5037"/>
                  </a:lnTo>
                  <a:cubicBezTo>
                    <a:pt x="10308" y="4437"/>
                    <a:pt x="10074" y="3936"/>
                    <a:pt x="9808" y="3469"/>
                  </a:cubicBezTo>
                  <a:lnTo>
                    <a:pt x="10875" y="2402"/>
                  </a:lnTo>
                  <a:lnTo>
                    <a:pt x="9541" y="1068"/>
                  </a:lnTo>
                  <a:lnTo>
                    <a:pt x="8473" y="2135"/>
                  </a:lnTo>
                  <a:cubicBezTo>
                    <a:pt x="8006" y="1835"/>
                    <a:pt x="7473" y="1601"/>
                    <a:pt x="6939" y="1501"/>
                  </a:cubicBezTo>
                  <a:lnTo>
                    <a:pt x="6939" y="0"/>
                  </a:lnTo>
                  <a:close/>
                </a:path>
              </a:pathLst>
            </a:custGeom>
            <a:solidFill>
              <a:srgbClr val="6E9BD3">
                <a:alpha val="434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21" name="Google Shape;2121;p55"/>
            <p:cNvSpPr/>
            <p:nvPr/>
          </p:nvSpPr>
          <p:spPr>
            <a:xfrm>
              <a:off x="5304800" y="1084550"/>
              <a:ext cx="437825" cy="437850"/>
            </a:xfrm>
            <a:custGeom>
              <a:avLst/>
              <a:gdLst/>
              <a:ahLst/>
              <a:cxnLst/>
              <a:rect l="l" t="t" r="r" b="b"/>
              <a:pathLst>
                <a:path w="17513" h="17514" extrusionOk="0">
                  <a:moveTo>
                    <a:pt x="8740" y="5204"/>
                  </a:moveTo>
                  <a:cubicBezTo>
                    <a:pt x="9207" y="5204"/>
                    <a:pt x="9674" y="5304"/>
                    <a:pt x="10074" y="5471"/>
                  </a:cubicBezTo>
                  <a:lnTo>
                    <a:pt x="10141" y="5438"/>
                  </a:lnTo>
                  <a:lnTo>
                    <a:pt x="10141" y="5505"/>
                  </a:lnTo>
                  <a:cubicBezTo>
                    <a:pt x="10975" y="5871"/>
                    <a:pt x="11642" y="6539"/>
                    <a:pt x="12009" y="7373"/>
                  </a:cubicBezTo>
                  <a:lnTo>
                    <a:pt x="12075" y="7373"/>
                  </a:lnTo>
                  <a:lnTo>
                    <a:pt x="12042" y="7439"/>
                  </a:lnTo>
                  <a:cubicBezTo>
                    <a:pt x="12209" y="7840"/>
                    <a:pt x="12309" y="8307"/>
                    <a:pt x="12309" y="8774"/>
                  </a:cubicBezTo>
                  <a:cubicBezTo>
                    <a:pt x="12309" y="9207"/>
                    <a:pt x="12209" y="9674"/>
                    <a:pt x="12042" y="10108"/>
                  </a:cubicBezTo>
                  <a:lnTo>
                    <a:pt x="12075" y="10141"/>
                  </a:lnTo>
                  <a:lnTo>
                    <a:pt x="12009" y="10141"/>
                  </a:lnTo>
                  <a:cubicBezTo>
                    <a:pt x="11642" y="10975"/>
                    <a:pt x="10975" y="11642"/>
                    <a:pt x="10141" y="12009"/>
                  </a:cubicBezTo>
                  <a:lnTo>
                    <a:pt x="10141" y="12109"/>
                  </a:lnTo>
                  <a:lnTo>
                    <a:pt x="10074" y="12043"/>
                  </a:lnTo>
                  <a:cubicBezTo>
                    <a:pt x="9674" y="12209"/>
                    <a:pt x="9207" y="12309"/>
                    <a:pt x="8740" y="12309"/>
                  </a:cubicBezTo>
                  <a:cubicBezTo>
                    <a:pt x="8306" y="12309"/>
                    <a:pt x="7839" y="12209"/>
                    <a:pt x="7405" y="12043"/>
                  </a:cubicBezTo>
                  <a:lnTo>
                    <a:pt x="7372" y="12109"/>
                  </a:lnTo>
                  <a:lnTo>
                    <a:pt x="7372" y="12009"/>
                  </a:lnTo>
                  <a:cubicBezTo>
                    <a:pt x="6538" y="11642"/>
                    <a:pt x="5871" y="10975"/>
                    <a:pt x="5504" y="10141"/>
                  </a:cubicBezTo>
                  <a:lnTo>
                    <a:pt x="5404" y="10141"/>
                  </a:lnTo>
                  <a:lnTo>
                    <a:pt x="5471" y="10108"/>
                  </a:lnTo>
                  <a:cubicBezTo>
                    <a:pt x="5304" y="9674"/>
                    <a:pt x="5204" y="9207"/>
                    <a:pt x="5204" y="8774"/>
                  </a:cubicBezTo>
                  <a:cubicBezTo>
                    <a:pt x="5204" y="8307"/>
                    <a:pt x="5304" y="7840"/>
                    <a:pt x="5471" y="7439"/>
                  </a:cubicBezTo>
                  <a:lnTo>
                    <a:pt x="5404" y="7373"/>
                  </a:lnTo>
                  <a:lnTo>
                    <a:pt x="5504" y="7373"/>
                  </a:lnTo>
                  <a:cubicBezTo>
                    <a:pt x="5871" y="6539"/>
                    <a:pt x="6538" y="5871"/>
                    <a:pt x="7372" y="5505"/>
                  </a:cubicBezTo>
                  <a:lnTo>
                    <a:pt x="7372" y="5438"/>
                  </a:lnTo>
                  <a:lnTo>
                    <a:pt x="7405" y="5471"/>
                  </a:lnTo>
                  <a:cubicBezTo>
                    <a:pt x="7839" y="5304"/>
                    <a:pt x="8306" y="5204"/>
                    <a:pt x="8740" y="5204"/>
                  </a:cubicBezTo>
                  <a:close/>
                  <a:moveTo>
                    <a:pt x="7372" y="1"/>
                  </a:moveTo>
                  <a:lnTo>
                    <a:pt x="7372" y="2202"/>
                  </a:lnTo>
                  <a:cubicBezTo>
                    <a:pt x="6538" y="2369"/>
                    <a:pt x="5804" y="2703"/>
                    <a:pt x="5137" y="3170"/>
                  </a:cubicBezTo>
                  <a:lnTo>
                    <a:pt x="3536" y="1602"/>
                  </a:lnTo>
                  <a:lnTo>
                    <a:pt x="1568" y="3536"/>
                  </a:lnTo>
                  <a:lnTo>
                    <a:pt x="3169" y="5138"/>
                  </a:lnTo>
                  <a:cubicBezTo>
                    <a:pt x="2702" y="5805"/>
                    <a:pt x="2402" y="6605"/>
                    <a:pt x="2202" y="7373"/>
                  </a:cubicBezTo>
                  <a:lnTo>
                    <a:pt x="0" y="7373"/>
                  </a:lnTo>
                  <a:lnTo>
                    <a:pt x="0" y="10141"/>
                  </a:lnTo>
                  <a:lnTo>
                    <a:pt x="2202" y="10141"/>
                  </a:lnTo>
                  <a:cubicBezTo>
                    <a:pt x="2369" y="10975"/>
                    <a:pt x="2702" y="11709"/>
                    <a:pt x="3169" y="12376"/>
                  </a:cubicBezTo>
                  <a:lnTo>
                    <a:pt x="1568" y="13977"/>
                  </a:lnTo>
                  <a:lnTo>
                    <a:pt x="3536" y="15945"/>
                  </a:lnTo>
                  <a:lnTo>
                    <a:pt x="5137" y="14344"/>
                  </a:lnTo>
                  <a:cubicBezTo>
                    <a:pt x="5804" y="14811"/>
                    <a:pt x="6572" y="15111"/>
                    <a:pt x="7372" y="15312"/>
                  </a:cubicBezTo>
                  <a:lnTo>
                    <a:pt x="7372" y="17513"/>
                  </a:lnTo>
                  <a:lnTo>
                    <a:pt x="10141" y="17513"/>
                  </a:lnTo>
                  <a:lnTo>
                    <a:pt x="10141" y="15312"/>
                  </a:lnTo>
                  <a:cubicBezTo>
                    <a:pt x="10975" y="15145"/>
                    <a:pt x="11709" y="14811"/>
                    <a:pt x="12376" y="14344"/>
                  </a:cubicBezTo>
                  <a:lnTo>
                    <a:pt x="13977" y="15945"/>
                  </a:lnTo>
                  <a:lnTo>
                    <a:pt x="15912" y="13977"/>
                  </a:lnTo>
                  <a:lnTo>
                    <a:pt x="14344" y="12376"/>
                  </a:lnTo>
                  <a:cubicBezTo>
                    <a:pt x="14811" y="11709"/>
                    <a:pt x="15078" y="10942"/>
                    <a:pt x="15311" y="10141"/>
                  </a:cubicBezTo>
                  <a:lnTo>
                    <a:pt x="17513" y="10141"/>
                  </a:lnTo>
                  <a:lnTo>
                    <a:pt x="17513" y="7373"/>
                  </a:lnTo>
                  <a:lnTo>
                    <a:pt x="15311" y="7373"/>
                  </a:lnTo>
                  <a:cubicBezTo>
                    <a:pt x="15144" y="6539"/>
                    <a:pt x="14811" y="5805"/>
                    <a:pt x="14344" y="5138"/>
                  </a:cubicBezTo>
                  <a:lnTo>
                    <a:pt x="15912" y="3536"/>
                  </a:lnTo>
                  <a:lnTo>
                    <a:pt x="13977" y="1602"/>
                  </a:lnTo>
                  <a:lnTo>
                    <a:pt x="12376" y="3170"/>
                  </a:lnTo>
                  <a:cubicBezTo>
                    <a:pt x="11709" y="2703"/>
                    <a:pt x="10908" y="2436"/>
                    <a:pt x="10141" y="2202"/>
                  </a:cubicBezTo>
                  <a:lnTo>
                    <a:pt x="10141" y="1"/>
                  </a:lnTo>
                  <a:close/>
                </a:path>
              </a:pathLst>
            </a:custGeom>
            <a:solidFill>
              <a:srgbClr val="6E9BD3">
                <a:alpha val="434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2122" name="Google Shape;2122;p55"/>
          <p:cNvSpPr/>
          <p:nvPr/>
        </p:nvSpPr>
        <p:spPr>
          <a:xfrm>
            <a:off x="236800" y="6091833"/>
            <a:ext cx="1950000" cy="248400"/>
          </a:xfrm>
          <a:prstGeom prst="ellipse">
            <a:avLst/>
          </a:prstGeom>
          <a:solidFill>
            <a:srgbClr val="212529">
              <a:alpha val="3988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2123" name="Google Shape;2123;p55"/>
          <p:cNvGrpSpPr/>
          <p:nvPr/>
        </p:nvGrpSpPr>
        <p:grpSpPr>
          <a:xfrm>
            <a:off x="447383" y="5398386"/>
            <a:ext cx="1461692" cy="808541"/>
            <a:chOff x="239224" y="3962464"/>
            <a:chExt cx="1096269" cy="606406"/>
          </a:xfrm>
        </p:grpSpPr>
        <p:grpSp>
          <p:nvGrpSpPr>
            <p:cNvPr id="2124" name="Google Shape;2124;p55"/>
            <p:cNvGrpSpPr/>
            <p:nvPr/>
          </p:nvGrpSpPr>
          <p:grpSpPr>
            <a:xfrm>
              <a:off x="923960" y="4386623"/>
              <a:ext cx="411533" cy="180447"/>
              <a:chOff x="7800560" y="4390223"/>
              <a:chExt cx="411533" cy="180447"/>
            </a:xfrm>
          </p:grpSpPr>
          <p:sp>
            <p:nvSpPr>
              <p:cNvPr id="2125" name="Google Shape;2125;p55"/>
              <p:cNvSpPr/>
              <p:nvPr/>
            </p:nvSpPr>
            <p:spPr>
              <a:xfrm>
                <a:off x="7826818" y="4480820"/>
                <a:ext cx="385275" cy="89851"/>
              </a:xfrm>
              <a:custGeom>
                <a:avLst/>
                <a:gdLst/>
                <a:ahLst/>
                <a:cxnLst/>
                <a:rect l="l" t="t" r="r" b="b"/>
                <a:pathLst>
                  <a:path w="33759" h="7873" extrusionOk="0">
                    <a:moveTo>
                      <a:pt x="668" y="0"/>
                    </a:moveTo>
                    <a:cubicBezTo>
                      <a:pt x="301" y="0"/>
                      <a:pt x="1" y="267"/>
                      <a:pt x="1" y="667"/>
                    </a:cubicBezTo>
                    <a:lnTo>
                      <a:pt x="1" y="7205"/>
                    </a:lnTo>
                    <a:cubicBezTo>
                      <a:pt x="1" y="7572"/>
                      <a:pt x="301" y="7873"/>
                      <a:pt x="668" y="7873"/>
                    </a:cubicBezTo>
                    <a:lnTo>
                      <a:pt x="33091" y="7873"/>
                    </a:lnTo>
                    <a:cubicBezTo>
                      <a:pt x="33458" y="7873"/>
                      <a:pt x="33758" y="7572"/>
                      <a:pt x="33758" y="7205"/>
                    </a:cubicBezTo>
                    <a:lnTo>
                      <a:pt x="33758" y="667"/>
                    </a:lnTo>
                    <a:cubicBezTo>
                      <a:pt x="33758" y="267"/>
                      <a:pt x="33458" y="0"/>
                      <a:pt x="33091" y="0"/>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26" name="Google Shape;2126;p55"/>
              <p:cNvSpPr/>
              <p:nvPr/>
            </p:nvSpPr>
            <p:spPr>
              <a:xfrm>
                <a:off x="7859558" y="4488808"/>
                <a:ext cx="16377" cy="73485"/>
              </a:xfrm>
              <a:custGeom>
                <a:avLst/>
                <a:gdLst/>
                <a:ahLst/>
                <a:cxnLst/>
                <a:rect l="l" t="t" r="r" b="b"/>
                <a:pathLst>
                  <a:path w="1435" h="6439" extrusionOk="0">
                    <a:moveTo>
                      <a:pt x="0" y="1"/>
                    </a:moveTo>
                    <a:lnTo>
                      <a:pt x="0" y="6439"/>
                    </a:lnTo>
                    <a:lnTo>
                      <a:pt x="1435" y="6439"/>
                    </a:lnTo>
                    <a:lnTo>
                      <a:pt x="1435" y="1"/>
                    </a:lnTo>
                    <a:close/>
                  </a:path>
                </a:pathLst>
              </a:custGeom>
              <a:solidFill>
                <a:srgbClr val="FACD5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27" name="Google Shape;2127;p55"/>
              <p:cNvSpPr/>
              <p:nvPr/>
            </p:nvSpPr>
            <p:spPr>
              <a:xfrm>
                <a:off x="7910180" y="4488808"/>
                <a:ext cx="16765" cy="73485"/>
              </a:xfrm>
              <a:custGeom>
                <a:avLst/>
                <a:gdLst/>
                <a:ahLst/>
                <a:cxnLst/>
                <a:rect l="l" t="t" r="r" b="b"/>
                <a:pathLst>
                  <a:path w="1469" h="6439" extrusionOk="0">
                    <a:moveTo>
                      <a:pt x="1" y="1"/>
                    </a:moveTo>
                    <a:lnTo>
                      <a:pt x="1" y="6439"/>
                    </a:lnTo>
                    <a:lnTo>
                      <a:pt x="1469" y="6439"/>
                    </a:lnTo>
                    <a:lnTo>
                      <a:pt x="1469" y="1"/>
                    </a:lnTo>
                    <a:close/>
                  </a:path>
                </a:pathLst>
              </a:custGeom>
              <a:solidFill>
                <a:srgbClr val="FACD5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28" name="Google Shape;2128;p55"/>
              <p:cNvSpPr/>
              <p:nvPr/>
            </p:nvSpPr>
            <p:spPr>
              <a:xfrm>
                <a:off x="7960813" y="4488808"/>
                <a:ext cx="16377" cy="73485"/>
              </a:xfrm>
              <a:custGeom>
                <a:avLst/>
                <a:gdLst/>
                <a:ahLst/>
                <a:cxnLst/>
                <a:rect l="l" t="t" r="r" b="b"/>
                <a:pathLst>
                  <a:path w="1435" h="6439" extrusionOk="0">
                    <a:moveTo>
                      <a:pt x="0" y="1"/>
                    </a:moveTo>
                    <a:lnTo>
                      <a:pt x="0" y="6439"/>
                    </a:lnTo>
                    <a:lnTo>
                      <a:pt x="1435" y="6439"/>
                    </a:lnTo>
                    <a:lnTo>
                      <a:pt x="1435"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29" name="Google Shape;2129;p55"/>
              <p:cNvSpPr/>
              <p:nvPr/>
            </p:nvSpPr>
            <p:spPr>
              <a:xfrm>
                <a:off x="8011058" y="4488808"/>
                <a:ext cx="16765" cy="73485"/>
              </a:xfrm>
              <a:custGeom>
                <a:avLst/>
                <a:gdLst/>
                <a:ahLst/>
                <a:cxnLst/>
                <a:rect l="l" t="t" r="r" b="b"/>
                <a:pathLst>
                  <a:path w="1469" h="6439" extrusionOk="0">
                    <a:moveTo>
                      <a:pt x="1" y="1"/>
                    </a:moveTo>
                    <a:lnTo>
                      <a:pt x="1" y="6439"/>
                    </a:lnTo>
                    <a:lnTo>
                      <a:pt x="1468" y="6439"/>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30" name="Google Shape;2130;p55"/>
              <p:cNvSpPr/>
              <p:nvPr/>
            </p:nvSpPr>
            <p:spPr>
              <a:xfrm>
                <a:off x="8061691" y="4488808"/>
                <a:ext cx="16754" cy="73485"/>
              </a:xfrm>
              <a:custGeom>
                <a:avLst/>
                <a:gdLst/>
                <a:ahLst/>
                <a:cxnLst/>
                <a:rect l="l" t="t" r="r" b="b"/>
                <a:pathLst>
                  <a:path w="1468" h="6439" extrusionOk="0">
                    <a:moveTo>
                      <a:pt x="0" y="1"/>
                    </a:moveTo>
                    <a:lnTo>
                      <a:pt x="0" y="6439"/>
                    </a:lnTo>
                    <a:lnTo>
                      <a:pt x="1468" y="6439"/>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31" name="Google Shape;2131;p55"/>
              <p:cNvSpPr/>
              <p:nvPr/>
            </p:nvSpPr>
            <p:spPr>
              <a:xfrm>
                <a:off x="8112689" y="4488808"/>
                <a:ext cx="16388" cy="73485"/>
              </a:xfrm>
              <a:custGeom>
                <a:avLst/>
                <a:gdLst/>
                <a:ahLst/>
                <a:cxnLst/>
                <a:rect l="l" t="t" r="r" b="b"/>
                <a:pathLst>
                  <a:path w="1436" h="6439" extrusionOk="0">
                    <a:moveTo>
                      <a:pt x="1" y="1"/>
                    </a:moveTo>
                    <a:lnTo>
                      <a:pt x="1" y="6439"/>
                    </a:lnTo>
                    <a:lnTo>
                      <a:pt x="1435" y="6439"/>
                    </a:lnTo>
                    <a:lnTo>
                      <a:pt x="1435"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32" name="Google Shape;2132;p55"/>
              <p:cNvSpPr/>
              <p:nvPr/>
            </p:nvSpPr>
            <p:spPr>
              <a:xfrm>
                <a:off x="8162946" y="4488808"/>
                <a:ext cx="16754" cy="73485"/>
              </a:xfrm>
              <a:custGeom>
                <a:avLst/>
                <a:gdLst/>
                <a:ahLst/>
                <a:cxnLst/>
                <a:rect l="l" t="t" r="r" b="b"/>
                <a:pathLst>
                  <a:path w="1468" h="6439" extrusionOk="0">
                    <a:moveTo>
                      <a:pt x="0" y="1"/>
                    </a:moveTo>
                    <a:lnTo>
                      <a:pt x="0" y="6439"/>
                    </a:lnTo>
                    <a:lnTo>
                      <a:pt x="1468" y="6439"/>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33" name="Google Shape;2133;p55"/>
              <p:cNvSpPr/>
              <p:nvPr/>
            </p:nvSpPr>
            <p:spPr>
              <a:xfrm>
                <a:off x="7843947" y="4488808"/>
                <a:ext cx="106604" cy="73108"/>
              </a:xfrm>
              <a:custGeom>
                <a:avLst/>
                <a:gdLst/>
                <a:ahLst/>
                <a:cxnLst/>
                <a:rect l="l" t="t" r="r" b="b"/>
                <a:pathLst>
                  <a:path w="9341" h="6406" extrusionOk="0">
                    <a:moveTo>
                      <a:pt x="1" y="1"/>
                    </a:moveTo>
                    <a:lnTo>
                      <a:pt x="1" y="6405"/>
                    </a:lnTo>
                    <a:lnTo>
                      <a:pt x="9341" y="6405"/>
                    </a:lnTo>
                    <a:lnTo>
                      <a:pt x="9341"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34" name="Google Shape;2134;p55"/>
              <p:cNvSpPr/>
              <p:nvPr/>
            </p:nvSpPr>
            <p:spPr>
              <a:xfrm>
                <a:off x="7826818" y="4480820"/>
                <a:ext cx="385275" cy="8000"/>
              </a:xfrm>
              <a:custGeom>
                <a:avLst/>
                <a:gdLst/>
                <a:ahLst/>
                <a:cxnLst/>
                <a:rect l="l" t="t" r="r" b="b"/>
                <a:pathLst>
                  <a:path w="33759" h="701" extrusionOk="0">
                    <a:moveTo>
                      <a:pt x="668" y="0"/>
                    </a:moveTo>
                    <a:cubicBezTo>
                      <a:pt x="301" y="0"/>
                      <a:pt x="1" y="267"/>
                      <a:pt x="1" y="667"/>
                    </a:cubicBezTo>
                    <a:lnTo>
                      <a:pt x="1" y="701"/>
                    </a:lnTo>
                    <a:lnTo>
                      <a:pt x="33758" y="701"/>
                    </a:lnTo>
                    <a:lnTo>
                      <a:pt x="33758" y="667"/>
                    </a:lnTo>
                    <a:cubicBezTo>
                      <a:pt x="33758" y="267"/>
                      <a:pt x="33458" y="0"/>
                      <a:pt x="33091"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35" name="Google Shape;2135;p55"/>
              <p:cNvSpPr/>
              <p:nvPr/>
            </p:nvSpPr>
            <p:spPr>
              <a:xfrm>
                <a:off x="7800560" y="4390223"/>
                <a:ext cx="384887" cy="89851"/>
              </a:xfrm>
              <a:custGeom>
                <a:avLst/>
                <a:gdLst/>
                <a:ahLst/>
                <a:cxnLst/>
                <a:rect l="l" t="t" r="r" b="b"/>
                <a:pathLst>
                  <a:path w="33725" h="7873" extrusionOk="0">
                    <a:moveTo>
                      <a:pt x="667" y="0"/>
                    </a:moveTo>
                    <a:cubicBezTo>
                      <a:pt x="267" y="0"/>
                      <a:pt x="0" y="300"/>
                      <a:pt x="0" y="667"/>
                    </a:cubicBezTo>
                    <a:lnTo>
                      <a:pt x="0" y="7205"/>
                    </a:lnTo>
                    <a:cubicBezTo>
                      <a:pt x="0" y="7606"/>
                      <a:pt x="267" y="7873"/>
                      <a:pt x="667" y="7873"/>
                    </a:cubicBezTo>
                    <a:lnTo>
                      <a:pt x="33057" y="7873"/>
                    </a:lnTo>
                    <a:cubicBezTo>
                      <a:pt x="33424" y="7873"/>
                      <a:pt x="33724" y="7606"/>
                      <a:pt x="33724" y="7205"/>
                    </a:cubicBezTo>
                    <a:lnTo>
                      <a:pt x="33724" y="667"/>
                    </a:lnTo>
                    <a:cubicBezTo>
                      <a:pt x="33724" y="300"/>
                      <a:pt x="33424" y="0"/>
                      <a:pt x="33057" y="0"/>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36" name="Google Shape;2136;p55"/>
              <p:cNvSpPr/>
              <p:nvPr/>
            </p:nvSpPr>
            <p:spPr>
              <a:xfrm>
                <a:off x="7832912" y="4398212"/>
                <a:ext cx="16377" cy="73862"/>
              </a:xfrm>
              <a:custGeom>
                <a:avLst/>
                <a:gdLst/>
                <a:ahLst/>
                <a:cxnLst/>
                <a:rect l="l" t="t" r="r" b="b"/>
                <a:pathLst>
                  <a:path w="1435" h="6472" extrusionOk="0">
                    <a:moveTo>
                      <a:pt x="0" y="1"/>
                    </a:moveTo>
                    <a:lnTo>
                      <a:pt x="0" y="6472"/>
                    </a:lnTo>
                    <a:lnTo>
                      <a:pt x="1435" y="6472"/>
                    </a:lnTo>
                    <a:lnTo>
                      <a:pt x="1435" y="1"/>
                    </a:lnTo>
                    <a:close/>
                  </a:path>
                </a:pathLst>
              </a:custGeom>
              <a:solidFill>
                <a:srgbClr val="FACD5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37" name="Google Shape;2137;p55"/>
              <p:cNvSpPr/>
              <p:nvPr/>
            </p:nvSpPr>
            <p:spPr>
              <a:xfrm>
                <a:off x="7883157" y="4398212"/>
                <a:ext cx="16765" cy="73862"/>
              </a:xfrm>
              <a:custGeom>
                <a:avLst/>
                <a:gdLst/>
                <a:ahLst/>
                <a:cxnLst/>
                <a:rect l="l" t="t" r="r" b="b"/>
                <a:pathLst>
                  <a:path w="1469" h="6472" extrusionOk="0">
                    <a:moveTo>
                      <a:pt x="1" y="1"/>
                    </a:moveTo>
                    <a:lnTo>
                      <a:pt x="1" y="6472"/>
                    </a:lnTo>
                    <a:lnTo>
                      <a:pt x="1468" y="6472"/>
                    </a:lnTo>
                    <a:lnTo>
                      <a:pt x="1468" y="1"/>
                    </a:lnTo>
                    <a:close/>
                  </a:path>
                </a:pathLst>
              </a:custGeom>
              <a:solidFill>
                <a:srgbClr val="FACD5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38" name="Google Shape;2138;p55"/>
              <p:cNvSpPr/>
              <p:nvPr/>
            </p:nvSpPr>
            <p:spPr>
              <a:xfrm>
                <a:off x="7934167" y="4398212"/>
                <a:ext cx="16765" cy="73862"/>
              </a:xfrm>
              <a:custGeom>
                <a:avLst/>
                <a:gdLst/>
                <a:ahLst/>
                <a:cxnLst/>
                <a:rect l="l" t="t" r="r" b="b"/>
                <a:pathLst>
                  <a:path w="1469" h="6472" extrusionOk="0">
                    <a:moveTo>
                      <a:pt x="0" y="1"/>
                    </a:moveTo>
                    <a:lnTo>
                      <a:pt x="0" y="6472"/>
                    </a:lnTo>
                    <a:lnTo>
                      <a:pt x="1468" y="6472"/>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39" name="Google Shape;2139;p55"/>
              <p:cNvSpPr/>
              <p:nvPr/>
            </p:nvSpPr>
            <p:spPr>
              <a:xfrm>
                <a:off x="7984412" y="4398212"/>
                <a:ext cx="16765" cy="73862"/>
              </a:xfrm>
              <a:custGeom>
                <a:avLst/>
                <a:gdLst/>
                <a:ahLst/>
                <a:cxnLst/>
                <a:rect l="l" t="t" r="r" b="b"/>
                <a:pathLst>
                  <a:path w="1469" h="6472" extrusionOk="0">
                    <a:moveTo>
                      <a:pt x="1" y="1"/>
                    </a:moveTo>
                    <a:lnTo>
                      <a:pt x="1" y="6472"/>
                    </a:lnTo>
                    <a:lnTo>
                      <a:pt x="1468" y="6472"/>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40" name="Google Shape;2140;p55"/>
              <p:cNvSpPr/>
              <p:nvPr/>
            </p:nvSpPr>
            <p:spPr>
              <a:xfrm>
                <a:off x="8035045" y="4398212"/>
                <a:ext cx="16754" cy="73862"/>
              </a:xfrm>
              <a:custGeom>
                <a:avLst/>
                <a:gdLst/>
                <a:ahLst/>
                <a:cxnLst/>
                <a:rect l="l" t="t" r="r" b="b"/>
                <a:pathLst>
                  <a:path w="1468" h="6472" extrusionOk="0">
                    <a:moveTo>
                      <a:pt x="0" y="1"/>
                    </a:moveTo>
                    <a:lnTo>
                      <a:pt x="0" y="6472"/>
                    </a:lnTo>
                    <a:lnTo>
                      <a:pt x="1468" y="6472"/>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41" name="Google Shape;2141;p55"/>
              <p:cNvSpPr/>
              <p:nvPr/>
            </p:nvSpPr>
            <p:spPr>
              <a:xfrm>
                <a:off x="8085290" y="4398212"/>
                <a:ext cx="16754" cy="73862"/>
              </a:xfrm>
              <a:custGeom>
                <a:avLst/>
                <a:gdLst/>
                <a:ahLst/>
                <a:cxnLst/>
                <a:rect l="l" t="t" r="r" b="b"/>
                <a:pathLst>
                  <a:path w="1468" h="6472" extrusionOk="0">
                    <a:moveTo>
                      <a:pt x="0" y="1"/>
                    </a:moveTo>
                    <a:lnTo>
                      <a:pt x="0" y="6472"/>
                    </a:lnTo>
                    <a:lnTo>
                      <a:pt x="1468" y="6472"/>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42" name="Google Shape;2142;p55"/>
              <p:cNvSpPr/>
              <p:nvPr/>
            </p:nvSpPr>
            <p:spPr>
              <a:xfrm>
                <a:off x="8136300" y="4398212"/>
                <a:ext cx="16754" cy="73862"/>
              </a:xfrm>
              <a:custGeom>
                <a:avLst/>
                <a:gdLst/>
                <a:ahLst/>
                <a:cxnLst/>
                <a:rect l="l" t="t" r="r" b="b"/>
                <a:pathLst>
                  <a:path w="1468" h="6472" extrusionOk="0">
                    <a:moveTo>
                      <a:pt x="0" y="1"/>
                    </a:moveTo>
                    <a:lnTo>
                      <a:pt x="0" y="6472"/>
                    </a:lnTo>
                    <a:lnTo>
                      <a:pt x="1468" y="6472"/>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43" name="Google Shape;2143;p55"/>
              <p:cNvSpPr/>
              <p:nvPr/>
            </p:nvSpPr>
            <p:spPr>
              <a:xfrm>
                <a:off x="7817689" y="4398212"/>
                <a:ext cx="106604" cy="73485"/>
              </a:xfrm>
              <a:custGeom>
                <a:avLst/>
                <a:gdLst/>
                <a:ahLst/>
                <a:cxnLst/>
                <a:rect l="l" t="t" r="r" b="b"/>
                <a:pathLst>
                  <a:path w="9341" h="6439" extrusionOk="0">
                    <a:moveTo>
                      <a:pt x="0" y="1"/>
                    </a:moveTo>
                    <a:lnTo>
                      <a:pt x="0" y="6439"/>
                    </a:lnTo>
                    <a:lnTo>
                      <a:pt x="9340" y="6439"/>
                    </a:lnTo>
                    <a:lnTo>
                      <a:pt x="9340"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44" name="Google Shape;2144;p55"/>
              <p:cNvSpPr/>
              <p:nvPr/>
            </p:nvSpPr>
            <p:spPr>
              <a:xfrm>
                <a:off x="7800560" y="4390223"/>
                <a:ext cx="384887" cy="8000"/>
              </a:xfrm>
              <a:custGeom>
                <a:avLst/>
                <a:gdLst/>
                <a:ahLst/>
                <a:cxnLst/>
                <a:rect l="l" t="t" r="r" b="b"/>
                <a:pathLst>
                  <a:path w="33725" h="701" extrusionOk="0">
                    <a:moveTo>
                      <a:pt x="667" y="0"/>
                    </a:moveTo>
                    <a:cubicBezTo>
                      <a:pt x="267" y="0"/>
                      <a:pt x="0" y="300"/>
                      <a:pt x="0" y="667"/>
                    </a:cubicBezTo>
                    <a:lnTo>
                      <a:pt x="0" y="701"/>
                    </a:lnTo>
                    <a:lnTo>
                      <a:pt x="33724" y="701"/>
                    </a:lnTo>
                    <a:lnTo>
                      <a:pt x="33724" y="667"/>
                    </a:lnTo>
                    <a:cubicBezTo>
                      <a:pt x="33724" y="300"/>
                      <a:pt x="33424" y="0"/>
                      <a:pt x="33057"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2145" name="Google Shape;2145;p55"/>
            <p:cNvGrpSpPr/>
            <p:nvPr/>
          </p:nvGrpSpPr>
          <p:grpSpPr>
            <a:xfrm>
              <a:off x="239224" y="3962464"/>
              <a:ext cx="550856" cy="606406"/>
              <a:chOff x="8259624" y="3964264"/>
              <a:chExt cx="550856" cy="606406"/>
            </a:xfrm>
          </p:grpSpPr>
          <p:sp>
            <p:nvSpPr>
              <p:cNvPr id="2146" name="Google Shape;2146;p55"/>
              <p:cNvSpPr/>
              <p:nvPr/>
            </p:nvSpPr>
            <p:spPr>
              <a:xfrm>
                <a:off x="8411124" y="4480820"/>
                <a:ext cx="385275" cy="89851"/>
              </a:xfrm>
              <a:custGeom>
                <a:avLst/>
                <a:gdLst/>
                <a:ahLst/>
                <a:cxnLst/>
                <a:rect l="l" t="t" r="r" b="b"/>
                <a:pathLst>
                  <a:path w="33759" h="7873" extrusionOk="0">
                    <a:moveTo>
                      <a:pt x="701" y="0"/>
                    </a:moveTo>
                    <a:cubicBezTo>
                      <a:pt x="301" y="0"/>
                      <a:pt x="1" y="267"/>
                      <a:pt x="1" y="667"/>
                    </a:cubicBezTo>
                    <a:lnTo>
                      <a:pt x="1" y="7205"/>
                    </a:lnTo>
                    <a:cubicBezTo>
                      <a:pt x="1" y="7572"/>
                      <a:pt x="301" y="7873"/>
                      <a:pt x="701" y="7873"/>
                    </a:cubicBezTo>
                    <a:lnTo>
                      <a:pt x="33091" y="7873"/>
                    </a:lnTo>
                    <a:cubicBezTo>
                      <a:pt x="33458" y="7873"/>
                      <a:pt x="33758" y="7572"/>
                      <a:pt x="33758" y="7205"/>
                    </a:cubicBezTo>
                    <a:lnTo>
                      <a:pt x="33758" y="667"/>
                    </a:lnTo>
                    <a:cubicBezTo>
                      <a:pt x="33758" y="267"/>
                      <a:pt x="33458" y="0"/>
                      <a:pt x="33091" y="0"/>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47" name="Google Shape;2147;p55"/>
              <p:cNvSpPr/>
              <p:nvPr/>
            </p:nvSpPr>
            <p:spPr>
              <a:xfrm>
                <a:off x="8443487" y="4488808"/>
                <a:ext cx="16765" cy="73485"/>
              </a:xfrm>
              <a:custGeom>
                <a:avLst/>
                <a:gdLst/>
                <a:ahLst/>
                <a:cxnLst/>
                <a:rect l="l" t="t" r="r" b="b"/>
                <a:pathLst>
                  <a:path w="1469" h="6439" extrusionOk="0">
                    <a:moveTo>
                      <a:pt x="0" y="1"/>
                    </a:moveTo>
                    <a:lnTo>
                      <a:pt x="0" y="6439"/>
                    </a:lnTo>
                    <a:lnTo>
                      <a:pt x="1468" y="6439"/>
                    </a:lnTo>
                    <a:lnTo>
                      <a:pt x="1468" y="1"/>
                    </a:lnTo>
                    <a:close/>
                  </a:path>
                </a:pathLst>
              </a:custGeom>
              <a:solidFill>
                <a:srgbClr val="FACD5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48" name="Google Shape;2148;p55"/>
              <p:cNvSpPr/>
              <p:nvPr/>
            </p:nvSpPr>
            <p:spPr>
              <a:xfrm>
                <a:off x="8494109" y="4488808"/>
                <a:ext cx="16765" cy="73485"/>
              </a:xfrm>
              <a:custGeom>
                <a:avLst/>
                <a:gdLst/>
                <a:ahLst/>
                <a:cxnLst/>
                <a:rect l="l" t="t" r="r" b="b"/>
                <a:pathLst>
                  <a:path w="1469" h="6439" extrusionOk="0">
                    <a:moveTo>
                      <a:pt x="1" y="1"/>
                    </a:moveTo>
                    <a:lnTo>
                      <a:pt x="1" y="6439"/>
                    </a:lnTo>
                    <a:lnTo>
                      <a:pt x="1469" y="6439"/>
                    </a:lnTo>
                    <a:lnTo>
                      <a:pt x="1469" y="1"/>
                    </a:lnTo>
                    <a:close/>
                  </a:path>
                </a:pathLst>
              </a:custGeom>
              <a:solidFill>
                <a:srgbClr val="FACD5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49" name="Google Shape;2149;p55"/>
              <p:cNvSpPr/>
              <p:nvPr/>
            </p:nvSpPr>
            <p:spPr>
              <a:xfrm>
                <a:off x="8545118" y="4488808"/>
                <a:ext cx="16765" cy="73485"/>
              </a:xfrm>
              <a:custGeom>
                <a:avLst/>
                <a:gdLst/>
                <a:ahLst/>
                <a:cxnLst/>
                <a:rect l="l" t="t" r="r" b="b"/>
                <a:pathLst>
                  <a:path w="1469" h="6439" extrusionOk="0">
                    <a:moveTo>
                      <a:pt x="1" y="1"/>
                    </a:moveTo>
                    <a:lnTo>
                      <a:pt x="1" y="6439"/>
                    </a:lnTo>
                    <a:lnTo>
                      <a:pt x="1468" y="6439"/>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50" name="Google Shape;2150;p55"/>
              <p:cNvSpPr/>
              <p:nvPr/>
            </p:nvSpPr>
            <p:spPr>
              <a:xfrm>
                <a:off x="8595363" y="4488808"/>
                <a:ext cx="16765" cy="73485"/>
              </a:xfrm>
              <a:custGeom>
                <a:avLst/>
                <a:gdLst/>
                <a:ahLst/>
                <a:cxnLst/>
                <a:rect l="l" t="t" r="r" b="b"/>
                <a:pathLst>
                  <a:path w="1469" h="6439" extrusionOk="0">
                    <a:moveTo>
                      <a:pt x="1" y="1"/>
                    </a:moveTo>
                    <a:lnTo>
                      <a:pt x="1" y="6439"/>
                    </a:lnTo>
                    <a:lnTo>
                      <a:pt x="1469" y="6439"/>
                    </a:lnTo>
                    <a:lnTo>
                      <a:pt x="1469"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51" name="Google Shape;2151;p55"/>
              <p:cNvSpPr/>
              <p:nvPr/>
            </p:nvSpPr>
            <p:spPr>
              <a:xfrm>
                <a:off x="8645997" y="4488808"/>
                <a:ext cx="16377" cy="73485"/>
              </a:xfrm>
              <a:custGeom>
                <a:avLst/>
                <a:gdLst/>
                <a:ahLst/>
                <a:cxnLst/>
                <a:rect l="l" t="t" r="r" b="b"/>
                <a:pathLst>
                  <a:path w="1435" h="6439" extrusionOk="0">
                    <a:moveTo>
                      <a:pt x="0" y="1"/>
                    </a:moveTo>
                    <a:lnTo>
                      <a:pt x="0" y="6439"/>
                    </a:lnTo>
                    <a:lnTo>
                      <a:pt x="1435" y="6439"/>
                    </a:lnTo>
                    <a:lnTo>
                      <a:pt x="1435"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52" name="Google Shape;2152;p55"/>
              <p:cNvSpPr/>
              <p:nvPr/>
            </p:nvSpPr>
            <p:spPr>
              <a:xfrm>
                <a:off x="8696242" y="4488808"/>
                <a:ext cx="16765" cy="73485"/>
              </a:xfrm>
              <a:custGeom>
                <a:avLst/>
                <a:gdLst/>
                <a:ahLst/>
                <a:cxnLst/>
                <a:rect l="l" t="t" r="r" b="b"/>
                <a:pathLst>
                  <a:path w="1469" h="6439" extrusionOk="0">
                    <a:moveTo>
                      <a:pt x="0" y="1"/>
                    </a:moveTo>
                    <a:lnTo>
                      <a:pt x="0" y="6439"/>
                    </a:lnTo>
                    <a:lnTo>
                      <a:pt x="1468" y="6439"/>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53" name="Google Shape;2153;p55"/>
              <p:cNvSpPr/>
              <p:nvPr/>
            </p:nvSpPr>
            <p:spPr>
              <a:xfrm>
                <a:off x="8747251" y="4488808"/>
                <a:ext cx="16765" cy="73485"/>
              </a:xfrm>
              <a:custGeom>
                <a:avLst/>
                <a:gdLst/>
                <a:ahLst/>
                <a:cxnLst/>
                <a:rect l="l" t="t" r="r" b="b"/>
                <a:pathLst>
                  <a:path w="1469" h="6439" extrusionOk="0">
                    <a:moveTo>
                      <a:pt x="0" y="1"/>
                    </a:moveTo>
                    <a:lnTo>
                      <a:pt x="0" y="6439"/>
                    </a:lnTo>
                    <a:lnTo>
                      <a:pt x="1468" y="6439"/>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54" name="Google Shape;2154;p55"/>
              <p:cNvSpPr/>
              <p:nvPr/>
            </p:nvSpPr>
            <p:spPr>
              <a:xfrm>
                <a:off x="8428641" y="4488808"/>
                <a:ext cx="106604" cy="73108"/>
              </a:xfrm>
              <a:custGeom>
                <a:avLst/>
                <a:gdLst/>
                <a:ahLst/>
                <a:cxnLst/>
                <a:rect l="l" t="t" r="r" b="b"/>
                <a:pathLst>
                  <a:path w="9341" h="6406" extrusionOk="0">
                    <a:moveTo>
                      <a:pt x="0" y="1"/>
                    </a:moveTo>
                    <a:lnTo>
                      <a:pt x="0" y="6405"/>
                    </a:lnTo>
                    <a:lnTo>
                      <a:pt x="9340" y="6405"/>
                    </a:lnTo>
                    <a:lnTo>
                      <a:pt x="9340" y="1"/>
                    </a:lnTo>
                    <a:close/>
                  </a:path>
                </a:pathLst>
              </a:custGeom>
              <a:solidFill>
                <a:srgbClr val="FFE6B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55" name="Google Shape;2155;p55"/>
              <p:cNvSpPr/>
              <p:nvPr/>
            </p:nvSpPr>
            <p:spPr>
              <a:xfrm>
                <a:off x="8428641" y="4488808"/>
                <a:ext cx="106604" cy="73108"/>
              </a:xfrm>
              <a:custGeom>
                <a:avLst/>
                <a:gdLst/>
                <a:ahLst/>
                <a:cxnLst/>
                <a:rect l="l" t="t" r="r" b="b"/>
                <a:pathLst>
                  <a:path w="9341" h="6406" extrusionOk="0">
                    <a:moveTo>
                      <a:pt x="0" y="1"/>
                    </a:moveTo>
                    <a:lnTo>
                      <a:pt x="0" y="6405"/>
                    </a:lnTo>
                    <a:lnTo>
                      <a:pt x="9340" y="6405"/>
                    </a:lnTo>
                    <a:lnTo>
                      <a:pt x="9340"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56" name="Google Shape;2156;p55"/>
              <p:cNvSpPr/>
              <p:nvPr/>
            </p:nvSpPr>
            <p:spPr>
              <a:xfrm>
                <a:off x="8411124" y="4480820"/>
                <a:ext cx="385275" cy="8000"/>
              </a:xfrm>
              <a:custGeom>
                <a:avLst/>
                <a:gdLst/>
                <a:ahLst/>
                <a:cxnLst/>
                <a:rect l="l" t="t" r="r" b="b"/>
                <a:pathLst>
                  <a:path w="33759" h="701" extrusionOk="0">
                    <a:moveTo>
                      <a:pt x="701" y="0"/>
                    </a:moveTo>
                    <a:cubicBezTo>
                      <a:pt x="301" y="0"/>
                      <a:pt x="1" y="267"/>
                      <a:pt x="1" y="667"/>
                    </a:cubicBezTo>
                    <a:lnTo>
                      <a:pt x="1" y="701"/>
                    </a:lnTo>
                    <a:lnTo>
                      <a:pt x="33758" y="701"/>
                    </a:lnTo>
                    <a:lnTo>
                      <a:pt x="33758" y="667"/>
                    </a:lnTo>
                    <a:cubicBezTo>
                      <a:pt x="33758" y="267"/>
                      <a:pt x="33458" y="0"/>
                      <a:pt x="33091"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57" name="Google Shape;2157;p55"/>
              <p:cNvSpPr/>
              <p:nvPr/>
            </p:nvSpPr>
            <p:spPr>
              <a:xfrm>
                <a:off x="8259624" y="4390600"/>
                <a:ext cx="384887" cy="90239"/>
              </a:xfrm>
              <a:custGeom>
                <a:avLst/>
                <a:gdLst/>
                <a:ahLst/>
                <a:cxnLst/>
                <a:rect l="l" t="t" r="r" b="b"/>
                <a:pathLst>
                  <a:path w="33725" h="7907" extrusionOk="0">
                    <a:moveTo>
                      <a:pt x="668" y="1"/>
                    </a:moveTo>
                    <a:cubicBezTo>
                      <a:pt x="301" y="1"/>
                      <a:pt x="1" y="301"/>
                      <a:pt x="1" y="668"/>
                    </a:cubicBezTo>
                    <a:lnTo>
                      <a:pt x="1" y="7239"/>
                    </a:lnTo>
                    <a:cubicBezTo>
                      <a:pt x="1" y="7606"/>
                      <a:pt x="301" y="7906"/>
                      <a:pt x="668" y="7906"/>
                    </a:cubicBezTo>
                    <a:lnTo>
                      <a:pt x="33058" y="7906"/>
                    </a:lnTo>
                    <a:cubicBezTo>
                      <a:pt x="33425" y="7906"/>
                      <a:pt x="33725" y="7573"/>
                      <a:pt x="33725" y="7239"/>
                    </a:cubicBezTo>
                    <a:lnTo>
                      <a:pt x="33725" y="668"/>
                    </a:lnTo>
                    <a:cubicBezTo>
                      <a:pt x="33725" y="301"/>
                      <a:pt x="33425" y="1"/>
                      <a:pt x="33058" y="1"/>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58" name="Google Shape;2158;p55"/>
              <p:cNvSpPr/>
              <p:nvPr/>
            </p:nvSpPr>
            <p:spPr>
              <a:xfrm>
                <a:off x="8291987" y="4398212"/>
                <a:ext cx="16754" cy="73862"/>
              </a:xfrm>
              <a:custGeom>
                <a:avLst/>
                <a:gdLst/>
                <a:ahLst/>
                <a:cxnLst/>
                <a:rect l="l" t="t" r="r" b="b"/>
                <a:pathLst>
                  <a:path w="1468" h="6472" extrusionOk="0">
                    <a:moveTo>
                      <a:pt x="0" y="1"/>
                    </a:moveTo>
                    <a:lnTo>
                      <a:pt x="0" y="6472"/>
                    </a:lnTo>
                    <a:lnTo>
                      <a:pt x="1468" y="6472"/>
                    </a:lnTo>
                    <a:lnTo>
                      <a:pt x="1468" y="1"/>
                    </a:lnTo>
                    <a:close/>
                  </a:path>
                </a:pathLst>
              </a:custGeom>
              <a:solidFill>
                <a:srgbClr val="FACD5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59" name="Google Shape;2159;p55"/>
              <p:cNvSpPr/>
              <p:nvPr/>
            </p:nvSpPr>
            <p:spPr>
              <a:xfrm>
                <a:off x="8342609" y="4398212"/>
                <a:ext cx="16765" cy="73862"/>
              </a:xfrm>
              <a:custGeom>
                <a:avLst/>
                <a:gdLst/>
                <a:ahLst/>
                <a:cxnLst/>
                <a:rect l="l" t="t" r="r" b="b"/>
                <a:pathLst>
                  <a:path w="1469" h="6472" extrusionOk="0">
                    <a:moveTo>
                      <a:pt x="1" y="1"/>
                    </a:moveTo>
                    <a:lnTo>
                      <a:pt x="1" y="6472"/>
                    </a:lnTo>
                    <a:lnTo>
                      <a:pt x="1468" y="6472"/>
                    </a:lnTo>
                    <a:lnTo>
                      <a:pt x="1468" y="1"/>
                    </a:lnTo>
                    <a:close/>
                  </a:path>
                </a:pathLst>
              </a:custGeom>
              <a:solidFill>
                <a:srgbClr val="FACD5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60" name="Google Shape;2160;p55"/>
              <p:cNvSpPr/>
              <p:nvPr/>
            </p:nvSpPr>
            <p:spPr>
              <a:xfrm>
                <a:off x="8393242" y="4398212"/>
                <a:ext cx="16754" cy="73862"/>
              </a:xfrm>
              <a:custGeom>
                <a:avLst/>
                <a:gdLst/>
                <a:ahLst/>
                <a:cxnLst/>
                <a:rect l="l" t="t" r="r" b="b"/>
                <a:pathLst>
                  <a:path w="1468" h="6472" extrusionOk="0">
                    <a:moveTo>
                      <a:pt x="0" y="1"/>
                    </a:moveTo>
                    <a:lnTo>
                      <a:pt x="0" y="6472"/>
                    </a:lnTo>
                    <a:lnTo>
                      <a:pt x="1468" y="6472"/>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61" name="Google Shape;2161;p55"/>
              <p:cNvSpPr/>
              <p:nvPr/>
            </p:nvSpPr>
            <p:spPr>
              <a:xfrm>
                <a:off x="8443487" y="4398212"/>
                <a:ext cx="16765" cy="73862"/>
              </a:xfrm>
              <a:custGeom>
                <a:avLst/>
                <a:gdLst/>
                <a:ahLst/>
                <a:cxnLst/>
                <a:rect l="l" t="t" r="r" b="b"/>
                <a:pathLst>
                  <a:path w="1469" h="6472" extrusionOk="0">
                    <a:moveTo>
                      <a:pt x="0" y="1"/>
                    </a:moveTo>
                    <a:lnTo>
                      <a:pt x="0" y="6472"/>
                    </a:lnTo>
                    <a:lnTo>
                      <a:pt x="1468" y="6472"/>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62" name="Google Shape;2162;p55"/>
              <p:cNvSpPr/>
              <p:nvPr/>
            </p:nvSpPr>
            <p:spPr>
              <a:xfrm>
                <a:off x="8494109" y="4398212"/>
                <a:ext cx="16765" cy="73862"/>
              </a:xfrm>
              <a:custGeom>
                <a:avLst/>
                <a:gdLst/>
                <a:ahLst/>
                <a:cxnLst/>
                <a:rect l="l" t="t" r="r" b="b"/>
                <a:pathLst>
                  <a:path w="1469" h="6472" extrusionOk="0">
                    <a:moveTo>
                      <a:pt x="1" y="1"/>
                    </a:moveTo>
                    <a:lnTo>
                      <a:pt x="1" y="6472"/>
                    </a:lnTo>
                    <a:lnTo>
                      <a:pt x="1469" y="6472"/>
                    </a:lnTo>
                    <a:lnTo>
                      <a:pt x="1469"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63" name="Google Shape;2163;p55"/>
              <p:cNvSpPr/>
              <p:nvPr/>
            </p:nvSpPr>
            <p:spPr>
              <a:xfrm>
                <a:off x="8545118" y="4398212"/>
                <a:ext cx="16765" cy="73862"/>
              </a:xfrm>
              <a:custGeom>
                <a:avLst/>
                <a:gdLst/>
                <a:ahLst/>
                <a:cxnLst/>
                <a:rect l="l" t="t" r="r" b="b"/>
                <a:pathLst>
                  <a:path w="1469" h="6472" extrusionOk="0">
                    <a:moveTo>
                      <a:pt x="1" y="1"/>
                    </a:moveTo>
                    <a:lnTo>
                      <a:pt x="1" y="6472"/>
                    </a:lnTo>
                    <a:lnTo>
                      <a:pt x="1468" y="6472"/>
                    </a:lnTo>
                    <a:lnTo>
                      <a:pt x="1468"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64" name="Google Shape;2164;p55"/>
              <p:cNvSpPr/>
              <p:nvPr/>
            </p:nvSpPr>
            <p:spPr>
              <a:xfrm>
                <a:off x="8595363" y="4398212"/>
                <a:ext cx="16765" cy="73862"/>
              </a:xfrm>
              <a:custGeom>
                <a:avLst/>
                <a:gdLst/>
                <a:ahLst/>
                <a:cxnLst/>
                <a:rect l="l" t="t" r="r" b="b"/>
                <a:pathLst>
                  <a:path w="1469" h="6472" extrusionOk="0">
                    <a:moveTo>
                      <a:pt x="1" y="1"/>
                    </a:moveTo>
                    <a:lnTo>
                      <a:pt x="1" y="6472"/>
                    </a:lnTo>
                    <a:lnTo>
                      <a:pt x="1469" y="6472"/>
                    </a:lnTo>
                    <a:lnTo>
                      <a:pt x="1469"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65" name="Google Shape;2165;p55"/>
              <p:cNvSpPr/>
              <p:nvPr/>
            </p:nvSpPr>
            <p:spPr>
              <a:xfrm>
                <a:off x="8276753" y="4398212"/>
                <a:ext cx="106604" cy="73485"/>
              </a:xfrm>
              <a:custGeom>
                <a:avLst/>
                <a:gdLst/>
                <a:ahLst/>
                <a:cxnLst/>
                <a:rect l="l" t="t" r="r" b="b"/>
                <a:pathLst>
                  <a:path w="9341" h="6439" extrusionOk="0">
                    <a:moveTo>
                      <a:pt x="1" y="1"/>
                    </a:moveTo>
                    <a:lnTo>
                      <a:pt x="1" y="6439"/>
                    </a:lnTo>
                    <a:lnTo>
                      <a:pt x="9341" y="6439"/>
                    </a:lnTo>
                    <a:lnTo>
                      <a:pt x="9341"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66" name="Google Shape;2166;p55"/>
              <p:cNvSpPr/>
              <p:nvPr/>
            </p:nvSpPr>
            <p:spPr>
              <a:xfrm>
                <a:off x="8259624" y="4390223"/>
                <a:ext cx="384887" cy="8000"/>
              </a:xfrm>
              <a:custGeom>
                <a:avLst/>
                <a:gdLst/>
                <a:ahLst/>
                <a:cxnLst/>
                <a:rect l="l" t="t" r="r" b="b"/>
                <a:pathLst>
                  <a:path w="33725" h="701" extrusionOk="0">
                    <a:moveTo>
                      <a:pt x="668" y="0"/>
                    </a:moveTo>
                    <a:cubicBezTo>
                      <a:pt x="301" y="0"/>
                      <a:pt x="1" y="300"/>
                      <a:pt x="1" y="667"/>
                    </a:cubicBezTo>
                    <a:lnTo>
                      <a:pt x="1" y="701"/>
                    </a:lnTo>
                    <a:lnTo>
                      <a:pt x="33725" y="701"/>
                    </a:lnTo>
                    <a:lnTo>
                      <a:pt x="33725" y="667"/>
                    </a:lnTo>
                    <a:cubicBezTo>
                      <a:pt x="33725" y="300"/>
                      <a:pt x="33425" y="0"/>
                      <a:pt x="33058"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67" name="Google Shape;2167;p55"/>
              <p:cNvSpPr/>
              <p:nvPr/>
            </p:nvSpPr>
            <p:spPr>
              <a:xfrm>
                <a:off x="8425217" y="4301521"/>
                <a:ext cx="385263" cy="90239"/>
              </a:xfrm>
              <a:custGeom>
                <a:avLst/>
                <a:gdLst/>
                <a:ahLst/>
                <a:cxnLst/>
                <a:rect l="l" t="t" r="r" b="b"/>
                <a:pathLst>
                  <a:path w="33758" h="7907" extrusionOk="0">
                    <a:moveTo>
                      <a:pt x="667" y="1"/>
                    </a:moveTo>
                    <a:cubicBezTo>
                      <a:pt x="300" y="1"/>
                      <a:pt x="0" y="301"/>
                      <a:pt x="0" y="701"/>
                    </a:cubicBezTo>
                    <a:lnTo>
                      <a:pt x="0" y="7239"/>
                    </a:lnTo>
                    <a:cubicBezTo>
                      <a:pt x="0" y="7606"/>
                      <a:pt x="300" y="7907"/>
                      <a:pt x="667" y="7907"/>
                    </a:cubicBezTo>
                    <a:lnTo>
                      <a:pt x="33057" y="7907"/>
                    </a:lnTo>
                    <a:cubicBezTo>
                      <a:pt x="33424" y="7907"/>
                      <a:pt x="33758" y="7573"/>
                      <a:pt x="33724" y="7239"/>
                    </a:cubicBezTo>
                    <a:lnTo>
                      <a:pt x="33724" y="701"/>
                    </a:lnTo>
                    <a:cubicBezTo>
                      <a:pt x="33724" y="301"/>
                      <a:pt x="33424" y="1"/>
                      <a:pt x="33057" y="1"/>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68" name="Google Shape;2168;p55"/>
              <p:cNvSpPr/>
              <p:nvPr/>
            </p:nvSpPr>
            <p:spPr>
              <a:xfrm>
                <a:off x="8457946" y="4309521"/>
                <a:ext cx="16765" cy="73485"/>
              </a:xfrm>
              <a:custGeom>
                <a:avLst/>
                <a:gdLst/>
                <a:ahLst/>
                <a:cxnLst/>
                <a:rect l="l" t="t" r="r" b="b"/>
                <a:pathLst>
                  <a:path w="1469" h="6439" extrusionOk="0">
                    <a:moveTo>
                      <a:pt x="1" y="0"/>
                    </a:moveTo>
                    <a:lnTo>
                      <a:pt x="1" y="6438"/>
                    </a:lnTo>
                    <a:lnTo>
                      <a:pt x="1469" y="6438"/>
                    </a:lnTo>
                    <a:lnTo>
                      <a:pt x="1469" y="0"/>
                    </a:lnTo>
                    <a:close/>
                  </a:path>
                </a:pathLst>
              </a:custGeom>
              <a:solidFill>
                <a:srgbClr val="FACD5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69" name="Google Shape;2169;p55"/>
              <p:cNvSpPr/>
              <p:nvPr/>
            </p:nvSpPr>
            <p:spPr>
              <a:xfrm>
                <a:off x="8508579" y="4309521"/>
                <a:ext cx="16377" cy="73485"/>
              </a:xfrm>
              <a:custGeom>
                <a:avLst/>
                <a:gdLst/>
                <a:ahLst/>
                <a:cxnLst/>
                <a:rect l="l" t="t" r="r" b="b"/>
                <a:pathLst>
                  <a:path w="1435" h="6439" extrusionOk="0">
                    <a:moveTo>
                      <a:pt x="0" y="0"/>
                    </a:moveTo>
                    <a:lnTo>
                      <a:pt x="0" y="6438"/>
                    </a:lnTo>
                    <a:lnTo>
                      <a:pt x="1435" y="6438"/>
                    </a:lnTo>
                    <a:lnTo>
                      <a:pt x="1435" y="0"/>
                    </a:lnTo>
                    <a:close/>
                  </a:path>
                </a:pathLst>
              </a:custGeom>
              <a:solidFill>
                <a:srgbClr val="FACD5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70" name="Google Shape;2170;p55"/>
              <p:cNvSpPr/>
              <p:nvPr/>
            </p:nvSpPr>
            <p:spPr>
              <a:xfrm>
                <a:off x="8609457" y="4309521"/>
                <a:ext cx="16377" cy="73485"/>
              </a:xfrm>
              <a:custGeom>
                <a:avLst/>
                <a:gdLst/>
                <a:ahLst/>
                <a:cxnLst/>
                <a:rect l="l" t="t" r="r" b="b"/>
                <a:pathLst>
                  <a:path w="1435" h="6439" extrusionOk="0">
                    <a:moveTo>
                      <a:pt x="0" y="0"/>
                    </a:moveTo>
                    <a:lnTo>
                      <a:pt x="0" y="6438"/>
                    </a:lnTo>
                    <a:lnTo>
                      <a:pt x="1434" y="6438"/>
                    </a:lnTo>
                    <a:lnTo>
                      <a:pt x="1434"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71" name="Google Shape;2171;p55"/>
              <p:cNvSpPr/>
              <p:nvPr/>
            </p:nvSpPr>
            <p:spPr>
              <a:xfrm>
                <a:off x="8660078" y="4309521"/>
                <a:ext cx="16765" cy="73485"/>
              </a:xfrm>
              <a:custGeom>
                <a:avLst/>
                <a:gdLst/>
                <a:ahLst/>
                <a:cxnLst/>
                <a:rect l="l" t="t" r="r" b="b"/>
                <a:pathLst>
                  <a:path w="1469" h="6439" extrusionOk="0">
                    <a:moveTo>
                      <a:pt x="1" y="0"/>
                    </a:moveTo>
                    <a:lnTo>
                      <a:pt x="1" y="6438"/>
                    </a:lnTo>
                    <a:lnTo>
                      <a:pt x="1468" y="6438"/>
                    </a:lnTo>
                    <a:lnTo>
                      <a:pt x="1468"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72" name="Google Shape;2172;p55"/>
              <p:cNvSpPr/>
              <p:nvPr/>
            </p:nvSpPr>
            <p:spPr>
              <a:xfrm>
                <a:off x="8710711" y="4309521"/>
                <a:ext cx="16754" cy="73485"/>
              </a:xfrm>
              <a:custGeom>
                <a:avLst/>
                <a:gdLst/>
                <a:ahLst/>
                <a:cxnLst/>
                <a:rect l="l" t="t" r="r" b="b"/>
                <a:pathLst>
                  <a:path w="1468" h="6439" extrusionOk="0">
                    <a:moveTo>
                      <a:pt x="0" y="0"/>
                    </a:moveTo>
                    <a:lnTo>
                      <a:pt x="0" y="6438"/>
                    </a:lnTo>
                    <a:lnTo>
                      <a:pt x="1468" y="6438"/>
                    </a:lnTo>
                    <a:lnTo>
                      <a:pt x="1468"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73" name="Google Shape;2173;p55"/>
              <p:cNvSpPr/>
              <p:nvPr/>
            </p:nvSpPr>
            <p:spPr>
              <a:xfrm>
                <a:off x="8760956" y="4309521"/>
                <a:ext cx="16754" cy="73485"/>
              </a:xfrm>
              <a:custGeom>
                <a:avLst/>
                <a:gdLst/>
                <a:ahLst/>
                <a:cxnLst/>
                <a:rect l="l" t="t" r="r" b="b"/>
                <a:pathLst>
                  <a:path w="1468" h="6439" extrusionOk="0">
                    <a:moveTo>
                      <a:pt x="0" y="0"/>
                    </a:moveTo>
                    <a:lnTo>
                      <a:pt x="0" y="6438"/>
                    </a:lnTo>
                    <a:lnTo>
                      <a:pt x="1468" y="6438"/>
                    </a:lnTo>
                    <a:lnTo>
                      <a:pt x="1468"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74" name="Google Shape;2174;p55"/>
              <p:cNvSpPr/>
              <p:nvPr/>
            </p:nvSpPr>
            <p:spPr>
              <a:xfrm>
                <a:off x="8442346" y="4309521"/>
                <a:ext cx="106604" cy="73108"/>
              </a:xfrm>
              <a:custGeom>
                <a:avLst/>
                <a:gdLst/>
                <a:ahLst/>
                <a:cxnLst/>
                <a:rect l="l" t="t" r="r" b="b"/>
                <a:pathLst>
                  <a:path w="9341" h="6406" extrusionOk="0">
                    <a:moveTo>
                      <a:pt x="0" y="0"/>
                    </a:moveTo>
                    <a:lnTo>
                      <a:pt x="0" y="6405"/>
                    </a:lnTo>
                    <a:lnTo>
                      <a:pt x="9340" y="6405"/>
                    </a:lnTo>
                    <a:lnTo>
                      <a:pt x="9340" y="0"/>
                    </a:lnTo>
                    <a:close/>
                  </a:path>
                </a:pathLst>
              </a:custGeom>
              <a:solidFill>
                <a:srgbClr val="FFE6B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75" name="Google Shape;2175;p55"/>
              <p:cNvSpPr/>
              <p:nvPr/>
            </p:nvSpPr>
            <p:spPr>
              <a:xfrm>
                <a:off x="8442346" y="4309521"/>
                <a:ext cx="106604" cy="73108"/>
              </a:xfrm>
              <a:custGeom>
                <a:avLst/>
                <a:gdLst/>
                <a:ahLst/>
                <a:cxnLst/>
                <a:rect l="l" t="t" r="r" b="b"/>
                <a:pathLst>
                  <a:path w="9341" h="6406" extrusionOk="0">
                    <a:moveTo>
                      <a:pt x="0" y="0"/>
                    </a:moveTo>
                    <a:lnTo>
                      <a:pt x="0" y="6405"/>
                    </a:lnTo>
                    <a:lnTo>
                      <a:pt x="9340" y="6405"/>
                    </a:lnTo>
                    <a:lnTo>
                      <a:pt x="9340"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76" name="Google Shape;2176;p55"/>
              <p:cNvSpPr/>
              <p:nvPr/>
            </p:nvSpPr>
            <p:spPr>
              <a:xfrm>
                <a:off x="8425217" y="4301145"/>
                <a:ext cx="385263" cy="8388"/>
              </a:xfrm>
              <a:custGeom>
                <a:avLst/>
                <a:gdLst/>
                <a:ahLst/>
                <a:cxnLst/>
                <a:rect l="l" t="t" r="r" b="b"/>
                <a:pathLst>
                  <a:path w="33758" h="735" extrusionOk="0">
                    <a:moveTo>
                      <a:pt x="667" y="1"/>
                    </a:moveTo>
                    <a:cubicBezTo>
                      <a:pt x="300" y="1"/>
                      <a:pt x="0" y="301"/>
                      <a:pt x="0" y="668"/>
                    </a:cubicBezTo>
                    <a:lnTo>
                      <a:pt x="0" y="734"/>
                    </a:lnTo>
                    <a:lnTo>
                      <a:pt x="33724" y="734"/>
                    </a:lnTo>
                    <a:lnTo>
                      <a:pt x="33724" y="668"/>
                    </a:lnTo>
                    <a:cubicBezTo>
                      <a:pt x="33758" y="301"/>
                      <a:pt x="33424" y="1"/>
                      <a:pt x="33057"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77" name="Google Shape;2177;p55"/>
              <p:cNvSpPr/>
              <p:nvPr/>
            </p:nvSpPr>
            <p:spPr>
              <a:xfrm>
                <a:off x="8455287" y="3974923"/>
                <a:ext cx="328543" cy="318797"/>
              </a:xfrm>
              <a:custGeom>
                <a:avLst/>
                <a:gdLst/>
                <a:ahLst/>
                <a:cxnLst/>
                <a:rect l="l" t="t" r="r" b="b"/>
                <a:pathLst>
                  <a:path w="28788" h="27934" extrusionOk="0">
                    <a:moveTo>
                      <a:pt x="14211" y="0"/>
                    </a:moveTo>
                    <a:cubicBezTo>
                      <a:pt x="10875" y="0"/>
                      <a:pt x="7706" y="1168"/>
                      <a:pt x="5171" y="3336"/>
                    </a:cubicBezTo>
                    <a:cubicBezTo>
                      <a:pt x="2335" y="5738"/>
                      <a:pt x="567" y="9107"/>
                      <a:pt x="267" y="12843"/>
                    </a:cubicBezTo>
                    <a:cubicBezTo>
                      <a:pt x="0" y="16546"/>
                      <a:pt x="1168" y="20182"/>
                      <a:pt x="3570" y="23017"/>
                    </a:cubicBezTo>
                    <a:cubicBezTo>
                      <a:pt x="6005" y="25852"/>
                      <a:pt x="9374" y="27587"/>
                      <a:pt x="13076" y="27887"/>
                    </a:cubicBezTo>
                    <a:cubicBezTo>
                      <a:pt x="13458" y="27918"/>
                      <a:pt x="13838" y="27933"/>
                      <a:pt x="14218" y="27933"/>
                    </a:cubicBezTo>
                    <a:cubicBezTo>
                      <a:pt x="17520" y="27933"/>
                      <a:pt x="20707" y="26769"/>
                      <a:pt x="23250" y="24585"/>
                    </a:cubicBezTo>
                    <a:cubicBezTo>
                      <a:pt x="26086" y="22183"/>
                      <a:pt x="27854" y="18814"/>
                      <a:pt x="28120" y="15078"/>
                    </a:cubicBezTo>
                    <a:cubicBezTo>
                      <a:pt x="28788" y="7406"/>
                      <a:pt x="23050" y="668"/>
                      <a:pt x="15345" y="34"/>
                    </a:cubicBezTo>
                    <a:cubicBezTo>
                      <a:pt x="14944" y="0"/>
                      <a:pt x="14577" y="0"/>
                      <a:pt x="14211"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78" name="Google Shape;2178;p55"/>
              <p:cNvSpPr/>
              <p:nvPr/>
            </p:nvSpPr>
            <p:spPr>
              <a:xfrm>
                <a:off x="8447675" y="3964264"/>
                <a:ext cx="340720" cy="340732"/>
              </a:xfrm>
              <a:custGeom>
                <a:avLst/>
                <a:gdLst/>
                <a:ahLst/>
                <a:cxnLst/>
                <a:rect l="l" t="t" r="r" b="b"/>
                <a:pathLst>
                  <a:path w="29855" h="29856" extrusionOk="0">
                    <a:moveTo>
                      <a:pt x="16045" y="634"/>
                    </a:moveTo>
                    <a:cubicBezTo>
                      <a:pt x="8173" y="0"/>
                      <a:pt x="1234" y="5905"/>
                      <a:pt x="601" y="13810"/>
                    </a:cubicBezTo>
                    <a:cubicBezTo>
                      <a:pt x="0" y="21683"/>
                      <a:pt x="5871" y="28621"/>
                      <a:pt x="13777" y="29255"/>
                    </a:cubicBezTo>
                    <a:cubicBezTo>
                      <a:pt x="21682" y="29855"/>
                      <a:pt x="28587" y="23984"/>
                      <a:pt x="29221" y="16079"/>
                    </a:cubicBezTo>
                    <a:lnTo>
                      <a:pt x="29221" y="16079"/>
                    </a:lnTo>
                    <a:lnTo>
                      <a:pt x="29221" y="16079"/>
                    </a:lnTo>
                    <a:lnTo>
                      <a:pt x="29221" y="16079"/>
                    </a:lnTo>
                    <a:cubicBezTo>
                      <a:pt x="29855" y="8140"/>
                      <a:pt x="23951" y="1268"/>
                      <a:pt x="16045" y="634"/>
                    </a:cubicBezTo>
                    <a:close/>
                    <a:moveTo>
                      <a:pt x="28854" y="16012"/>
                    </a:moveTo>
                    <a:cubicBezTo>
                      <a:pt x="28554" y="19748"/>
                      <a:pt x="26786" y="23117"/>
                      <a:pt x="23951" y="25519"/>
                    </a:cubicBezTo>
                    <a:cubicBezTo>
                      <a:pt x="21115" y="27954"/>
                      <a:pt x="17513" y="29121"/>
                      <a:pt x="13777" y="28821"/>
                    </a:cubicBezTo>
                    <a:cubicBezTo>
                      <a:pt x="10074" y="28521"/>
                      <a:pt x="6705" y="26786"/>
                      <a:pt x="4270" y="23951"/>
                    </a:cubicBezTo>
                    <a:cubicBezTo>
                      <a:pt x="1868" y="21116"/>
                      <a:pt x="701" y="17480"/>
                      <a:pt x="1001" y="13777"/>
                    </a:cubicBezTo>
                    <a:cubicBezTo>
                      <a:pt x="1268" y="10074"/>
                      <a:pt x="3036" y="6672"/>
                      <a:pt x="5871" y="4270"/>
                    </a:cubicBezTo>
                    <a:cubicBezTo>
                      <a:pt x="8406" y="2102"/>
                      <a:pt x="11575" y="934"/>
                      <a:pt x="14911" y="934"/>
                    </a:cubicBezTo>
                    <a:cubicBezTo>
                      <a:pt x="15278" y="934"/>
                      <a:pt x="15678" y="934"/>
                      <a:pt x="16045" y="968"/>
                    </a:cubicBezTo>
                    <a:cubicBezTo>
                      <a:pt x="23717" y="1602"/>
                      <a:pt x="29455" y="8340"/>
                      <a:pt x="28854" y="16012"/>
                    </a:cubicBezTo>
                    <a:close/>
                  </a:path>
                </a:pathLst>
              </a:custGeom>
              <a:solidFill>
                <a:srgbClr val="FDB42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79" name="Google Shape;2179;p55"/>
              <p:cNvSpPr/>
              <p:nvPr/>
            </p:nvSpPr>
            <p:spPr>
              <a:xfrm>
                <a:off x="8451475" y="3970986"/>
                <a:ext cx="336920" cy="327539"/>
              </a:xfrm>
              <a:custGeom>
                <a:avLst/>
                <a:gdLst/>
                <a:ahLst/>
                <a:cxnLst/>
                <a:rect l="l" t="t" r="r" b="b"/>
                <a:pathLst>
                  <a:path w="29522" h="28700" extrusionOk="0">
                    <a:moveTo>
                      <a:pt x="14545" y="679"/>
                    </a:moveTo>
                    <a:cubicBezTo>
                      <a:pt x="14911" y="679"/>
                      <a:pt x="15278" y="679"/>
                      <a:pt x="15612" y="712"/>
                    </a:cubicBezTo>
                    <a:cubicBezTo>
                      <a:pt x="23117" y="1346"/>
                      <a:pt x="28755" y="7918"/>
                      <a:pt x="28188" y="15390"/>
                    </a:cubicBezTo>
                    <a:cubicBezTo>
                      <a:pt x="27887" y="19026"/>
                      <a:pt x="26220" y="22328"/>
                      <a:pt x="23418" y="24696"/>
                    </a:cubicBezTo>
                    <a:cubicBezTo>
                      <a:pt x="20971" y="26815"/>
                      <a:pt x="17856" y="27946"/>
                      <a:pt x="14648" y="27946"/>
                    </a:cubicBezTo>
                    <a:cubicBezTo>
                      <a:pt x="14270" y="27946"/>
                      <a:pt x="13890" y="27930"/>
                      <a:pt x="13510" y="27899"/>
                    </a:cubicBezTo>
                    <a:cubicBezTo>
                      <a:pt x="9875" y="27598"/>
                      <a:pt x="6572" y="25930"/>
                      <a:pt x="4204" y="23162"/>
                    </a:cubicBezTo>
                    <a:cubicBezTo>
                      <a:pt x="1835" y="20393"/>
                      <a:pt x="701" y="16857"/>
                      <a:pt x="1002" y="13221"/>
                    </a:cubicBezTo>
                    <a:cubicBezTo>
                      <a:pt x="1268" y="9585"/>
                      <a:pt x="2936" y="6316"/>
                      <a:pt x="5738" y="3915"/>
                    </a:cubicBezTo>
                    <a:cubicBezTo>
                      <a:pt x="8240" y="1780"/>
                      <a:pt x="11342" y="679"/>
                      <a:pt x="14545" y="679"/>
                    </a:cubicBezTo>
                    <a:close/>
                    <a:moveTo>
                      <a:pt x="14578" y="1"/>
                    </a:moveTo>
                    <a:cubicBezTo>
                      <a:pt x="11146" y="1"/>
                      <a:pt x="7856" y="1220"/>
                      <a:pt x="5271" y="3414"/>
                    </a:cubicBezTo>
                    <a:cubicBezTo>
                      <a:pt x="2369" y="5916"/>
                      <a:pt x="601" y="9385"/>
                      <a:pt x="268" y="13221"/>
                    </a:cubicBezTo>
                    <a:cubicBezTo>
                      <a:pt x="1" y="17057"/>
                      <a:pt x="1202" y="20760"/>
                      <a:pt x="3670" y="23662"/>
                    </a:cubicBezTo>
                    <a:cubicBezTo>
                      <a:pt x="6172" y="26564"/>
                      <a:pt x="9608" y="28332"/>
                      <a:pt x="13444" y="28666"/>
                    </a:cubicBezTo>
                    <a:cubicBezTo>
                      <a:pt x="13844" y="28699"/>
                      <a:pt x="14244" y="28699"/>
                      <a:pt x="14611" y="28699"/>
                    </a:cubicBezTo>
                    <a:cubicBezTo>
                      <a:pt x="18047" y="28699"/>
                      <a:pt x="21283" y="27498"/>
                      <a:pt x="23918" y="25263"/>
                    </a:cubicBezTo>
                    <a:cubicBezTo>
                      <a:pt x="26853" y="22762"/>
                      <a:pt x="28588" y="19326"/>
                      <a:pt x="28921" y="15490"/>
                    </a:cubicBezTo>
                    <a:cubicBezTo>
                      <a:pt x="29522" y="7584"/>
                      <a:pt x="23584" y="679"/>
                      <a:pt x="15712" y="45"/>
                    </a:cubicBezTo>
                    <a:cubicBezTo>
                      <a:pt x="15333" y="16"/>
                      <a:pt x="14954" y="1"/>
                      <a:pt x="14578" y="1"/>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80" name="Google Shape;2180;p55"/>
              <p:cNvSpPr/>
              <p:nvPr/>
            </p:nvSpPr>
            <p:spPr>
              <a:xfrm>
                <a:off x="8559965" y="4044967"/>
                <a:ext cx="121075" cy="196067"/>
              </a:xfrm>
              <a:custGeom>
                <a:avLst/>
                <a:gdLst/>
                <a:ahLst/>
                <a:cxnLst/>
                <a:rect l="l" t="t" r="r" b="b"/>
                <a:pathLst>
                  <a:path w="10609" h="17180" extrusionOk="0">
                    <a:moveTo>
                      <a:pt x="4237" y="4437"/>
                    </a:moveTo>
                    <a:lnTo>
                      <a:pt x="4237" y="6939"/>
                    </a:lnTo>
                    <a:cubicBezTo>
                      <a:pt x="3436" y="6705"/>
                      <a:pt x="2903" y="6338"/>
                      <a:pt x="2903" y="5704"/>
                    </a:cubicBezTo>
                    <a:cubicBezTo>
                      <a:pt x="2903" y="5104"/>
                      <a:pt x="3336" y="4604"/>
                      <a:pt x="4237" y="4437"/>
                    </a:cubicBezTo>
                    <a:close/>
                    <a:moveTo>
                      <a:pt x="6072" y="10074"/>
                    </a:moveTo>
                    <a:cubicBezTo>
                      <a:pt x="6872" y="10374"/>
                      <a:pt x="7406" y="10708"/>
                      <a:pt x="7406" y="11342"/>
                    </a:cubicBezTo>
                    <a:cubicBezTo>
                      <a:pt x="7406" y="11909"/>
                      <a:pt x="7039" y="12442"/>
                      <a:pt x="6072" y="12676"/>
                    </a:cubicBezTo>
                    <a:lnTo>
                      <a:pt x="6072" y="10074"/>
                    </a:lnTo>
                    <a:close/>
                    <a:moveTo>
                      <a:pt x="4237" y="0"/>
                    </a:moveTo>
                    <a:lnTo>
                      <a:pt x="4237" y="2035"/>
                    </a:lnTo>
                    <a:cubicBezTo>
                      <a:pt x="1368" y="2369"/>
                      <a:pt x="1" y="4036"/>
                      <a:pt x="1" y="5938"/>
                    </a:cubicBezTo>
                    <a:cubicBezTo>
                      <a:pt x="1" y="8506"/>
                      <a:pt x="2202" y="9207"/>
                      <a:pt x="4237" y="9674"/>
                    </a:cubicBezTo>
                    <a:lnTo>
                      <a:pt x="4237" y="12743"/>
                    </a:lnTo>
                    <a:cubicBezTo>
                      <a:pt x="3336" y="12609"/>
                      <a:pt x="2369" y="12342"/>
                      <a:pt x="1435" y="11775"/>
                    </a:cubicBezTo>
                    <a:lnTo>
                      <a:pt x="534" y="14044"/>
                    </a:lnTo>
                    <a:cubicBezTo>
                      <a:pt x="1535" y="14711"/>
                      <a:pt x="2869" y="15044"/>
                      <a:pt x="4237" y="15178"/>
                    </a:cubicBezTo>
                    <a:lnTo>
                      <a:pt x="4237" y="17179"/>
                    </a:lnTo>
                    <a:lnTo>
                      <a:pt x="6072" y="17179"/>
                    </a:lnTo>
                    <a:lnTo>
                      <a:pt x="6072" y="15111"/>
                    </a:lnTo>
                    <a:cubicBezTo>
                      <a:pt x="8940" y="14777"/>
                      <a:pt x="10375" y="13110"/>
                      <a:pt x="10375" y="11208"/>
                    </a:cubicBezTo>
                    <a:cubicBezTo>
                      <a:pt x="10375" y="8573"/>
                      <a:pt x="8106" y="7906"/>
                      <a:pt x="6072" y="7406"/>
                    </a:cubicBezTo>
                    <a:lnTo>
                      <a:pt x="6072" y="4370"/>
                    </a:lnTo>
                    <a:cubicBezTo>
                      <a:pt x="7406" y="4503"/>
                      <a:pt x="8707" y="5004"/>
                      <a:pt x="9607" y="5671"/>
                    </a:cubicBezTo>
                    <a:lnTo>
                      <a:pt x="10608" y="3436"/>
                    </a:lnTo>
                    <a:cubicBezTo>
                      <a:pt x="9607" y="2669"/>
                      <a:pt x="7873" y="2102"/>
                      <a:pt x="6072" y="2002"/>
                    </a:cubicBezTo>
                    <a:lnTo>
                      <a:pt x="6072"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81" name="Google Shape;2181;p55"/>
              <p:cNvSpPr/>
              <p:nvPr/>
            </p:nvSpPr>
            <p:spPr>
              <a:xfrm>
                <a:off x="8476227" y="3995361"/>
                <a:ext cx="240986" cy="240347"/>
              </a:xfrm>
              <a:custGeom>
                <a:avLst/>
                <a:gdLst/>
                <a:ahLst/>
                <a:cxnLst/>
                <a:rect l="l" t="t" r="r" b="b"/>
                <a:pathLst>
                  <a:path w="21116" h="21060" extrusionOk="0">
                    <a:moveTo>
                      <a:pt x="12342" y="1"/>
                    </a:moveTo>
                    <a:cubicBezTo>
                      <a:pt x="6047" y="1"/>
                      <a:pt x="741" y="4859"/>
                      <a:pt x="267" y="11219"/>
                    </a:cubicBezTo>
                    <a:cubicBezTo>
                      <a:pt x="0" y="15055"/>
                      <a:pt x="1468" y="18591"/>
                      <a:pt x="4070" y="21059"/>
                    </a:cubicBezTo>
                    <a:cubicBezTo>
                      <a:pt x="1701" y="18624"/>
                      <a:pt x="367" y="15255"/>
                      <a:pt x="667" y="11619"/>
                    </a:cubicBezTo>
                    <a:cubicBezTo>
                      <a:pt x="1175" y="5243"/>
                      <a:pt x="6509" y="405"/>
                      <a:pt x="12768" y="405"/>
                    </a:cubicBezTo>
                    <a:cubicBezTo>
                      <a:pt x="13091" y="405"/>
                      <a:pt x="13416" y="418"/>
                      <a:pt x="13743" y="444"/>
                    </a:cubicBezTo>
                    <a:cubicBezTo>
                      <a:pt x="16612" y="678"/>
                      <a:pt x="19180" y="1879"/>
                      <a:pt x="21115" y="3713"/>
                    </a:cubicBezTo>
                    <a:cubicBezTo>
                      <a:pt x="19114" y="1679"/>
                      <a:pt x="16412" y="278"/>
                      <a:pt x="13376" y="44"/>
                    </a:cubicBezTo>
                    <a:cubicBezTo>
                      <a:pt x="13029" y="15"/>
                      <a:pt x="12684" y="1"/>
                      <a:pt x="12342"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sp>
        <p:nvSpPr>
          <p:cNvPr id="2205" name="Google Shape;862;p44">
            <a:extLst>
              <a:ext uri="{FF2B5EF4-FFF2-40B4-BE49-F238E27FC236}">
                <a16:creationId xmlns:a16="http://schemas.microsoft.com/office/drawing/2014/main" id="{9DEE4FF1-0BE1-4840-A1B8-A7A3B5969F68}"/>
              </a:ext>
            </a:extLst>
          </p:cNvPr>
          <p:cNvSpPr txBox="1">
            <a:spLocks/>
          </p:cNvSpPr>
          <p:nvPr/>
        </p:nvSpPr>
        <p:spPr>
          <a:xfrm>
            <a:off x="284826" y="1324168"/>
            <a:ext cx="5192800" cy="896000"/>
          </a:xfrm>
          <a:prstGeom prst="rect">
            <a:avLst/>
          </a:prstGeom>
        </p:spPr>
        <p:txBody>
          <a:bodyPr spcFirstLastPara="1" vert="horz" wrap="square" lIns="121900" tIns="121900" rIns="121900" bIns="121900" rtlCol="0" anchor="t" anchorCtr="0">
            <a:noAutofit/>
          </a:bodyPr>
          <a:lstStyle>
            <a:lvl1pPr lvl="0" algn="l" defTabSz="914400" rtl="0" eaLnBrk="1" latinLnBrk="0" hangingPunct="1">
              <a:lnSpc>
                <a:spcPct val="90000"/>
              </a:lnSpc>
              <a:spcBef>
                <a:spcPts val="0"/>
              </a:spcBef>
              <a:spcAft>
                <a:spcPts val="0"/>
              </a:spcAft>
              <a:buSzPts val="2500"/>
              <a:buNone/>
              <a:defRPr sz="4400" kern="1200">
                <a:solidFill>
                  <a:schemeClr val="tx1"/>
                </a:solidFill>
                <a:latin typeface="+mj-lt"/>
                <a:ea typeface="+mj-ea"/>
                <a:cs typeface="+mj-c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pPr marL="0" marR="0" lvl="0" indent="0" algn="l" defTabSz="914400" rtl="0" eaLnBrk="1" fontAlgn="auto" latinLnBrk="0" hangingPunct="1">
              <a:lnSpc>
                <a:spcPct val="90000"/>
              </a:lnSpc>
              <a:spcBef>
                <a:spcPts val="0"/>
              </a:spcBef>
              <a:spcAft>
                <a:spcPts val="0"/>
              </a:spcAft>
              <a:buClrTx/>
              <a:buSzPts val="2500"/>
              <a:buFontTx/>
              <a:buNone/>
              <a:tabLst/>
              <a:defRPr/>
            </a:pPr>
            <a:r>
              <a:rPr kumimoji="0" lang="en-US" sz="4800" b="1" i="0" u="none" strike="noStrike" kern="1200" cap="none" spc="0" normalizeH="0" baseline="0" noProof="0" dirty="0">
                <a:ln>
                  <a:noFill/>
                </a:ln>
                <a:solidFill>
                  <a:sysClr val="windowText" lastClr="000000"/>
                </a:solidFill>
                <a:effectLst/>
                <a:uLnTx/>
                <a:uFillTx/>
                <a:latin typeface="Calibri Light" panose="020F0302020204030204"/>
                <a:ea typeface="+mj-ea"/>
                <a:cs typeface="+mj-cs"/>
              </a:rPr>
              <a:t>Overview of the analysis</a:t>
            </a:r>
          </a:p>
        </p:txBody>
      </p:sp>
      <p:grpSp>
        <p:nvGrpSpPr>
          <p:cNvPr id="2206" name="Google Shape;9230;p89">
            <a:extLst>
              <a:ext uri="{FF2B5EF4-FFF2-40B4-BE49-F238E27FC236}">
                <a16:creationId xmlns:a16="http://schemas.microsoft.com/office/drawing/2014/main" id="{95FD28EF-0A0B-B453-62D8-A6F380FD1842}"/>
              </a:ext>
            </a:extLst>
          </p:cNvPr>
          <p:cNvGrpSpPr/>
          <p:nvPr/>
        </p:nvGrpSpPr>
        <p:grpSpPr>
          <a:xfrm>
            <a:off x="419908" y="3095215"/>
            <a:ext cx="612948" cy="635121"/>
            <a:chOff x="3497300" y="3227275"/>
            <a:chExt cx="296175" cy="296175"/>
          </a:xfrm>
        </p:grpSpPr>
        <p:sp>
          <p:nvSpPr>
            <p:cNvPr id="2207" name="Google Shape;9231;p89">
              <a:extLst>
                <a:ext uri="{FF2B5EF4-FFF2-40B4-BE49-F238E27FC236}">
                  <a16:creationId xmlns:a16="http://schemas.microsoft.com/office/drawing/2014/main" id="{432B7C81-4D53-0D08-913C-7394A9ED5C96}"/>
                </a:ext>
              </a:extLst>
            </p:cNvPr>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44546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ndParaRPr>
            </a:p>
          </p:txBody>
        </p:sp>
        <p:sp>
          <p:nvSpPr>
            <p:cNvPr id="2208" name="Google Shape;9232;p89">
              <a:extLst>
                <a:ext uri="{FF2B5EF4-FFF2-40B4-BE49-F238E27FC236}">
                  <a16:creationId xmlns:a16="http://schemas.microsoft.com/office/drawing/2014/main" id="{9EBFA492-A5D9-5072-DF29-32EFA6A3A965}"/>
                </a:ext>
              </a:extLst>
            </p:cNvPr>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44546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ndParaRPr>
            </a:p>
          </p:txBody>
        </p:sp>
        <p:sp>
          <p:nvSpPr>
            <p:cNvPr id="2209" name="Google Shape;9233;p89">
              <a:extLst>
                <a:ext uri="{FF2B5EF4-FFF2-40B4-BE49-F238E27FC236}">
                  <a16:creationId xmlns:a16="http://schemas.microsoft.com/office/drawing/2014/main" id="{9CA37603-78B1-D03A-6E9F-28E2D8696DF8}"/>
                </a:ext>
              </a:extLst>
            </p:cNvPr>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44546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ndParaRPr>
            </a:p>
          </p:txBody>
        </p:sp>
        <p:sp>
          <p:nvSpPr>
            <p:cNvPr id="2210" name="Google Shape;9234;p89">
              <a:extLst>
                <a:ext uri="{FF2B5EF4-FFF2-40B4-BE49-F238E27FC236}">
                  <a16:creationId xmlns:a16="http://schemas.microsoft.com/office/drawing/2014/main" id="{D3CE0968-FDDA-14AB-FE54-7A4C62359DD0}"/>
                </a:ext>
              </a:extLst>
            </p:cNvPr>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44546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ndParaRPr>
            </a:p>
          </p:txBody>
        </p:sp>
        <p:sp>
          <p:nvSpPr>
            <p:cNvPr id="2211" name="Google Shape;9235;p89">
              <a:extLst>
                <a:ext uri="{FF2B5EF4-FFF2-40B4-BE49-F238E27FC236}">
                  <a16:creationId xmlns:a16="http://schemas.microsoft.com/office/drawing/2014/main" id="{DDCF8BEF-10D8-9484-676A-FE47DFD19D36}"/>
                </a:ext>
              </a:extLst>
            </p:cNvPr>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44546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ndParaRPr>
            </a:p>
          </p:txBody>
        </p:sp>
        <p:sp>
          <p:nvSpPr>
            <p:cNvPr id="2212" name="Google Shape;9236;p89">
              <a:extLst>
                <a:ext uri="{FF2B5EF4-FFF2-40B4-BE49-F238E27FC236}">
                  <a16:creationId xmlns:a16="http://schemas.microsoft.com/office/drawing/2014/main" id="{E099322F-CA4B-7D46-ECDD-A0068A4D823A}"/>
                </a:ext>
              </a:extLst>
            </p:cNvPr>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44546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ndParaRPr>
            </a:p>
          </p:txBody>
        </p:sp>
        <p:sp>
          <p:nvSpPr>
            <p:cNvPr id="2213" name="Google Shape;9237;p89">
              <a:extLst>
                <a:ext uri="{FF2B5EF4-FFF2-40B4-BE49-F238E27FC236}">
                  <a16:creationId xmlns:a16="http://schemas.microsoft.com/office/drawing/2014/main" id="{853396F1-5640-94A1-27D8-6CF07EF3DEFB}"/>
                </a:ext>
              </a:extLst>
            </p:cNvPr>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44546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ndParaRPr>
            </a:p>
          </p:txBody>
        </p:sp>
        <p:sp>
          <p:nvSpPr>
            <p:cNvPr id="2214" name="Google Shape;9238;p89">
              <a:extLst>
                <a:ext uri="{FF2B5EF4-FFF2-40B4-BE49-F238E27FC236}">
                  <a16:creationId xmlns:a16="http://schemas.microsoft.com/office/drawing/2014/main" id="{4B1E8384-C9F7-36DD-53AE-0C389AC1CADD}"/>
                </a:ext>
              </a:extLst>
            </p:cNvPr>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44546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ndParaRPr>
            </a:p>
          </p:txBody>
        </p:sp>
      </p:grpSp>
      <p:sp>
        <p:nvSpPr>
          <p:cNvPr id="2215" name="Google Shape;862;p44">
            <a:extLst>
              <a:ext uri="{FF2B5EF4-FFF2-40B4-BE49-F238E27FC236}">
                <a16:creationId xmlns:a16="http://schemas.microsoft.com/office/drawing/2014/main" id="{3B94A2D3-9607-7862-6EFC-6DCB87130349}"/>
              </a:ext>
            </a:extLst>
          </p:cNvPr>
          <p:cNvSpPr txBox="1">
            <a:spLocks/>
          </p:cNvSpPr>
          <p:nvPr/>
        </p:nvSpPr>
        <p:spPr>
          <a:xfrm>
            <a:off x="3594242" y="2934460"/>
            <a:ext cx="1958622" cy="989079"/>
          </a:xfrm>
          <a:prstGeom prst="rect">
            <a:avLst/>
          </a:prstGeom>
        </p:spPr>
        <p:txBody>
          <a:bodyPr spcFirstLastPara="1" vert="horz" wrap="square" lIns="121900" tIns="121900" rIns="121900" bIns="121900" rtlCol="0" anchor="t" anchorCtr="0">
            <a:noAutofit/>
          </a:bodyPr>
          <a:lstStyle>
            <a:lvl1pPr lvl="0" algn="l" defTabSz="914400" rtl="0" eaLnBrk="1" latinLnBrk="0" hangingPunct="1">
              <a:lnSpc>
                <a:spcPct val="90000"/>
              </a:lnSpc>
              <a:spcBef>
                <a:spcPts val="0"/>
              </a:spcBef>
              <a:spcAft>
                <a:spcPts val="0"/>
              </a:spcAft>
              <a:buSzPts val="2500"/>
              <a:buNone/>
              <a:defRPr sz="4400" kern="1200">
                <a:solidFill>
                  <a:schemeClr val="tx1"/>
                </a:solidFill>
                <a:latin typeface="+mj-lt"/>
                <a:ea typeface="+mj-ea"/>
                <a:cs typeface="+mj-c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pPr>
              <a:lnSpc>
                <a:spcPct val="100000"/>
              </a:lnSpc>
            </a:pPr>
            <a:r>
              <a:rPr lang="en-US" sz="1600" b="1" dirty="0">
                <a:solidFill>
                  <a:prstClr val="black"/>
                </a:solidFill>
                <a:latin typeface="Calibri" panose="020F0502020204030204"/>
              </a:rPr>
              <a:t>Metric</a:t>
            </a:r>
          </a:p>
          <a:p>
            <a:pPr>
              <a:lnSpc>
                <a:spcPct val="100000"/>
              </a:lnSpc>
            </a:pPr>
            <a:r>
              <a:rPr lang="en-US" sz="1400" dirty="0">
                <a:solidFill>
                  <a:prstClr val="black"/>
                </a:solidFill>
                <a:latin typeface="Calibri" panose="020F0502020204030204"/>
              </a:rPr>
              <a:t>Sales and Profit</a:t>
            </a:r>
          </a:p>
        </p:txBody>
      </p:sp>
      <p:sp>
        <p:nvSpPr>
          <p:cNvPr id="2216" name="Google Shape;8889;p89">
            <a:extLst>
              <a:ext uri="{FF2B5EF4-FFF2-40B4-BE49-F238E27FC236}">
                <a16:creationId xmlns:a16="http://schemas.microsoft.com/office/drawing/2014/main" id="{4A2DBE63-5FAF-89E6-3AF1-1A7B2430E4B3}"/>
              </a:ext>
            </a:extLst>
          </p:cNvPr>
          <p:cNvSpPr/>
          <p:nvPr/>
        </p:nvSpPr>
        <p:spPr>
          <a:xfrm>
            <a:off x="2988219" y="3065262"/>
            <a:ext cx="606023" cy="66335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44546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ndParaRPr>
          </a:p>
        </p:txBody>
      </p:sp>
      <p:sp>
        <p:nvSpPr>
          <p:cNvPr id="2217" name="Google Shape;862;p44">
            <a:extLst>
              <a:ext uri="{FF2B5EF4-FFF2-40B4-BE49-F238E27FC236}">
                <a16:creationId xmlns:a16="http://schemas.microsoft.com/office/drawing/2014/main" id="{7981E678-81E6-E34C-33C6-668B89720420}"/>
              </a:ext>
            </a:extLst>
          </p:cNvPr>
          <p:cNvSpPr txBox="1">
            <a:spLocks/>
          </p:cNvSpPr>
          <p:nvPr/>
        </p:nvSpPr>
        <p:spPr>
          <a:xfrm>
            <a:off x="971751" y="2952728"/>
            <a:ext cx="1958622" cy="989079"/>
          </a:xfrm>
          <a:prstGeom prst="rect">
            <a:avLst/>
          </a:prstGeom>
        </p:spPr>
        <p:txBody>
          <a:bodyPr spcFirstLastPara="1" vert="horz" wrap="square" lIns="121900" tIns="121900" rIns="121900" bIns="121900" rtlCol="0" anchor="t" anchorCtr="0">
            <a:noAutofit/>
          </a:bodyPr>
          <a:lstStyle>
            <a:lvl1pPr lvl="0" algn="l" defTabSz="914400" rtl="0" eaLnBrk="1" latinLnBrk="0" hangingPunct="1">
              <a:lnSpc>
                <a:spcPct val="90000"/>
              </a:lnSpc>
              <a:spcBef>
                <a:spcPts val="0"/>
              </a:spcBef>
              <a:spcAft>
                <a:spcPts val="0"/>
              </a:spcAft>
              <a:buSzPts val="2500"/>
              <a:buNone/>
              <a:defRPr sz="4400" kern="1200">
                <a:solidFill>
                  <a:schemeClr val="tx1"/>
                </a:solidFill>
                <a:latin typeface="+mj-lt"/>
                <a:ea typeface="+mj-ea"/>
                <a:cs typeface="+mj-c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pPr>
              <a:lnSpc>
                <a:spcPct val="100000"/>
              </a:lnSpc>
            </a:pPr>
            <a:r>
              <a:rPr lang="en-US" sz="1600" b="1" dirty="0">
                <a:solidFill>
                  <a:prstClr val="black"/>
                </a:solidFill>
                <a:latin typeface="Calibri" panose="020F0502020204030204"/>
              </a:rPr>
              <a:t>Target Audience</a:t>
            </a:r>
          </a:p>
          <a:p>
            <a:pPr>
              <a:lnSpc>
                <a:spcPct val="100000"/>
              </a:lnSpc>
            </a:pPr>
            <a:r>
              <a:rPr lang="en-US" sz="1400" dirty="0">
                <a:solidFill>
                  <a:prstClr val="black"/>
                </a:solidFill>
                <a:latin typeface="Calibri" panose="020F0502020204030204"/>
              </a:rPr>
              <a:t>Sales &amp; Marketing managers</a:t>
            </a:r>
          </a:p>
        </p:txBody>
      </p:sp>
      <p:grpSp>
        <p:nvGrpSpPr>
          <p:cNvPr id="2218" name="Google Shape;9105;p89">
            <a:extLst>
              <a:ext uri="{FF2B5EF4-FFF2-40B4-BE49-F238E27FC236}">
                <a16:creationId xmlns:a16="http://schemas.microsoft.com/office/drawing/2014/main" id="{C44B7986-BE28-F5E9-3D12-D7D86B25B56D}"/>
              </a:ext>
            </a:extLst>
          </p:cNvPr>
          <p:cNvGrpSpPr/>
          <p:nvPr/>
        </p:nvGrpSpPr>
        <p:grpSpPr>
          <a:xfrm>
            <a:off x="388735" y="4091906"/>
            <a:ext cx="698679" cy="624025"/>
            <a:chOff x="946175" y="3619500"/>
            <a:chExt cx="296975" cy="293825"/>
          </a:xfrm>
        </p:grpSpPr>
        <p:sp>
          <p:nvSpPr>
            <p:cNvPr id="2219" name="Google Shape;9106;p89">
              <a:extLst>
                <a:ext uri="{FF2B5EF4-FFF2-40B4-BE49-F238E27FC236}">
                  <a16:creationId xmlns:a16="http://schemas.microsoft.com/office/drawing/2014/main" id="{1EA6B2BD-AF3E-91BB-B9F5-19B417585F37}"/>
                </a:ext>
              </a:extLst>
            </p:cNvPr>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44546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ndParaRPr>
            </a:p>
          </p:txBody>
        </p:sp>
        <p:sp>
          <p:nvSpPr>
            <p:cNvPr id="2220" name="Google Shape;9107;p89">
              <a:extLst>
                <a:ext uri="{FF2B5EF4-FFF2-40B4-BE49-F238E27FC236}">
                  <a16:creationId xmlns:a16="http://schemas.microsoft.com/office/drawing/2014/main" id="{1B550068-2A27-3C9D-F579-8AFDBFD89F5B}"/>
                </a:ext>
              </a:extLst>
            </p:cNvPr>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44546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ndParaRPr>
            </a:p>
          </p:txBody>
        </p:sp>
        <p:sp>
          <p:nvSpPr>
            <p:cNvPr id="2221" name="Google Shape;9108;p89">
              <a:extLst>
                <a:ext uri="{FF2B5EF4-FFF2-40B4-BE49-F238E27FC236}">
                  <a16:creationId xmlns:a16="http://schemas.microsoft.com/office/drawing/2014/main" id="{88B156F4-5849-C5D3-FA20-915B1DEB45C7}"/>
                </a:ext>
              </a:extLst>
            </p:cNvPr>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44546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ndParaRPr>
            </a:p>
          </p:txBody>
        </p:sp>
        <p:sp>
          <p:nvSpPr>
            <p:cNvPr id="2222" name="Google Shape;9109;p89">
              <a:extLst>
                <a:ext uri="{FF2B5EF4-FFF2-40B4-BE49-F238E27FC236}">
                  <a16:creationId xmlns:a16="http://schemas.microsoft.com/office/drawing/2014/main" id="{04646075-16CB-39B5-F787-CB43A35AB09C}"/>
                </a:ext>
              </a:extLst>
            </p:cNvPr>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44546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ndParaRPr>
            </a:p>
          </p:txBody>
        </p:sp>
        <p:sp>
          <p:nvSpPr>
            <p:cNvPr id="2223" name="Google Shape;9110;p89">
              <a:extLst>
                <a:ext uri="{FF2B5EF4-FFF2-40B4-BE49-F238E27FC236}">
                  <a16:creationId xmlns:a16="http://schemas.microsoft.com/office/drawing/2014/main" id="{D61EB18B-9C35-01CB-0D02-6C4EC1EB4C80}"/>
                </a:ext>
              </a:extLst>
            </p:cNvPr>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44546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ndParaRPr>
            </a:p>
          </p:txBody>
        </p:sp>
        <p:sp>
          <p:nvSpPr>
            <p:cNvPr id="2224" name="Google Shape;9111;p89">
              <a:extLst>
                <a:ext uri="{FF2B5EF4-FFF2-40B4-BE49-F238E27FC236}">
                  <a16:creationId xmlns:a16="http://schemas.microsoft.com/office/drawing/2014/main" id="{DEC4825C-493A-D560-0DB6-8BE606A4796F}"/>
                </a:ext>
              </a:extLst>
            </p:cNvPr>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44546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ndParaRPr>
            </a:p>
          </p:txBody>
        </p:sp>
      </p:grpSp>
      <p:sp>
        <p:nvSpPr>
          <p:cNvPr id="2225" name="Google Shape;862;p44">
            <a:extLst>
              <a:ext uri="{FF2B5EF4-FFF2-40B4-BE49-F238E27FC236}">
                <a16:creationId xmlns:a16="http://schemas.microsoft.com/office/drawing/2014/main" id="{0C5F3B80-DDF4-724B-FEEA-7812FE9995E2}"/>
              </a:ext>
            </a:extLst>
          </p:cNvPr>
          <p:cNvSpPr txBox="1">
            <a:spLocks/>
          </p:cNvSpPr>
          <p:nvPr/>
        </p:nvSpPr>
        <p:spPr>
          <a:xfrm>
            <a:off x="1011445" y="3968756"/>
            <a:ext cx="1767084" cy="439465"/>
          </a:xfrm>
          <a:prstGeom prst="rect">
            <a:avLst/>
          </a:prstGeom>
        </p:spPr>
        <p:txBody>
          <a:bodyPr spcFirstLastPara="1" vert="horz" wrap="square" lIns="121900" tIns="121900" rIns="121900" bIns="121900" rtlCol="0" anchor="t" anchorCtr="0">
            <a:noAutofit/>
          </a:bodyPr>
          <a:lstStyle>
            <a:lvl1pPr lvl="0" algn="l" defTabSz="914400" rtl="0" eaLnBrk="1" latinLnBrk="0" hangingPunct="1">
              <a:lnSpc>
                <a:spcPct val="90000"/>
              </a:lnSpc>
              <a:spcBef>
                <a:spcPts val="0"/>
              </a:spcBef>
              <a:spcAft>
                <a:spcPts val="0"/>
              </a:spcAft>
              <a:buSzPts val="2500"/>
              <a:buNone/>
              <a:defRPr sz="4400" kern="1200">
                <a:solidFill>
                  <a:schemeClr val="tx1"/>
                </a:solidFill>
                <a:latin typeface="+mj-lt"/>
                <a:ea typeface="+mj-ea"/>
                <a:cs typeface="+mj-c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pPr>
              <a:lnSpc>
                <a:spcPct val="100000"/>
              </a:lnSpc>
            </a:pPr>
            <a:r>
              <a:rPr lang="en-US" sz="1600" b="1" dirty="0">
                <a:solidFill>
                  <a:prstClr val="black"/>
                </a:solidFill>
                <a:latin typeface="Calibri" panose="020F0502020204030204"/>
              </a:rPr>
              <a:t>Flow of analysis</a:t>
            </a:r>
          </a:p>
          <a:p>
            <a:pPr>
              <a:lnSpc>
                <a:spcPct val="100000"/>
              </a:lnSpc>
            </a:pPr>
            <a:endParaRPr lang="en-US" sz="1600" dirty="0">
              <a:solidFill>
                <a:prstClr val="black"/>
              </a:solidFill>
              <a:latin typeface="Calibri" panose="020F0502020204030204"/>
            </a:endParaRPr>
          </a:p>
        </p:txBody>
      </p:sp>
      <p:sp>
        <p:nvSpPr>
          <p:cNvPr id="2226" name="Google Shape;862;p44">
            <a:extLst>
              <a:ext uri="{FF2B5EF4-FFF2-40B4-BE49-F238E27FC236}">
                <a16:creationId xmlns:a16="http://schemas.microsoft.com/office/drawing/2014/main" id="{6DC4F7A6-7A53-E886-C833-3C3051D286C2}"/>
              </a:ext>
            </a:extLst>
          </p:cNvPr>
          <p:cNvSpPr txBox="1">
            <a:spLocks/>
          </p:cNvSpPr>
          <p:nvPr/>
        </p:nvSpPr>
        <p:spPr>
          <a:xfrm>
            <a:off x="1020930" y="4263352"/>
            <a:ext cx="995913" cy="718243"/>
          </a:xfrm>
          <a:prstGeom prst="rect">
            <a:avLst/>
          </a:prstGeom>
        </p:spPr>
        <p:txBody>
          <a:bodyPr spcFirstLastPara="1" vert="horz" wrap="square" lIns="121900" tIns="121900" rIns="121900" bIns="121900" rtlCol="0" anchor="t" anchorCtr="0">
            <a:noAutofit/>
          </a:bodyPr>
          <a:lstStyle>
            <a:lvl1pPr lvl="0" algn="l" defTabSz="914400" rtl="0" eaLnBrk="1" latinLnBrk="0" hangingPunct="1">
              <a:lnSpc>
                <a:spcPct val="90000"/>
              </a:lnSpc>
              <a:spcBef>
                <a:spcPts val="0"/>
              </a:spcBef>
              <a:spcAft>
                <a:spcPts val="0"/>
              </a:spcAft>
              <a:buSzPts val="2500"/>
              <a:buNone/>
              <a:defRPr sz="4400" kern="1200">
                <a:solidFill>
                  <a:schemeClr val="tx1"/>
                </a:solidFill>
                <a:latin typeface="+mj-lt"/>
                <a:ea typeface="+mj-ea"/>
                <a:cs typeface="+mj-c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pPr>
              <a:lnSpc>
                <a:spcPct val="100000"/>
              </a:lnSpc>
            </a:pPr>
            <a:r>
              <a:rPr lang="en-US" sz="1400" dirty="0">
                <a:solidFill>
                  <a:prstClr val="black"/>
                </a:solidFill>
                <a:latin typeface="Calibri" panose="020F0502020204030204"/>
              </a:rPr>
              <a:t>Product category</a:t>
            </a:r>
          </a:p>
        </p:txBody>
      </p:sp>
      <p:sp>
        <p:nvSpPr>
          <p:cNvPr id="2227" name="Google Shape;862;p44">
            <a:extLst>
              <a:ext uri="{FF2B5EF4-FFF2-40B4-BE49-F238E27FC236}">
                <a16:creationId xmlns:a16="http://schemas.microsoft.com/office/drawing/2014/main" id="{16A94E98-AAAD-236A-C81C-C50134D87D48}"/>
              </a:ext>
            </a:extLst>
          </p:cNvPr>
          <p:cNvSpPr txBox="1">
            <a:spLocks/>
          </p:cNvSpPr>
          <p:nvPr/>
        </p:nvSpPr>
        <p:spPr>
          <a:xfrm>
            <a:off x="2162067" y="4263351"/>
            <a:ext cx="995913" cy="718243"/>
          </a:xfrm>
          <a:prstGeom prst="rect">
            <a:avLst/>
          </a:prstGeom>
        </p:spPr>
        <p:txBody>
          <a:bodyPr spcFirstLastPara="1" vert="horz" wrap="square" lIns="121900" tIns="121900" rIns="121900" bIns="121900" rtlCol="0" anchor="t" anchorCtr="0">
            <a:noAutofit/>
          </a:bodyPr>
          <a:lstStyle>
            <a:lvl1pPr lvl="0" algn="l" defTabSz="914400" rtl="0" eaLnBrk="1" latinLnBrk="0" hangingPunct="1">
              <a:lnSpc>
                <a:spcPct val="90000"/>
              </a:lnSpc>
              <a:spcBef>
                <a:spcPts val="0"/>
              </a:spcBef>
              <a:spcAft>
                <a:spcPts val="0"/>
              </a:spcAft>
              <a:buSzPts val="2500"/>
              <a:buNone/>
              <a:defRPr sz="4400" kern="1200">
                <a:solidFill>
                  <a:schemeClr val="tx1"/>
                </a:solidFill>
                <a:latin typeface="+mj-lt"/>
                <a:ea typeface="+mj-ea"/>
                <a:cs typeface="+mj-c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pPr>
              <a:lnSpc>
                <a:spcPct val="100000"/>
              </a:lnSpc>
            </a:pPr>
            <a:r>
              <a:rPr lang="en-US" sz="1400" dirty="0">
                <a:solidFill>
                  <a:prstClr val="black"/>
                </a:solidFill>
                <a:latin typeface="Calibri" panose="020F0502020204030204"/>
              </a:rPr>
              <a:t>Sub-category</a:t>
            </a:r>
          </a:p>
        </p:txBody>
      </p:sp>
      <p:sp>
        <p:nvSpPr>
          <p:cNvPr id="2228" name="Google Shape;862;p44">
            <a:extLst>
              <a:ext uri="{FF2B5EF4-FFF2-40B4-BE49-F238E27FC236}">
                <a16:creationId xmlns:a16="http://schemas.microsoft.com/office/drawing/2014/main" id="{36945212-049B-3709-5BA9-BB034BB52B43}"/>
              </a:ext>
            </a:extLst>
          </p:cNvPr>
          <p:cNvSpPr txBox="1">
            <a:spLocks/>
          </p:cNvSpPr>
          <p:nvPr/>
        </p:nvSpPr>
        <p:spPr>
          <a:xfrm>
            <a:off x="3352870" y="4243031"/>
            <a:ext cx="995913" cy="718243"/>
          </a:xfrm>
          <a:prstGeom prst="rect">
            <a:avLst/>
          </a:prstGeom>
        </p:spPr>
        <p:txBody>
          <a:bodyPr spcFirstLastPara="1" vert="horz" wrap="square" lIns="121900" tIns="121900" rIns="121900" bIns="121900" rtlCol="0" anchor="t" anchorCtr="0">
            <a:noAutofit/>
          </a:bodyPr>
          <a:lstStyle>
            <a:lvl1pPr lvl="0" algn="l" defTabSz="914400" rtl="0" eaLnBrk="1" latinLnBrk="0" hangingPunct="1">
              <a:lnSpc>
                <a:spcPct val="90000"/>
              </a:lnSpc>
              <a:spcBef>
                <a:spcPts val="0"/>
              </a:spcBef>
              <a:spcAft>
                <a:spcPts val="0"/>
              </a:spcAft>
              <a:buSzPts val="2500"/>
              <a:buNone/>
              <a:defRPr sz="4400" kern="1200">
                <a:solidFill>
                  <a:schemeClr val="tx1"/>
                </a:solidFill>
                <a:latin typeface="+mj-lt"/>
                <a:ea typeface="+mj-ea"/>
                <a:cs typeface="+mj-c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pPr>
              <a:lnSpc>
                <a:spcPct val="100000"/>
              </a:lnSpc>
            </a:pPr>
            <a:r>
              <a:rPr lang="en-US" sz="1400" dirty="0">
                <a:solidFill>
                  <a:prstClr val="black"/>
                </a:solidFill>
                <a:latin typeface="Calibri" panose="020F0502020204030204"/>
              </a:rPr>
              <a:t>Profitable product line</a:t>
            </a:r>
          </a:p>
        </p:txBody>
      </p:sp>
      <p:sp>
        <p:nvSpPr>
          <p:cNvPr id="2229" name="Right Arrow 2228">
            <a:extLst>
              <a:ext uri="{FF2B5EF4-FFF2-40B4-BE49-F238E27FC236}">
                <a16:creationId xmlns:a16="http://schemas.microsoft.com/office/drawing/2014/main" id="{0F61B6BA-4869-F2CE-4B8E-3B588A60451E}"/>
              </a:ext>
            </a:extLst>
          </p:cNvPr>
          <p:cNvSpPr/>
          <p:nvPr/>
        </p:nvSpPr>
        <p:spPr>
          <a:xfrm>
            <a:off x="1822102" y="4489839"/>
            <a:ext cx="384421" cy="194919"/>
          </a:xfrm>
          <a:prstGeom prst="rightArrow">
            <a:avLst/>
          </a:prstGeom>
          <a:solidFill>
            <a:srgbClr val="4472C4">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V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0" name="Right Arrow 2229">
            <a:extLst>
              <a:ext uri="{FF2B5EF4-FFF2-40B4-BE49-F238E27FC236}">
                <a16:creationId xmlns:a16="http://schemas.microsoft.com/office/drawing/2014/main" id="{6F4473AA-7832-9A05-745C-F0D807D8E306}"/>
              </a:ext>
            </a:extLst>
          </p:cNvPr>
          <p:cNvSpPr/>
          <p:nvPr/>
        </p:nvSpPr>
        <p:spPr>
          <a:xfrm>
            <a:off x="2992816" y="4475983"/>
            <a:ext cx="384421" cy="194919"/>
          </a:xfrm>
          <a:prstGeom prst="rightArrow">
            <a:avLst/>
          </a:prstGeom>
          <a:solidFill>
            <a:srgbClr val="4472C4">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V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1" name="Right Arrow 2230">
            <a:extLst>
              <a:ext uri="{FF2B5EF4-FFF2-40B4-BE49-F238E27FC236}">
                <a16:creationId xmlns:a16="http://schemas.microsoft.com/office/drawing/2014/main" id="{E677D295-10D5-AF70-E3DB-CBD91DA17802}"/>
              </a:ext>
            </a:extLst>
          </p:cNvPr>
          <p:cNvSpPr/>
          <p:nvPr/>
        </p:nvSpPr>
        <p:spPr>
          <a:xfrm>
            <a:off x="4246656" y="4482909"/>
            <a:ext cx="384421" cy="194919"/>
          </a:xfrm>
          <a:prstGeom prst="rightArrow">
            <a:avLst/>
          </a:prstGeom>
          <a:solidFill>
            <a:srgbClr val="4472C4">
              <a:lumMod val="20000"/>
              <a:lumOff val="80000"/>
            </a:srgbClr>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V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32" name="Google Shape;862;p44">
            <a:extLst>
              <a:ext uri="{FF2B5EF4-FFF2-40B4-BE49-F238E27FC236}">
                <a16:creationId xmlns:a16="http://schemas.microsoft.com/office/drawing/2014/main" id="{EBB59FAB-BAB8-205C-809F-079A8114B055}"/>
              </a:ext>
            </a:extLst>
          </p:cNvPr>
          <p:cNvSpPr txBox="1">
            <a:spLocks/>
          </p:cNvSpPr>
          <p:nvPr/>
        </p:nvSpPr>
        <p:spPr>
          <a:xfrm>
            <a:off x="4585926" y="4333085"/>
            <a:ext cx="1722104" cy="718243"/>
          </a:xfrm>
          <a:prstGeom prst="rect">
            <a:avLst/>
          </a:prstGeom>
        </p:spPr>
        <p:txBody>
          <a:bodyPr spcFirstLastPara="1" vert="horz" wrap="square" lIns="121900" tIns="121900" rIns="121900" bIns="121900" rtlCol="0" anchor="t" anchorCtr="0">
            <a:noAutofit/>
          </a:bodyPr>
          <a:lstStyle>
            <a:lvl1pPr lvl="0" algn="l" defTabSz="914400" rtl="0" eaLnBrk="1" latinLnBrk="0" hangingPunct="1">
              <a:lnSpc>
                <a:spcPct val="90000"/>
              </a:lnSpc>
              <a:spcBef>
                <a:spcPts val="0"/>
              </a:spcBef>
              <a:spcAft>
                <a:spcPts val="0"/>
              </a:spcAft>
              <a:buSzPts val="2500"/>
              <a:buNone/>
              <a:defRPr sz="4400" kern="1200">
                <a:solidFill>
                  <a:schemeClr val="tx1"/>
                </a:solidFill>
                <a:latin typeface="+mj-lt"/>
                <a:ea typeface="+mj-ea"/>
                <a:cs typeface="+mj-c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pPr>
              <a:lnSpc>
                <a:spcPct val="100000"/>
              </a:lnSpc>
            </a:pPr>
            <a:r>
              <a:rPr lang="en-US" sz="1400" dirty="0">
                <a:solidFill>
                  <a:prstClr val="black"/>
                </a:solidFill>
                <a:latin typeface="Calibri" panose="020F0502020204030204"/>
              </a:rPr>
              <a:t>Recommendations</a:t>
            </a:r>
          </a:p>
        </p:txBody>
      </p:sp>
      <p:sp>
        <p:nvSpPr>
          <p:cNvPr id="2" name="TextBox 1">
            <a:extLst>
              <a:ext uri="{FF2B5EF4-FFF2-40B4-BE49-F238E27FC236}">
                <a16:creationId xmlns:a16="http://schemas.microsoft.com/office/drawing/2014/main" id="{CAF10E17-19AE-A3B8-7072-BB92AF4512AB}"/>
              </a:ext>
            </a:extLst>
          </p:cNvPr>
          <p:cNvSpPr txBox="1"/>
          <p:nvPr/>
        </p:nvSpPr>
        <p:spPr>
          <a:xfrm>
            <a:off x="5720316" y="6458447"/>
            <a:ext cx="6097712" cy="307777"/>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51CB68-6F21-AF43-B057-CC91713153E9}" type="slidenum">
              <a:rPr kumimoji="0" lang="en-VN" sz="1400" b="1" i="0" u="none" strike="noStrike" kern="1200" cap="none" spc="0" normalizeH="0" baseline="0" noProof="0" smtClean="0">
                <a:ln>
                  <a:noFill/>
                </a:ln>
                <a:solidFill>
                  <a:schemeClr val="bg1"/>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VN" sz="14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32"/>
          <p:cNvSpPr txBox="1">
            <a:spLocks noGrp="1"/>
          </p:cNvSpPr>
          <p:nvPr>
            <p:ph type="title"/>
          </p:nvPr>
        </p:nvSpPr>
        <p:spPr>
          <a:xfrm>
            <a:off x="609600" y="548633"/>
            <a:ext cx="10972800" cy="495200"/>
          </a:xfrm>
          <a:prstGeom prst="rect">
            <a:avLst/>
          </a:prstGeom>
        </p:spPr>
        <p:txBody>
          <a:bodyPr spcFirstLastPara="1" vert="horz" wrap="square" lIns="121900" tIns="121900" rIns="121900" bIns="121900" rtlCol="0" anchor="ctr" anchorCtr="0">
            <a:noAutofit/>
          </a:bodyPr>
          <a:lstStyle/>
          <a:p>
            <a:pPr algn="ctr">
              <a:spcBef>
                <a:spcPts val="0"/>
              </a:spcBef>
            </a:pPr>
            <a:r>
              <a:rPr lang="en" sz="4600" b="1" dirty="0"/>
              <a:t>Sales and Profit Overview</a:t>
            </a:r>
            <a:endParaRPr sz="4600" b="1" dirty="0"/>
          </a:p>
        </p:txBody>
      </p:sp>
      <p:sp>
        <p:nvSpPr>
          <p:cNvPr id="610" name="Google Shape;610;p32"/>
          <p:cNvSpPr/>
          <p:nvPr/>
        </p:nvSpPr>
        <p:spPr>
          <a:xfrm>
            <a:off x="9373800" y="2591217"/>
            <a:ext cx="454000" cy="454000"/>
          </a:xfrm>
          <a:prstGeom prst="upArrow">
            <a:avLst>
              <a:gd name="adj1" fmla="val 50000"/>
              <a:gd name="adj2" fmla="val 50000"/>
            </a:avLst>
          </a:prstGeom>
          <a:solidFill>
            <a:srgbClr val="FFFFFF"/>
          </a:solidFill>
          <a:ln>
            <a:noFill/>
          </a:ln>
        </p:spPr>
        <p:txBody>
          <a:bodyPr spcFirstLastPara="1" wrap="square" lIns="121900" tIns="121900" rIns="121900" bIns="121900" anchor="ctr" anchorCtr="0">
            <a:noAutofit/>
          </a:bodyPr>
          <a:lstStyle/>
          <a:p>
            <a:endParaRPr sz="2400"/>
          </a:p>
        </p:txBody>
      </p:sp>
      <p:grpSp>
        <p:nvGrpSpPr>
          <p:cNvPr id="611" name="Google Shape;611;p32"/>
          <p:cNvGrpSpPr/>
          <p:nvPr/>
        </p:nvGrpSpPr>
        <p:grpSpPr>
          <a:xfrm>
            <a:off x="9370400" y="1933600"/>
            <a:ext cx="1803200" cy="3291533"/>
            <a:chOff x="6687300" y="1831200"/>
            <a:chExt cx="1352400" cy="2468650"/>
          </a:xfrm>
        </p:grpSpPr>
        <p:sp>
          <p:nvSpPr>
            <p:cNvPr id="612" name="Google Shape;612;p32"/>
            <p:cNvSpPr/>
            <p:nvPr/>
          </p:nvSpPr>
          <p:spPr>
            <a:xfrm>
              <a:off x="6687300" y="1831200"/>
              <a:ext cx="1352400" cy="354900"/>
            </a:xfrm>
            <a:prstGeom prst="rect">
              <a:avLst/>
            </a:prstGeom>
            <a:noFill/>
            <a:ln>
              <a:noFill/>
            </a:ln>
          </p:spPr>
          <p:txBody>
            <a:bodyPr spcFirstLastPara="1" wrap="square" lIns="0" tIns="0" rIns="0" bIns="0" anchor="ctr" anchorCtr="0">
              <a:noAutofit/>
            </a:bodyPr>
            <a:lstStyle/>
            <a:p>
              <a:pPr algn="ctr"/>
              <a:r>
                <a:rPr lang="en" sz="2800" b="1">
                  <a:solidFill>
                    <a:srgbClr val="FFFFFF"/>
                  </a:solidFill>
                  <a:latin typeface="Fira Sans Extra Condensed"/>
                  <a:ea typeface="Fira Sans Extra Condensed"/>
                  <a:cs typeface="Fira Sans Extra Condensed"/>
                  <a:sym typeface="Fira Sans Extra Condensed"/>
                </a:rPr>
                <a:t>2021</a:t>
              </a:r>
              <a:endParaRPr sz="2800" b="1">
                <a:solidFill>
                  <a:srgbClr val="FFFFFF"/>
                </a:solidFill>
                <a:latin typeface="Fira Sans Extra Condensed"/>
                <a:ea typeface="Fira Sans Extra Condensed"/>
                <a:cs typeface="Fira Sans Extra Condensed"/>
                <a:sym typeface="Fira Sans Extra Condensed"/>
              </a:endParaRPr>
            </a:p>
          </p:txBody>
        </p:sp>
        <p:sp>
          <p:nvSpPr>
            <p:cNvPr id="613" name="Google Shape;613;p32"/>
            <p:cNvSpPr/>
            <p:nvPr/>
          </p:nvSpPr>
          <p:spPr>
            <a:xfrm>
              <a:off x="7030350" y="2260350"/>
              <a:ext cx="1006800" cy="438900"/>
            </a:xfrm>
            <a:prstGeom prst="rect">
              <a:avLst/>
            </a:prstGeom>
            <a:noFill/>
            <a:ln>
              <a:noFill/>
            </a:ln>
          </p:spPr>
          <p:txBody>
            <a:bodyPr spcFirstLastPara="1" wrap="square" lIns="121900" tIns="121900" rIns="121900" bIns="121900" anchor="ctr" anchorCtr="0">
              <a:noAutofit/>
            </a:bodyPr>
            <a:lstStyle/>
            <a:p>
              <a:r>
                <a:rPr lang="en" sz="5333" b="1">
                  <a:solidFill>
                    <a:srgbClr val="FFFFFF"/>
                  </a:solidFill>
                  <a:latin typeface="Fira Sans Extra Condensed"/>
                  <a:ea typeface="Fira Sans Extra Condensed"/>
                  <a:cs typeface="Fira Sans Extra Condensed"/>
                  <a:sym typeface="Fira Sans Extra Condensed"/>
                </a:rPr>
                <a:t>17%</a:t>
              </a:r>
              <a:endParaRPr sz="5333" b="1">
                <a:solidFill>
                  <a:srgbClr val="FFFFFF"/>
                </a:solidFill>
                <a:latin typeface="Fira Sans Extra Condensed"/>
                <a:ea typeface="Fira Sans Extra Condensed"/>
                <a:cs typeface="Fira Sans Extra Condensed"/>
                <a:sym typeface="Fira Sans Extra Condensed"/>
              </a:endParaRPr>
            </a:p>
          </p:txBody>
        </p:sp>
        <p:sp>
          <p:nvSpPr>
            <p:cNvPr id="614" name="Google Shape;614;p32"/>
            <p:cNvSpPr/>
            <p:nvPr/>
          </p:nvSpPr>
          <p:spPr>
            <a:xfrm>
              <a:off x="6687300" y="3431800"/>
              <a:ext cx="1352400" cy="354900"/>
            </a:xfrm>
            <a:prstGeom prst="rect">
              <a:avLst/>
            </a:prstGeom>
            <a:noFill/>
            <a:ln>
              <a:noFill/>
            </a:ln>
          </p:spPr>
          <p:txBody>
            <a:bodyPr spcFirstLastPara="1" wrap="square" lIns="0" tIns="0" rIns="0" bIns="0" anchor="ctr" anchorCtr="0">
              <a:noAutofit/>
            </a:bodyPr>
            <a:lstStyle/>
            <a:p>
              <a:pPr algn="ctr"/>
              <a:r>
                <a:rPr lang="en" sz="2800" b="1">
                  <a:solidFill>
                    <a:srgbClr val="FFFFFF"/>
                  </a:solidFill>
                  <a:latin typeface="Fira Sans Extra Condensed"/>
                  <a:ea typeface="Fira Sans Extra Condensed"/>
                  <a:cs typeface="Fira Sans Extra Condensed"/>
                  <a:sym typeface="Fira Sans Extra Condensed"/>
                </a:rPr>
                <a:t>2022</a:t>
              </a:r>
              <a:endParaRPr sz="2800" b="1">
                <a:solidFill>
                  <a:srgbClr val="FFFFFF"/>
                </a:solidFill>
                <a:latin typeface="Fira Sans Extra Condensed"/>
                <a:ea typeface="Fira Sans Extra Condensed"/>
                <a:cs typeface="Fira Sans Extra Condensed"/>
                <a:sym typeface="Fira Sans Extra Condensed"/>
              </a:endParaRPr>
            </a:p>
          </p:txBody>
        </p:sp>
        <p:sp>
          <p:nvSpPr>
            <p:cNvPr id="615" name="Google Shape;615;p32"/>
            <p:cNvSpPr/>
            <p:nvPr/>
          </p:nvSpPr>
          <p:spPr>
            <a:xfrm>
              <a:off x="7030350" y="3860950"/>
              <a:ext cx="1006800" cy="438900"/>
            </a:xfrm>
            <a:prstGeom prst="rect">
              <a:avLst/>
            </a:prstGeom>
            <a:noFill/>
            <a:ln>
              <a:noFill/>
            </a:ln>
          </p:spPr>
          <p:txBody>
            <a:bodyPr spcFirstLastPara="1" wrap="square" lIns="121900" tIns="121900" rIns="121900" bIns="121900" anchor="ctr" anchorCtr="0">
              <a:noAutofit/>
            </a:bodyPr>
            <a:lstStyle/>
            <a:p>
              <a:r>
                <a:rPr lang="en" sz="5333" b="1">
                  <a:solidFill>
                    <a:srgbClr val="FFFFFF"/>
                  </a:solidFill>
                  <a:latin typeface="Fira Sans Extra Condensed"/>
                  <a:ea typeface="Fira Sans Extra Condensed"/>
                  <a:cs typeface="Fira Sans Extra Condensed"/>
                  <a:sym typeface="Fira Sans Extra Condensed"/>
                </a:rPr>
                <a:t>14%</a:t>
              </a:r>
              <a:endParaRPr sz="5333" b="1">
                <a:solidFill>
                  <a:srgbClr val="FFFFFF"/>
                </a:solidFill>
                <a:latin typeface="Fira Sans Extra Condensed"/>
                <a:ea typeface="Fira Sans Extra Condensed"/>
                <a:cs typeface="Fira Sans Extra Condensed"/>
                <a:sym typeface="Fira Sans Extra Condensed"/>
              </a:endParaRPr>
            </a:p>
          </p:txBody>
        </p:sp>
      </p:grpSp>
      <p:sp>
        <p:nvSpPr>
          <p:cNvPr id="616" name="Google Shape;616;p32"/>
          <p:cNvSpPr/>
          <p:nvPr/>
        </p:nvSpPr>
        <p:spPr>
          <a:xfrm>
            <a:off x="9373800" y="4725351"/>
            <a:ext cx="454000" cy="454000"/>
          </a:xfrm>
          <a:prstGeom prst="upArrow">
            <a:avLst>
              <a:gd name="adj1" fmla="val 50000"/>
              <a:gd name="adj2" fmla="val 50000"/>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5" name="Picture 4">
            <a:extLst>
              <a:ext uri="{FF2B5EF4-FFF2-40B4-BE49-F238E27FC236}">
                <a16:creationId xmlns:a16="http://schemas.microsoft.com/office/drawing/2014/main" id="{B19D25EA-CA35-775C-F279-061EC61317D4}"/>
              </a:ext>
            </a:extLst>
          </p:cNvPr>
          <p:cNvPicPr>
            <a:picLocks noChangeAspect="1"/>
          </p:cNvPicPr>
          <p:nvPr/>
        </p:nvPicPr>
        <p:blipFill>
          <a:blip r:embed="rId3"/>
          <a:stretch>
            <a:fillRect/>
          </a:stretch>
        </p:blipFill>
        <p:spPr>
          <a:xfrm>
            <a:off x="668667" y="1337997"/>
            <a:ext cx="5427334" cy="3841354"/>
          </a:xfrm>
          <a:prstGeom prst="rect">
            <a:avLst/>
          </a:prstGeom>
        </p:spPr>
      </p:pic>
      <p:pic>
        <p:nvPicPr>
          <p:cNvPr id="7" name="Picture 6">
            <a:extLst>
              <a:ext uri="{FF2B5EF4-FFF2-40B4-BE49-F238E27FC236}">
                <a16:creationId xmlns:a16="http://schemas.microsoft.com/office/drawing/2014/main" id="{915F15C4-CFEA-5FB6-72C0-CB3AFD84BB51}"/>
              </a:ext>
            </a:extLst>
          </p:cNvPr>
          <p:cNvPicPr>
            <a:picLocks noChangeAspect="1"/>
          </p:cNvPicPr>
          <p:nvPr/>
        </p:nvPicPr>
        <p:blipFill>
          <a:blip r:embed="rId4"/>
          <a:stretch>
            <a:fillRect/>
          </a:stretch>
        </p:blipFill>
        <p:spPr>
          <a:xfrm>
            <a:off x="5933209" y="1332557"/>
            <a:ext cx="5590125" cy="3846794"/>
          </a:xfrm>
          <a:prstGeom prst="rect">
            <a:avLst/>
          </a:prstGeom>
        </p:spPr>
      </p:pic>
      <p:sp>
        <p:nvSpPr>
          <p:cNvPr id="38" name="Google Shape;606;p32">
            <a:extLst>
              <a:ext uri="{FF2B5EF4-FFF2-40B4-BE49-F238E27FC236}">
                <a16:creationId xmlns:a16="http://schemas.microsoft.com/office/drawing/2014/main" id="{67F27DBC-96E1-23CC-7CD1-8B2E8CFC0CCF}"/>
              </a:ext>
            </a:extLst>
          </p:cNvPr>
          <p:cNvSpPr txBox="1"/>
          <p:nvPr/>
        </p:nvSpPr>
        <p:spPr>
          <a:xfrm>
            <a:off x="1527095" y="5543106"/>
            <a:ext cx="9819752" cy="510507"/>
          </a:xfrm>
          <a:prstGeom prst="rect">
            <a:avLst/>
          </a:prstGeom>
          <a:noFill/>
          <a:ln>
            <a:noFill/>
          </a:ln>
        </p:spPr>
        <p:txBody>
          <a:bodyPr spcFirstLastPara="1" wrap="square" lIns="121900" tIns="121900" rIns="121900" bIns="121900" anchor="ctr" anchorCtr="0">
            <a:noAutofit/>
          </a:bodyPr>
          <a:lstStyle/>
          <a:p>
            <a:pPr algn="just"/>
            <a:r>
              <a:rPr lang="en-US" sz="2000" b="0" dirty="0">
                <a:solidFill>
                  <a:srgbClr val="000000"/>
                </a:solidFill>
                <a:effectLst/>
              </a:rPr>
              <a:t>The Superstore's business performance seems consistent, with profits and revenue increasing together, indicating that operating costs are well-managed.</a:t>
            </a:r>
          </a:p>
        </p:txBody>
      </p:sp>
      <p:grpSp>
        <p:nvGrpSpPr>
          <p:cNvPr id="39" name="Google Shape;10975;p93">
            <a:extLst>
              <a:ext uri="{FF2B5EF4-FFF2-40B4-BE49-F238E27FC236}">
                <a16:creationId xmlns:a16="http://schemas.microsoft.com/office/drawing/2014/main" id="{04B148D7-AAB3-9958-C10E-54FFE94DDCC3}"/>
              </a:ext>
            </a:extLst>
          </p:cNvPr>
          <p:cNvGrpSpPr/>
          <p:nvPr/>
        </p:nvGrpSpPr>
        <p:grpSpPr>
          <a:xfrm>
            <a:off x="875591" y="5520003"/>
            <a:ext cx="509154" cy="495201"/>
            <a:chOff x="-1183550" y="3586525"/>
            <a:chExt cx="296175" cy="290550"/>
          </a:xfrm>
        </p:grpSpPr>
        <p:sp>
          <p:nvSpPr>
            <p:cNvPr id="40" name="Google Shape;10976;p93">
              <a:extLst>
                <a:ext uri="{FF2B5EF4-FFF2-40B4-BE49-F238E27FC236}">
                  <a16:creationId xmlns:a16="http://schemas.microsoft.com/office/drawing/2014/main" id="{8BCA2A44-8ED8-8B46-82BB-A874E6557CC2}"/>
                </a:ext>
              </a:extLst>
            </p:cNvPr>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977;p93">
              <a:extLst>
                <a:ext uri="{FF2B5EF4-FFF2-40B4-BE49-F238E27FC236}">
                  <a16:creationId xmlns:a16="http://schemas.microsoft.com/office/drawing/2014/main" id="{17A52A82-66B8-9A54-8DF0-C89E1F9C5203}"/>
                </a:ext>
              </a:extLst>
            </p:cNvPr>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978;p93">
              <a:extLst>
                <a:ext uri="{FF2B5EF4-FFF2-40B4-BE49-F238E27FC236}">
                  <a16:creationId xmlns:a16="http://schemas.microsoft.com/office/drawing/2014/main" id="{FBCD4312-8479-36D5-34C9-8A7A30BFEBBA}"/>
                </a:ext>
              </a:extLst>
            </p:cNvPr>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979;p93">
              <a:extLst>
                <a:ext uri="{FF2B5EF4-FFF2-40B4-BE49-F238E27FC236}">
                  <a16:creationId xmlns:a16="http://schemas.microsoft.com/office/drawing/2014/main" id="{0756F446-ACF0-889D-5F9B-BBC324F07783}"/>
                </a:ext>
              </a:extLst>
            </p:cNvPr>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980;p93">
              <a:extLst>
                <a:ext uri="{FF2B5EF4-FFF2-40B4-BE49-F238E27FC236}">
                  <a16:creationId xmlns:a16="http://schemas.microsoft.com/office/drawing/2014/main" id="{042CDC4A-1384-5C98-0121-812BB8DB4F2C}"/>
                </a:ext>
              </a:extLst>
            </p:cNvPr>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981;p93">
              <a:extLst>
                <a:ext uri="{FF2B5EF4-FFF2-40B4-BE49-F238E27FC236}">
                  <a16:creationId xmlns:a16="http://schemas.microsoft.com/office/drawing/2014/main" id="{266D1EAA-9767-A909-72EA-6A51CD13BDAA}"/>
                </a:ext>
              </a:extLst>
            </p:cNvPr>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982;p93">
              <a:extLst>
                <a:ext uri="{FF2B5EF4-FFF2-40B4-BE49-F238E27FC236}">
                  <a16:creationId xmlns:a16="http://schemas.microsoft.com/office/drawing/2014/main" id="{00BAD098-4E95-C3BA-1A9B-3118CA7C2C6D}"/>
                </a:ext>
              </a:extLst>
            </p:cNvPr>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983;p93">
              <a:extLst>
                <a:ext uri="{FF2B5EF4-FFF2-40B4-BE49-F238E27FC236}">
                  <a16:creationId xmlns:a16="http://schemas.microsoft.com/office/drawing/2014/main" id="{68EE0A03-994F-CC31-7058-69491D6C0546}"/>
                </a:ext>
              </a:extLst>
            </p:cNvPr>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10984;p93">
              <a:extLst>
                <a:ext uri="{FF2B5EF4-FFF2-40B4-BE49-F238E27FC236}">
                  <a16:creationId xmlns:a16="http://schemas.microsoft.com/office/drawing/2014/main" id="{026492B4-7E5E-A6CA-246F-F5CEB64E329A}"/>
                </a:ext>
              </a:extLst>
            </p:cNvPr>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 name="TextBox 3">
            <a:extLst>
              <a:ext uri="{FF2B5EF4-FFF2-40B4-BE49-F238E27FC236}">
                <a16:creationId xmlns:a16="http://schemas.microsoft.com/office/drawing/2014/main" id="{A2F564F7-1057-7A54-9B1D-CB15A4E3E34B}"/>
              </a:ext>
            </a:extLst>
          </p:cNvPr>
          <p:cNvSpPr txBox="1"/>
          <p:nvPr/>
        </p:nvSpPr>
        <p:spPr>
          <a:xfrm>
            <a:off x="5484688" y="6369809"/>
            <a:ext cx="6097712" cy="307777"/>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51CB68-6F21-AF43-B057-CC91713153E9}" type="slidenum">
              <a:rPr kumimoji="0" lang="en-VN" sz="1400" b="1"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VN" sz="1400" b="1"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3">
          <a:extLst>
            <a:ext uri="{FF2B5EF4-FFF2-40B4-BE49-F238E27FC236}">
              <a16:creationId xmlns:a16="http://schemas.microsoft.com/office/drawing/2014/main" id="{A69559C5-9E93-EA0F-C03F-5FB8A6686E4A}"/>
            </a:ext>
          </a:extLst>
        </p:cNvPr>
        <p:cNvGrpSpPr/>
        <p:nvPr/>
      </p:nvGrpSpPr>
      <p:grpSpPr>
        <a:xfrm>
          <a:off x="0" y="0"/>
          <a:ext cx="0" cy="0"/>
          <a:chOff x="0" y="0"/>
          <a:chExt cx="0" cy="0"/>
        </a:xfrm>
      </p:grpSpPr>
      <p:sp>
        <p:nvSpPr>
          <p:cNvPr id="604" name="Google Shape;604;p32">
            <a:extLst>
              <a:ext uri="{FF2B5EF4-FFF2-40B4-BE49-F238E27FC236}">
                <a16:creationId xmlns:a16="http://schemas.microsoft.com/office/drawing/2014/main" id="{7D148CE3-D6F7-7CED-3940-EDD4F92E84A9}"/>
              </a:ext>
            </a:extLst>
          </p:cNvPr>
          <p:cNvSpPr txBox="1">
            <a:spLocks noGrp="1"/>
          </p:cNvSpPr>
          <p:nvPr>
            <p:ph type="title"/>
          </p:nvPr>
        </p:nvSpPr>
        <p:spPr>
          <a:xfrm>
            <a:off x="609600" y="548633"/>
            <a:ext cx="10972800" cy="495200"/>
          </a:xfrm>
          <a:prstGeom prst="rect">
            <a:avLst/>
          </a:prstGeom>
        </p:spPr>
        <p:txBody>
          <a:bodyPr spcFirstLastPara="1" vert="horz" wrap="square" lIns="121900" tIns="121900" rIns="121900" bIns="121900" rtlCol="0" anchor="ctr" anchorCtr="0">
            <a:noAutofit/>
          </a:bodyPr>
          <a:lstStyle/>
          <a:p>
            <a:pPr algn="ctr">
              <a:spcBef>
                <a:spcPts val="0"/>
              </a:spcBef>
            </a:pPr>
            <a:r>
              <a:rPr lang="en" sz="4600" b="1" dirty="0"/>
              <a:t>Sales and Profit by Product category</a:t>
            </a:r>
            <a:endParaRPr sz="4600" b="1" dirty="0"/>
          </a:p>
        </p:txBody>
      </p:sp>
      <p:sp>
        <p:nvSpPr>
          <p:cNvPr id="610" name="Google Shape;610;p32">
            <a:extLst>
              <a:ext uri="{FF2B5EF4-FFF2-40B4-BE49-F238E27FC236}">
                <a16:creationId xmlns:a16="http://schemas.microsoft.com/office/drawing/2014/main" id="{8E41E1B4-6011-3FD9-7CEB-5A3263BB98DE}"/>
              </a:ext>
            </a:extLst>
          </p:cNvPr>
          <p:cNvSpPr/>
          <p:nvPr/>
        </p:nvSpPr>
        <p:spPr>
          <a:xfrm>
            <a:off x="9373800" y="2591217"/>
            <a:ext cx="454000" cy="454000"/>
          </a:xfrm>
          <a:prstGeom prst="upArrow">
            <a:avLst>
              <a:gd name="adj1" fmla="val 50000"/>
              <a:gd name="adj2" fmla="val 50000"/>
            </a:avLst>
          </a:prstGeom>
          <a:solidFill>
            <a:srgbClr val="FFFFFF"/>
          </a:solidFill>
          <a:ln>
            <a:noFill/>
          </a:ln>
        </p:spPr>
        <p:txBody>
          <a:bodyPr spcFirstLastPara="1" wrap="square" lIns="121900" tIns="121900" rIns="121900" bIns="121900" anchor="ctr" anchorCtr="0">
            <a:noAutofit/>
          </a:bodyPr>
          <a:lstStyle/>
          <a:p>
            <a:endParaRPr sz="2400"/>
          </a:p>
        </p:txBody>
      </p:sp>
      <p:sp>
        <p:nvSpPr>
          <p:cNvPr id="616" name="Google Shape;616;p32">
            <a:extLst>
              <a:ext uri="{FF2B5EF4-FFF2-40B4-BE49-F238E27FC236}">
                <a16:creationId xmlns:a16="http://schemas.microsoft.com/office/drawing/2014/main" id="{88E74233-529A-598D-E7B1-4F77200014C0}"/>
              </a:ext>
            </a:extLst>
          </p:cNvPr>
          <p:cNvSpPr/>
          <p:nvPr/>
        </p:nvSpPr>
        <p:spPr>
          <a:xfrm>
            <a:off x="9373800" y="4725351"/>
            <a:ext cx="454000" cy="454000"/>
          </a:xfrm>
          <a:prstGeom prst="upArrow">
            <a:avLst>
              <a:gd name="adj1" fmla="val 50000"/>
              <a:gd name="adj2" fmla="val 50000"/>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13" name="Picture 12">
            <a:extLst>
              <a:ext uri="{FF2B5EF4-FFF2-40B4-BE49-F238E27FC236}">
                <a16:creationId xmlns:a16="http://schemas.microsoft.com/office/drawing/2014/main" id="{A4A1489F-A337-E4D9-1D6C-CC2F7870EA0E}"/>
              </a:ext>
            </a:extLst>
          </p:cNvPr>
          <p:cNvPicPr>
            <a:picLocks noChangeAspect="1"/>
          </p:cNvPicPr>
          <p:nvPr/>
        </p:nvPicPr>
        <p:blipFill>
          <a:blip r:embed="rId3"/>
          <a:stretch>
            <a:fillRect/>
          </a:stretch>
        </p:blipFill>
        <p:spPr>
          <a:xfrm>
            <a:off x="568036" y="1288641"/>
            <a:ext cx="5816385" cy="3745971"/>
          </a:xfrm>
          <a:prstGeom prst="rect">
            <a:avLst/>
          </a:prstGeom>
        </p:spPr>
      </p:pic>
      <p:grpSp>
        <p:nvGrpSpPr>
          <p:cNvPr id="14" name="Google Shape;10975;p93">
            <a:extLst>
              <a:ext uri="{FF2B5EF4-FFF2-40B4-BE49-F238E27FC236}">
                <a16:creationId xmlns:a16="http://schemas.microsoft.com/office/drawing/2014/main" id="{CEC4956C-F789-8353-ABB7-4ED3D0F81446}"/>
              </a:ext>
            </a:extLst>
          </p:cNvPr>
          <p:cNvGrpSpPr/>
          <p:nvPr/>
        </p:nvGrpSpPr>
        <p:grpSpPr>
          <a:xfrm>
            <a:off x="671946" y="5513507"/>
            <a:ext cx="509154" cy="495201"/>
            <a:chOff x="-1183550" y="3586525"/>
            <a:chExt cx="296175" cy="290550"/>
          </a:xfrm>
        </p:grpSpPr>
        <p:sp>
          <p:nvSpPr>
            <p:cNvPr id="15" name="Google Shape;10976;p93">
              <a:extLst>
                <a:ext uri="{FF2B5EF4-FFF2-40B4-BE49-F238E27FC236}">
                  <a16:creationId xmlns:a16="http://schemas.microsoft.com/office/drawing/2014/main" id="{D059D401-B0B5-21E6-BFE1-B8EC13310DC5}"/>
                </a:ext>
              </a:extLst>
            </p:cNvPr>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977;p93">
              <a:extLst>
                <a:ext uri="{FF2B5EF4-FFF2-40B4-BE49-F238E27FC236}">
                  <a16:creationId xmlns:a16="http://schemas.microsoft.com/office/drawing/2014/main" id="{7AA631EC-5D42-E1AC-B0ED-4C0929F5E28B}"/>
                </a:ext>
              </a:extLst>
            </p:cNvPr>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978;p93">
              <a:extLst>
                <a:ext uri="{FF2B5EF4-FFF2-40B4-BE49-F238E27FC236}">
                  <a16:creationId xmlns:a16="http://schemas.microsoft.com/office/drawing/2014/main" id="{F4B6C3D7-E178-06D4-11FA-EAC441946331}"/>
                </a:ext>
              </a:extLst>
            </p:cNvPr>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979;p93">
              <a:extLst>
                <a:ext uri="{FF2B5EF4-FFF2-40B4-BE49-F238E27FC236}">
                  <a16:creationId xmlns:a16="http://schemas.microsoft.com/office/drawing/2014/main" id="{300E5B3B-186E-982F-097E-52D344693E4D}"/>
                </a:ext>
              </a:extLst>
            </p:cNvPr>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980;p93">
              <a:extLst>
                <a:ext uri="{FF2B5EF4-FFF2-40B4-BE49-F238E27FC236}">
                  <a16:creationId xmlns:a16="http://schemas.microsoft.com/office/drawing/2014/main" id="{80A7F8D7-07E0-E1B9-7287-6AAE44C01129}"/>
                </a:ext>
              </a:extLst>
            </p:cNvPr>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981;p93">
              <a:extLst>
                <a:ext uri="{FF2B5EF4-FFF2-40B4-BE49-F238E27FC236}">
                  <a16:creationId xmlns:a16="http://schemas.microsoft.com/office/drawing/2014/main" id="{FDB04AAD-7414-116C-A23C-B450BBDAD4F1}"/>
                </a:ext>
              </a:extLst>
            </p:cNvPr>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982;p93">
              <a:extLst>
                <a:ext uri="{FF2B5EF4-FFF2-40B4-BE49-F238E27FC236}">
                  <a16:creationId xmlns:a16="http://schemas.microsoft.com/office/drawing/2014/main" id="{DA88BD27-7338-C86F-0355-D230C53F31C1}"/>
                </a:ext>
              </a:extLst>
            </p:cNvPr>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983;p93">
              <a:extLst>
                <a:ext uri="{FF2B5EF4-FFF2-40B4-BE49-F238E27FC236}">
                  <a16:creationId xmlns:a16="http://schemas.microsoft.com/office/drawing/2014/main" id="{2A459A62-C543-52BB-5ED7-E805711C8552}"/>
                </a:ext>
              </a:extLst>
            </p:cNvPr>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0984;p93">
              <a:extLst>
                <a:ext uri="{FF2B5EF4-FFF2-40B4-BE49-F238E27FC236}">
                  <a16:creationId xmlns:a16="http://schemas.microsoft.com/office/drawing/2014/main" id="{F5C1DC5D-3A0C-7EEB-0B82-13F5081738C3}"/>
                </a:ext>
              </a:extLst>
            </p:cNvPr>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5" name="Picture 24">
            <a:extLst>
              <a:ext uri="{FF2B5EF4-FFF2-40B4-BE49-F238E27FC236}">
                <a16:creationId xmlns:a16="http://schemas.microsoft.com/office/drawing/2014/main" id="{5E7D56B2-357A-5B17-B15E-CD54139AB80A}"/>
              </a:ext>
            </a:extLst>
          </p:cNvPr>
          <p:cNvPicPr>
            <a:picLocks noChangeAspect="1"/>
          </p:cNvPicPr>
          <p:nvPr/>
        </p:nvPicPr>
        <p:blipFill>
          <a:blip r:embed="rId4"/>
          <a:stretch>
            <a:fillRect/>
          </a:stretch>
        </p:blipFill>
        <p:spPr>
          <a:xfrm>
            <a:off x="6374029" y="1288640"/>
            <a:ext cx="5388479" cy="3745971"/>
          </a:xfrm>
          <a:prstGeom prst="rect">
            <a:avLst/>
          </a:prstGeom>
        </p:spPr>
      </p:pic>
      <p:sp>
        <p:nvSpPr>
          <p:cNvPr id="26" name="Google Shape;606;p32">
            <a:extLst>
              <a:ext uri="{FF2B5EF4-FFF2-40B4-BE49-F238E27FC236}">
                <a16:creationId xmlns:a16="http://schemas.microsoft.com/office/drawing/2014/main" id="{49CF5D1C-7CD1-5410-A2C3-ADCC5B6AA52B}"/>
              </a:ext>
            </a:extLst>
          </p:cNvPr>
          <p:cNvSpPr txBox="1"/>
          <p:nvPr/>
        </p:nvSpPr>
        <p:spPr>
          <a:xfrm>
            <a:off x="1255452" y="5631222"/>
            <a:ext cx="10621357" cy="510507"/>
          </a:xfrm>
          <a:prstGeom prst="rect">
            <a:avLst/>
          </a:prstGeom>
          <a:noFill/>
          <a:ln>
            <a:noFill/>
          </a:ln>
        </p:spPr>
        <p:txBody>
          <a:bodyPr spcFirstLastPara="1" wrap="square" lIns="121900" tIns="121900" rIns="121900" bIns="121900" anchor="ctr" anchorCtr="0">
            <a:noAutofit/>
          </a:bodyPr>
          <a:lstStyle/>
          <a:p>
            <a:pPr algn="just"/>
            <a:r>
              <a:rPr lang="en-US" dirty="0"/>
              <a:t>Although the revenue contributions of the three categories are relatively balanced, </a:t>
            </a:r>
            <a:r>
              <a:rPr lang="en-US" b="1" dirty="0"/>
              <a:t>Technology generates the highest profit proportion</a:t>
            </a:r>
            <a:r>
              <a:rPr lang="en-US" dirty="0"/>
              <a:t>, followed by Office Supplies, with Furniture having the lowest profit proportion. </a:t>
            </a:r>
          </a:p>
          <a:p>
            <a:pPr algn="just"/>
            <a:r>
              <a:rPr lang="en-US" b="1" dirty="0"/>
              <a:t>         This report will analyze the Technology category in detail, as it is the largest contributor to overall profit.</a:t>
            </a:r>
            <a:endParaRPr lang="en-US" sz="2000" b="0" dirty="0">
              <a:solidFill>
                <a:srgbClr val="000000"/>
              </a:solidFill>
              <a:effectLst/>
            </a:endParaRPr>
          </a:p>
        </p:txBody>
      </p:sp>
      <p:sp>
        <p:nvSpPr>
          <p:cNvPr id="27" name="Right Arrow 26">
            <a:extLst>
              <a:ext uri="{FF2B5EF4-FFF2-40B4-BE49-F238E27FC236}">
                <a16:creationId xmlns:a16="http://schemas.microsoft.com/office/drawing/2014/main" id="{E919327E-6DB1-6D81-63A8-32BF79E308A8}"/>
              </a:ext>
            </a:extLst>
          </p:cNvPr>
          <p:cNvSpPr/>
          <p:nvPr/>
        </p:nvSpPr>
        <p:spPr>
          <a:xfrm>
            <a:off x="1388920" y="6062493"/>
            <a:ext cx="384421" cy="194919"/>
          </a:xfrm>
          <a:prstGeom prst="right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 name="TextBox 3">
            <a:extLst>
              <a:ext uri="{FF2B5EF4-FFF2-40B4-BE49-F238E27FC236}">
                <a16:creationId xmlns:a16="http://schemas.microsoft.com/office/drawing/2014/main" id="{AF842BD4-5023-FA40-F7BD-098FC0F9BDC5}"/>
              </a:ext>
            </a:extLst>
          </p:cNvPr>
          <p:cNvSpPr txBox="1"/>
          <p:nvPr/>
        </p:nvSpPr>
        <p:spPr>
          <a:xfrm>
            <a:off x="5664796" y="6337188"/>
            <a:ext cx="6097712" cy="307777"/>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51CB68-6F21-AF43-B057-CC91713153E9}" type="slidenum">
              <a:rPr kumimoji="0" lang="en-VN" sz="1400" b="1"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VN" sz="1400" b="1"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9382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63"/>
        <p:cNvGrpSpPr/>
        <p:nvPr/>
      </p:nvGrpSpPr>
      <p:grpSpPr>
        <a:xfrm>
          <a:off x="0" y="0"/>
          <a:ext cx="0" cy="0"/>
          <a:chOff x="0" y="0"/>
          <a:chExt cx="0" cy="0"/>
        </a:xfrm>
      </p:grpSpPr>
      <p:sp>
        <p:nvSpPr>
          <p:cNvPr id="2864" name="Google Shape;2864;p63"/>
          <p:cNvSpPr/>
          <p:nvPr/>
        </p:nvSpPr>
        <p:spPr>
          <a:xfrm>
            <a:off x="6154133" y="6091833"/>
            <a:ext cx="4622800" cy="420800"/>
          </a:xfrm>
          <a:prstGeom prst="ellipse">
            <a:avLst/>
          </a:prstGeom>
          <a:solidFill>
            <a:srgbClr val="212529">
              <a:alpha val="3988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2867" name="Google Shape;2867;p63"/>
          <p:cNvGrpSpPr/>
          <p:nvPr/>
        </p:nvGrpSpPr>
        <p:grpSpPr>
          <a:xfrm>
            <a:off x="5419323" y="1495580"/>
            <a:ext cx="5944965" cy="4731601"/>
            <a:chOff x="958758" y="1251145"/>
            <a:chExt cx="3355956" cy="2671008"/>
          </a:xfrm>
        </p:grpSpPr>
        <p:sp>
          <p:nvSpPr>
            <p:cNvPr id="2868" name="Google Shape;2868;p63"/>
            <p:cNvSpPr/>
            <p:nvPr/>
          </p:nvSpPr>
          <p:spPr>
            <a:xfrm>
              <a:off x="2041086" y="3548016"/>
              <a:ext cx="1215420" cy="374137"/>
            </a:xfrm>
            <a:custGeom>
              <a:avLst/>
              <a:gdLst/>
              <a:ahLst/>
              <a:cxnLst/>
              <a:rect l="l" t="t" r="r" b="b"/>
              <a:pathLst>
                <a:path w="30592" h="9417" extrusionOk="0">
                  <a:moveTo>
                    <a:pt x="25842" y="5922"/>
                  </a:moveTo>
                  <a:cubicBezTo>
                    <a:pt x="24000" y="4039"/>
                    <a:pt x="23917" y="1"/>
                    <a:pt x="23917" y="1"/>
                  </a:cubicBezTo>
                  <a:lnTo>
                    <a:pt x="15610" y="1"/>
                  </a:lnTo>
                  <a:lnTo>
                    <a:pt x="14982" y="1"/>
                  </a:lnTo>
                  <a:lnTo>
                    <a:pt x="6676" y="1"/>
                  </a:lnTo>
                  <a:cubicBezTo>
                    <a:pt x="6676" y="1"/>
                    <a:pt x="6592" y="4039"/>
                    <a:pt x="4751" y="5922"/>
                  </a:cubicBezTo>
                  <a:cubicBezTo>
                    <a:pt x="2909" y="7805"/>
                    <a:pt x="1" y="9417"/>
                    <a:pt x="5023" y="9417"/>
                  </a:cubicBezTo>
                  <a:lnTo>
                    <a:pt x="14982" y="9417"/>
                  </a:lnTo>
                  <a:lnTo>
                    <a:pt x="15610" y="9417"/>
                  </a:lnTo>
                  <a:lnTo>
                    <a:pt x="25570" y="9417"/>
                  </a:lnTo>
                  <a:cubicBezTo>
                    <a:pt x="30591" y="9417"/>
                    <a:pt x="27704" y="7805"/>
                    <a:pt x="25842" y="5922"/>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69" name="Google Shape;2869;p63"/>
            <p:cNvSpPr/>
            <p:nvPr/>
          </p:nvSpPr>
          <p:spPr>
            <a:xfrm>
              <a:off x="958758" y="3250081"/>
              <a:ext cx="3355953" cy="297959"/>
            </a:xfrm>
            <a:custGeom>
              <a:avLst/>
              <a:gdLst/>
              <a:ahLst/>
              <a:cxnLst/>
              <a:rect l="l" t="t" r="r" b="b"/>
              <a:pathLst>
                <a:path w="84469" h="7324" extrusionOk="0">
                  <a:moveTo>
                    <a:pt x="0" y="4855"/>
                  </a:moveTo>
                  <a:cubicBezTo>
                    <a:pt x="0" y="6236"/>
                    <a:pt x="1298" y="7324"/>
                    <a:pt x="2679" y="7324"/>
                  </a:cubicBezTo>
                  <a:lnTo>
                    <a:pt x="41659" y="7324"/>
                  </a:lnTo>
                  <a:lnTo>
                    <a:pt x="42998" y="7324"/>
                  </a:lnTo>
                  <a:lnTo>
                    <a:pt x="81979" y="7324"/>
                  </a:lnTo>
                  <a:cubicBezTo>
                    <a:pt x="83360" y="7324"/>
                    <a:pt x="84469" y="6236"/>
                    <a:pt x="84469" y="4855"/>
                  </a:cubicBezTo>
                  <a:lnTo>
                    <a:pt x="84469" y="1"/>
                  </a:lnTo>
                  <a:lnTo>
                    <a:pt x="0"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70" name="Google Shape;2870;p63"/>
            <p:cNvSpPr/>
            <p:nvPr/>
          </p:nvSpPr>
          <p:spPr>
            <a:xfrm>
              <a:off x="958761" y="1251145"/>
              <a:ext cx="3355953" cy="2005968"/>
            </a:xfrm>
            <a:custGeom>
              <a:avLst/>
              <a:gdLst/>
              <a:ahLst/>
              <a:cxnLst/>
              <a:rect l="l" t="t" r="r" b="b"/>
              <a:pathLst>
                <a:path w="84469" h="50490" extrusionOk="0">
                  <a:moveTo>
                    <a:pt x="80807" y="3140"/>
                  </a:moveTo>
                  <a:lnTo>
                    <a:pt x="80807" y="46828"/>
                  </a:lnTo>
                  <a:lnTo>
                    <a:pt x="3662" y="46828"/>
                  </a:lnTo>
                  <a:lnTo>
                    <a:pt x="3662" y="3140"/>
                  </a:lnTo>
                  <a:close/>
                  <a:moveTo>
                    <a:pt x="2679" y="1"/>
                  </a:moveTo>
                  <a:cubicBezTo>
                    <a:pt x="1298" y="1"/>
                    <a:pt x="0" y="984"/>
                    <a:pt x="0" y="2386"/>
                  </a:cubicBezTo>
                  <a:lnTo>
                    <a:pt x="0" y="50490"/>
                  </a:lnTo>
                  <a:lnTo>
                    <a:pt x="84469" y="50490"/>
                  </a:lnTo>
                  <a:lnTo>
                    <a:pt x="84469" y="2386"/>
                  </a:lnTo>
                  <a:cubicBezTo>
                    <a:pt x="84469" y="984"/>
                    <a:pt x="83360" y="1"/>
                    <a:pt x="81979"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2872" name="Google Shape;2872;p63"/>
          <p:cNvGrpSpPr/>
          <p:nvPr/>
        </p:nvGrpSpPr>
        <p:grpSpPr>
          <a:xfrm>
            <a:off x="850000" y="558067"/>
            <a:ext cx="1282067" cy="1070800"/>
            <a:chOff x="4781075" y="719300"/>
            <a:chExt cx="961550" cy="803100"/>
          </a:xfrm>
        </p:grpSpPr>
        <p:sp>
          <p:nvSpPr>
            <p:cNvPr id="2873" name="Google Shape;2873;p63"/>
            <p:cNvSpPr/>
            <p:nvPr/>
          </p:nvSpPr>
          <p:spPr>
            <a:xfrm>
              <a:off x="4781075" y="822700"/>
              <a:ext cx="522900" cy="522075"/>
            </a:xfrm>
            <a:custGeom>
              <a:avLst/>
              <a:gdLst/>
              <a:ahLst/>
              <a:cxnLst/>
              <a:rect l="l" t="t" r="r" b="b"/>
              <a:pathLst>
                <a:path w="20916" h="20883" extrusionOk="0">
                  <a:moveTo>
                    <a:pt x="10475" y="6205"/>
                  </a:moveTo>
                  <a:cubicBezTo>
                    <a:pt x="11009" y="6205"/>
                    <a:pt x="11576" y="6338"/>
                    <a:pt x="12076" y="6505"/>
                  </a:cubicBezTo>
                  <a:lnTo>
                    <a:pt x="12143" y="6438"/>
                  </a:lnTo>
                  <a:lnTo>
                    <a:pt x="12143" y="6505"/>
                  </a:lnTo>
                  <a:cubicBezTo>
                    <a:pt x="13144" y="6939"/>
                    <a:pt x="13944" y="7706"/>
                    <a:pt x="14344" y="8773"/>
                  </a:cubicBezTo>
                  <a:lnTo>
                    <a:pt x="14445" y="8773"/>
                  </a:lnTo>
                  <a:lnTo>
                    <a:pt x="14344" y="8840"/>
                  </a:lnTo>
                  <a:cubicBezTo>
                    <a:pt x="14578" y="9340"/>
                    <a:pt x="14645" y="9841"/>
                    <a:pt x="14645" y="10441"/>
                  </a:cubicBezTo>
                  <a:cubicBezTo>
                    <a:pt x="14645" y="10975"/>
                    <a:pt x="14511" y="11509"/>
                    <a:pt x="14344" y="12009"/>
                  </a:cubicBezTo>
                  <a:lnTo>
                    <a:pt x="14445" y="12109"/>
                  </a:lnTo>
                  <a:lnTo>
                    <a:pt x="14344" y="12109"/>
                  </a:lnTo>
                  <a:cubicBezTo>
                    <a:pt x="13944" y="13110"/>
                    <a:pt x="13144" y="13910"/>
                    <a:pt x="12143" y="14344"/>
                  </a:cubicBezTo>
                  <a:lnTo>
                    <a:pt x="12143" y="14444"/>
                  </a:lnTo>
                  <a:lnTo>
                    <a:pt x="12076" y="14344"/>
                  </a:lnTo>
                  <a:cubicBezTo>
                    <a:pt x="11576" y="14578"/>
                    <a:pt x="11075" y="14644"/>
                    <a:pt x="10475" y="14644"/>
                  </a:cubicBezTo>
                  <a:cubicBezTo>
                    <a:pt x="9941" y="14644"/>
                    <a:pt x="9408" y="14511"/>
                    <a:pt x="8907" y="14344"/>
                  </a:cubicBezTo>
                  <a:lnTo>
                    <a:pt x="8807" y="14444"/>
                  </a:lnTo>
                  <a:lnTo>
                    <a:pt x="8807" y="14344"/>
                  </a:lnTo>
                  <a:cubicBezTo>
                    <a:pt x="7806" y="13944"/>
                    <a:pt x="7006" y="13143"/>
                    <a:pt x="6572" y="12109"/>
                  </a:cubicBezTo>
                  <a:lnTo>
                    <a:pt x="6472" y="12109"/>
                  </a:lnTo>
                  <a:lnTo>
                    <a:pt x="6572" y="12009"/>
                  </a:lnTo>
                  <a:cubicBezTo>
                    <a:pt x="6339" y="11509"/>
                    <a:pt x="6272" y="11008"/>
                    <a:pt x="6272" y="10441"/>
                  </a:cubicBezTo>
                  <a:cubicBezTo>
                    <a:pt x="6272" y="9907"/>
                    <a:pt x="6405" y="9340"/>
                    <a:pt x="6572" y="8840"/>
                  </a:cubicBezTo>
                  <a:lnTo>
                    <a:pt x="6472" y="8773"/>
                  </a:lnTo>
                  <a:lnTo>
                    <a:pt x="6572" y="8773"/>
                  </a:lnTo>
                  <a:cubicBezTo>
                    <a:pt x="6973" y="7773"/>
                    <a:pt x="7773" y="6972"/>
                    <a:pt x="8807" y="6505"/>
                  </a:cubicBezTo>
                  <a:lnTo>
                    <a:pt x="8807" y="6438"/>
                  </a:lnTo>
                  <a:lnTo>
                    <a:pt x="8874" y="6505"/>
                  </a:lnTo>
                  <a:cubicBezTo>
                    <a:pt x="9374" y="6305"/>
                    <a:pt x="9875" y="6205"/>
                    <a:pt x="10475" y="6205"/>
                  </a:cubicBezTo>
                  <a:close/>
                  <a:moveTo>
                    <a:pt x="8807" y="0"/>
                  </a:moveTo>
                  <a:lnTo>
                    <a:pt x="8807" y="2636"/>
                  </a:lnTo>
                  <a:cubicBezTo>
                    <a:pt x="7840" y="2836"/>
                    <a:pt x="6939" y="3203"/>
                    <a:pt x="6105" y="3770"/>
                  </a:cubicBezTo>
                  <a:lnTo>
                    <a:pt x="4237" y="1868"/>
                  </a:lnTo>
                  <a:lnTo>
                    <a:pt x="1902" y="4203"/>
                  </a:lnTo>
                  <a:lnTo>
                    <a:pt x="3770" y="6105"/>
                  </a:lnTo>
                  <a:cubicBezTo>
                    <a:pt x="3237" y="6872"/>
                    <a:pt x="2836" y="7806"/>
                    <a:pt x="2636" y="8807"/>
                  </a:cubicBezTo>
                  <a:lnTo>
                    <a:pt x="1" y="8807"/>
                  </a:lnTo>
                  <a:lnTo>
                    <a:pt x="1" y="12109"/>
                  </a:lnTo>
                  <a:lnTo>
                    <a:pt x="2636" y="12109"/>
                  </a:lnTo>
                  <a:cubicBezTo>
                    <a:pt x="2836" y="13076"/>
                    <a:pt x="3237" y="13977"/>
                    <a:pt x="3770" y="14811"/>
                  </a:cubicBezTo>
                  <a:lnTo>
                    <a:pt x="1902" y="16679"/>
                  </a:lnTo>
                  <a:lnTo>
                    <a:pt x="4237" y="19014"/>
                  </a:lnTo>
                  <a:lnTo>
                    <a:pt x="6105" y="17146"/>
                  </a:lnTo>
                  <a:cubicBezTo>
                    <a:pt x="6906" y="17680"/>
                    <a:pt x="7806" y="18080"/>
                    <a:pt x="8807" y="18280"/>
                  </a:cubicBezTo>
                  <a:lnTo>
                    <a:pt x="8807" y="20882"/>
                  </a:lnTo>
                  <a:lnTo>
                    <a:pt x="12110" y="20882"/>
                  </a:lnTo>
                  <a:lnTo>
                    <a:pt x="12110" y="18280"/>
                  </a:lnTo>
                  <a:cubicBezTo>
                    <a:pt x="13077" y="18080"/>
                    <a:pt x="13978" y="17680"/>
                    <a:pt x="14811" y="17146"/>
                  </a:cubicBezTo>
                  <a:lnTo>
                    <a:pt x="16679" y="19014"/>
                  </a:lnTo>
                  <a:lnTo>
                    <a:pt x="19014" y="16679"/>
                  </a:lnTo>
                  <a:lnTo>
                    <a:pt x="17146" y="14811"/>
                  </a:lnTo>
                  <a:cubicBezTo>
                    <a:pt x="17680" y="14010"/>
                    <a:pt x="18080" y="13110"/>
                    <a:pt x="18281" y="12109"/>
                  </a:cubicBezTo>
                  <a:lnTo>
                    <a:pt x="20916" y="12109"/>
                  </a:lnTo>
                  <a:lnTo>
                    <a:pt x="20916" y="8807"/>
                  </a:lnTo>
                  <a:lnTo>
                    <a:pt x="18281" y="8807"/>
                  </a:lnTo>
                  <a:cubicBezTo>
                    <a:pt x="18080" y="7839"/>
                    <a:pt x="17680" y="6939"/>
                    <a:pt x="17146" y="6105"/>
                  </a:cubicBezTo>
                  <a:lnTo>
                    <a:pt x="19014" y="4203"/>
                  </a:lnTo>
                  <a:lnTo>
                    <a:pt x="16679" y="1868"/>
                  </a:lnTo>
                  <a:lnTo>
                    <a:pt x="14811" y="3770"/>
                  </a:lnTo>
                  <a:cubicBezTo>
                    <a:pt x="14011" y="3236"/>
                    <a:pt x="13110" y="2836"/>
                    <a:pt x="12110" y="2636"/>
                  </a:cubicBezTo>
                  <a:lnTo>
                    <a:pt x="12110" y="0"/>
                  </a:lnTo>
                  <a:close/>
                </a:path>
              </a:pathLst>
            </a:custGeom>
            <a:solidFill>
              <a:srgbClr val="6E9BD3">
                <a:alpha val="434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74" name="Google Shape;2874;p63"/>
            <p:cNvSpPr/>
            <p:nvPr/>
          </p:nvSpPr>
          <p:spPr>
            <a:xfrm>
              <a:off x="5305625" y="719300"/>
              <a:ext cx="298575" cy="301075"/>
            </a:xfrm>
            <a:custGeom>
              <a:avLst/>
              <a:gdLst/>
              <a:ahLst/>
              <a:cxnLst/>
              <a:rect l="l" t="t" r="r" b="b"/>
              <a:pathLst>
                <a:path w="11943" h="12043" extrusionOk="0">
                  <a:moveTo>
                    <a:pt x="5905" y="3569"/>
                  </a:moveTo>
                  <a:cubicBezTo>
                    <a:pt x="6238" y="3569"/>
                    <a:pt x="6539" y="3636"/>
                    <a:pt x="6839" y="3736"/>
                  </a:cubicBezTo>
                  <a:lnTo>
                    <a:pt x="6872" y="3703"/>
                  </a:lnTo>
                  <a:lnTo>
                    <a:pt x="6872" y="3736"/>
                  </a:lnTo>
                  <a:cubicBezTo>
                    <a:pt x="7473" y="3970"/>
                    <a:pt x="7906" y="4437"/>
                    <a:pt x="8173" y="5037"/>
                  </a:cubicBezTo>
                  <a:lnTo>
                    <a:pt x="8206" y="5037"/>
                  </a:lnTo>
                  <a:lnTo>
                    <a:pt x="8173" y="5070"/>
                  </a:lnTo>
                  <a:cubicBezTo>
                    <a:pt x="8306" y="5371"/>
                    <a:pt x="8340" y="5637"/>
                    <a:pt x="8340" y="5971"/>
                  </a:cubicBezTo>
                  <a:cubicBezTo>
                    <a:pt x="8340" y="6305"/>
                    <a:pt x="8306" y="6605"/>
                    <a:pt x="8206" y="6938"/>
                  </a:cubicBezTo>
                  <a:lnTo>
                    <a:pt x="8173" y="6938"/>
                  </a:lnTo>
                  <a:cubicBezTo>
                    <a:pt x="7906" y="7539"/>
                    <a:pt x="7473" y="7972"/>
                    <a:pt x="6872" y="8239"/>
                  </a:cubicBezTo>
                  <a:lnTo>
                    <a:pt x="6872" y="8273"/>
                  </a:lnTo>
                  <a:lnTo>
                    <a:pt x="6839" y="8239"/>
                  </a:lnTo>
                  <a:cubicBezTo>
                    <a:pt x="6539" y="8373"/>
                    <a:pt x="6238" y="8406"/>
                    <a:pt x="5905" y="8406"/>
                  </a:cubicBezTo>
                  <a:cubicBezTo>
                    <a:pt x="5571" y="8406"/>
                    <a:pt x="5304" y="8306"/>
                    <a:pt x="5004" y="8239"/>
                  </a:cubicBezTo>
                  <a:lnTo>
                    <a:pt x="4971" y="8273"/>
                  </a:lnTo>
                  <a:lnTo>
                    <a:pt x="4971" y="8239"/>
                  </a:lnTo>
                  <a:cubicBezTo>
                    <a:pt x="4370" y="7972"/>
                    <a:pt x="3903" y="7539"/>
                    <a:pt x="3670" y="6938"/>
                  </a:cubicBezTo>
                  <a:lnTo>
                    <a:pt x="3636" y="6938"/>
                  </a:lnTo>
                  <a:lnTo>
                    <a:pt x="3670" y="6905"/>
                  </a:lnTo>
                  <a:cubicBezTo>
                    <a:pt x="3536" y="6605"/>
                    <a:pt x="3503" y="6305"/>
                    <a:pt x="3503" y="5971"/>
                  </a:cubicBezTo>
                  <a:cubicBezTo>
                    <a:pt x="3503" y="5637"/>
                    <a:pt x="3536" y="5371"/>
                    <a:pt x="3670" y="5070"/>
                  </a:cubicBezTo>
                  <a:lnTo>
                    <a:pt x="3636" y="5037"/>
                  </a:lnTo>
                  <a:lnTo>
                    <a:pt x="3670" y="5037"/>
                  </a:lnTo>
                  <a:cubicBezTo>
                    <a:pt x="3903" y="4437"/>
                    <a:pt x="4370" y="3970"/>
                    <a:pt x="4971" y="3736"/>
                  </a:cubicBezTo>
                  <a:lnTo>
                    <a:pt x="4971" y="3703"/>
                  </a:lnTo>
                  <a:lnTo>
                    <a:pt x="5004" y="3736"/>
                  </a:lnTo>
                  <a:cubicBezTo>
                    <a:pt x="5304" y="3603"/>
                    <a:pt x="5571" y="3569"/>
                    <a:pt x="5905" y="3569"/>
                  </a:cubicBezTo>
                  <a:close/>
                  <a:moveTo>
                    <a:pt x="5004" y="0"/>
                  </a:moveTo>
                  <a:lnTo>
                    <a:pt x="5004" y="1501"/>
                  </a:lnTo>
                  <a:cubicBezTo>
                    <a:pt x="4437" y="1635"/>
                    <a:pt x="3903" y="1835"/>
                    <a:pt x="3470" y="2135"/>
                  </a:cubicBezTo>
                  <a:lnTo>
                    <a:pt x="2369" y="1068"/>
                  </a:lnTo>
                  <a:lnTo>
                    <a:pt x="1035" y="2402"/>
                  </a:lnTo>
                  <a:lnTo>
                    <a:pt x="2135" y="3469"/>
                  </a:lnTo>
                  <a:cubicBezTo>
                    <a:pt x="1835" y="3936"/>
                    <a:pt x="1602" y="4470"/>
                    <a:pt x="1502" y="5037"/>
                  </a:cubicBezTo>
                  <a:lnTo>
                    <a:pt x="1" y="5037"/>
                  </a:lnTo>
                  <a:lnTo>
                    <a:pt x="1" y="6938"/>
                  </a:lnTo>
                  <a:lnTo>
                    <a:pt x="1502" y="6938"/>
                  </a:lnTo>
                  <a:cubicBezTo>
                    <a:pt x="1635" y="7539"/>
                    <a:pt x="1835" y="8006"/>
                    <a:pt x="2135" y="8473"/>
                  </a:cubicBezTo>
                  <a:lnTo>
                    <a:pt x="1035" y="9574"/>
                  </a:lnTo>
                  <a:lnTo>
                    <a:pt x="2369" y="10908"/>
                  </a:lnTo>
                  <a:lnTo>
                    <a:pt x="3470" y="9807"/>
                  </a:lnTo>
                  <a:cubicBezTo>
                    <a:pt x="3937" y="10107"/>
                    <a:pt x="4470" y="10374"/>
                    <a:pt x="5004" y="10441"/>
                  </a:cubicBezTo>
                  <a:lnTo>
                    <a:pt x="5004" y="12042"/>
                  </a:lnTo>
                  <a:lnTo>
                    <a:pt x="6939" y="12042"/>
                  </a:lnTo>
                  <a:lnTo>
                    <a:pt x="6939" y="10541"/>
                  </a:lnTo>
                  <a:cubicBezTo>
                    <a:pt x="7506" y="10408"/>
                    <a:pt x="8006" y="10207"/>
                    <a:pt x="8473" y="9907"/>
                  </a:cubicBezTo>
                  <a:lnTo>
                    <a:pt x="9541" y="10975"/>
                  </a:lnTo>
                  <a:lnTo>
                    <a:pt x="10875" y="9640"/>
                  </a:lnTo>
                  <a:lnTo>
                    <a:pt x="9808" y="8573"/>
                  </a:lnTo>
                  <a:cubicBezTo>
                    <a:pt x="10074" y="8106"/>
                    <a:pt x="10341" y="7572"/>
                    <a:pt x="10408" y="7038"/>
                  </a:cubicBezTo>
                  <a:lnTo>
                    <a:pt x="11942" y="7038"/>
                  </a:lnTo>
                  <a:lnTo>
                    <a:pt x="11942" y="6938"/>
                  </a:lnTo>
                  <a:lnTo>
                    <a:pt x="11942" y="5037"/>
                  </a:lnTo>
                  <a:lnTo>
                    <a:pt x="10408" y="5037"/>
                  </a:lnTo>
                  <a:cubicBezTo>
                    <a:pt x="10308" y="4437"/>
                    <a:pt x="10074" y="3936"/>
                    <a:pt x="9808" y="3469"/>
                  </a:cubicBezTo>
                  <a:lnTo>
                    <a:pt x="10875" y="2402"/>
                  </a:lnTo>
                  <a:lnTo>
                    <a:pt x="9541" y="1068"/>
                  </a:lnTo>
                  <a:lnTo>
                    <a:pt x="8473" y="2135"/>
                  </a:lnTo>
                  <a:cubicBezTo>
                    <a:pt x="8006" y="1835"/>
                    <a:pt x="7473" y="1601"/>
                    <a:pt x="6939" y="1501"/>
                  </a:cubicBezTo>
                  <a:lnTo>
                    <a:pt x="6939" y="0"/>
                  </a:lnTo>
                  <a:close/>
                </a:path>
              </a:pathLst>
            </a:custGeom>
            <a:solidFill>
              <a:srgbClr val="6E9BD3">
                <a:alpha val="434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75" name="Google Shape;2875;p63"/>
            <p:cNvSpPr/>
            <p:nvPr/>
          </p:nvSpPr>
          <p:spPr>
            <a:xfrm>
              <a:off x="5304800" y="1084550"/>
              <a:ext cx="437825" cy="437850"/>
            </a:xfrm>
            <a:custGeom>
              <a:avLst/>
              <a:gdLst/>
              <a:ahLst/>
              <a:cxnLst/>
              <a:rect l="l" t="t" r="r" b="b"/>
              <a:pathLst>
                <a:path w="17513" h="17514" extrusionOk="0">
                  <a:moveTo>
                    <a:pt x="8740" y="5204"/>
                  </a:moveTo>
                  <a:cubicBezTo>
                    <a:pt x="9207" y="5204"/>
                    <a:pt x="9674" y="5304"/>
                    <a:pt x="10074" y="5471"/>
                  </a:cubicBezTo>
                  <a:lnTo>
                    <a:pt x="10141" y="5438"/>
                  </a:lnTo>
                  <a:lnTo>
                    <a:pt x="10141" y="5505"/>
                  </a:lnTo>
                  <a:cubicBezTo>
                    <a:pt x="10975" y="5871"/>
                    <a:pt x="11642" y="6539"/>
                    <a:pt x="12009" y="7373"/>
                  </a:cubicBezTo>
                  <a:lnTo>
                    <a:pt x="12075" y="7373"/>
                  </a:lnTo>
                  <a:lnTo>
                    <a:pt x="12042" y="7439"/>
                  </a:lnTo>
                  <a:cubicBezTo>
                    <a:pt x="12209" y="7840"/>
                    <a:pt x="12309" y="8307"/>
                    <a:pt x="12309" y="8774"/>
                  </a:cubicBezTo>
                  <a:cubicBezTo>
                    <a:pt x="12309" y="9207"/>
                    <a:pt x="12209" y="9674"/>
                    <a:pt x="12042" y="10108"/>
                  </a:cubicBezTo>
                  <a:lnTo>
                    <a:pt x="12075" y="10141"/>
                  </a:lnTo>
                  <a:lnTo>
                    <a:pt x="12009" y="10141"/>
                  </a:lnTo>
                  <a:cubicBezTo>
                    <a:pt x="11642" y="10975"/>
                    <a:pt x="10975" y="11642"/>
                    <a:pt x="10141" y="12009"/>
                  </a:cubicBezTo>
                  <a:lnTo>
                    <a:pt x="10141" y="12109"/>
                  </a:lnTo>
                  <a:lnTo>
                    <a:pt x="10074" y="12043"/>
                  </a:lnTo>
                  <a:cubicBezTo>
                    <a:pt x="9674" y="12209"/>
                    <a:pt x="9207" y="12309"/>
                    <a:pt x="8740" y="12309"/>
                  </a:cubicBezTo>
                  <a:cubicBezTo>
                    <a:pt x="8306" y="12309"/>
                    <a:pt x="7839" y="12209"/>
                    <a:pt x="7405" y="12043"/>
                  </a:cubicBezTo>
                  <a:lnTo>
                    <a:pt x="7372" y="12109"/>
                  </a:lnTo>
                  <a:lnTo>
                    <a:pt x="7372" y="12009"/>
                  </a:lnTo>
                  <a:cubicBezTo>
                    <a:pt x="6538" y="11642"/>
                    <a:pt x="5871" y="10975"/>
                    <a:pt x="5504" y="10141"/>
                  </a:cubicBezTo>
                  <a:lnTo>
                    <a:pt x="5404" y="10141"/>
                  </a:lnTo>
                  <a:lnTo>
                    <a:pt x="5471" y="10108"/>
                  </a:lnTo>
                  <a:cubicBezTo>
                    <a:pt x="5304" y="9674"/>
                    <a:pt x="5204" y="9207"/>
                    <a:pt x="5204" y="8774"/>
                  </a:cubicBezTo>
                  <a:cubicBezTo>
                    <a:pt x="5204" y="8307"/>
                    <a:pt x="5304" y="7840"/>
                    <a:pt x="5471" y="7439"/>
                  </a:cubicBezTo>
                  <a:lnTo>
                    <a:pt x="5404" y="7373"/>
                  </a:lnTo>
                  <a:lnTo>
                    <a:pt x="5504" y="7373"/>
                  </a:lnTo>
                  <a:cubicBezTo>
                    <a:pt x="5871" y="6539"/>
                    <a:pt x="6538" y="5871"/>
                    <a:pt x="7372" y="5505"/>
                  </a:cubicBezTo>
                  <a:lnTo>
                    <a:pt x="7372" y="5438"/>
                  </a:lnTo>
                  <a:lnTo>
                    <a:pt x="7405" y="5471"/>
                  </a:lnTo>
                  <a:cubicBezTo>
                    <a:pt x="7839" y="5304"/>
                    <a:pt x="8306" y="5204"/>
                    <a:pt x="8740" y="5204"/>
                  </a:cubicBezTo>
                  <a:close/>
                  <a:moveTo>
                    <a:pt x="7372" y="1"/>
                  </a:moveTo>
                  <a:lnTo>
                    <a:pt x="7372" y="2202"/>
                  </a:lnTo>
                  <a:cubicBezTo>
                    <a:pt x="6538" y="2369"/>
                    <a:pt x="5804" y="2703"/>
                    <a:pt x="5137" y="3170"/>
                  </a:cubicBezTo>
                  <a:lnTo>
                    <a:pt x="3536" y="1602"/>
                  </a:lnTo>
                  <a:lnTo>
                    <a:pt x="1568" y="3536"/>
                  </a:lnTo>
                  <a:lnTo>
                    <a:pt x="3169" y="5138"/>
                  </a:lnTo>
                  <a:cubicBezTo>
                    <a:pt x="2702" y="5805"/>
                    <a:pt x="2402" y="6605"/>
                    <a:pt x="2202" y="7373"/>
                  </a:cubicBezTo>
                  <a:lnTo>
                    <a:pt x="0" y="7373"/>
                  </a:lnTo>
                  <a:lnTo>
                    <a:pt x="0" y="10141"/>
                  </a:lnTo>
                  <a:lnTo>
                    <a:pt x="2202" y="10141"/>
                  </a:lnTo>
                  <a:cubicBezTo>
                    <a:pt x="2369" y="10975"/>
                    <a:pt x="2702" y="11709"/>
                    <a:pt x="3169" y="12376"/>
                  </a:cubicBezTo>
                  <a:lnTo>
                    <a:pt x="1568" y="13977"/>
                  </a:lnTo>
                  <a:lnTo>
                    <a:pt x="3536" y="15945"/>
                  </a:lnTo>
                  <a:lnTo>
                    <a:pt x="5137" y="14344"/>
                  </a:lnTo>
                  <a:cubicBezTo>
                    <a:pt x="5804" y="14811"/>
                    <a:pt x="6572" y="15111"/>
                    <a:pt x="7372" y="15312"/>
                  </a:cubicBezTo>
                  <a:lnTo>
                    <a:pt x="7372" y="17513"/>
                  </a:lnTo>
                  <a:lnTo>
                    <a:pt x="10141" y="17513"/>
                  </a:lnTo>
                  <a:lnTo>
                    <a:pt x="10141" y="15312"/>
                  </a:lnTo>
                  <a:cubicBezTo>
                    <a:pt x="10975" y="15145"/>
                    <a:pt x="11709" y="14811"/>
                    <a:pt x="12376" y="14344"/>
                  </a:cubicBezTo>
                  <a:lnTo>
                    <a:pt x="13977" y="15945"/>
                  </a:lnTo>
                  <a:lnTo>
                    <a:pt x="15912" y="13977"/>
                  </a:lnTo>
                  <a:lnTo>
                    <a:pt x="14344" y="12376"/>
                  </a:lnTo>
                  <a:cubicBezTo>
                    <a:pt x="14811" y="11709"/>
                    <a:pt x="15078" y="10942"/>
                    <a:pt x="15311" y="10141"/>
                  </a:cubicBezTo>
                  <a:lnTo>
                    <a:pt x="17513" y="10141"/>
                  </a:lnTo>
                  <a:lnTo>
                    <a:pt x="17513" y="7373"/>
                  </a:lnTo>
                  <a:lnTo>
                    <a:pt x="15311" y="7373"/>
                  </a:lnTo>
                  <a:cubicBezTo>
                    <a:pt x="15144" y="6539"/>
                    <a:pt x="14811" y="5805"/>
                    <a:pt x="14344" y="5138"/>
                  </a:cubicBezTo>
                  <a:lnTo>
                    <a:pt x="15912" y="3536"/>
                  </a:lnTo>
                  <a:lnTo>
                    <a:pt x="13977" y="1602"/>
                  </a:lnTo>
                  <a:lnTo>
                    <a:pt x="12376" y="3170"/>
                  </a:lnTo>
                  <a:cubicBezTo>
                    <a:pt x="11709" y="2703"/>
                    <a:pt x="10908" y="2436"/>
                    <a:pt x="10141" y="2202"/>
                  </a:cubicBezTo>
                  <a:lnTo>
                    <a:pt x="10141" y="1"/>
                  </a:lnTo>
                  <a:close/>
                </a:path>
              </a:pathLst>
            </a:custGeom>
            <a:solidFill>
              <a:srgbClr val="6E9BD3">
                <a:alpha val="434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pic>
        <p:nvPicPr>
          <p:cNvPr id="2" name="Picture 1">
            <a:extLst>
              <a:ext uri="{FF2B5EF4-FFF2-40B4-BE49-F238E27FC236}">
                <a16:creationId xmlns:a16="http://schemas.microsoft.com/office/drawing/2014/main" id="{D5B95B05-9F0C-7CDD-D5B6-0E1A950216E6}"/>
              </a:ext>
            </a:extLst>
          </p:cNvPr>
          <p:cNvPicPr>
            <a:picLocks noChangeAspect="1"/>
          </p:cNvPicPr>
          <p:nvPr/>
        </p:nvPicPr>
        <p:blipFill>
          <a:blip r:embed="rId3"/>
          <a:stretch>
            <a:fillRect/>
          </a:stretch>
        </p:blipFill>
        <p:spPr>
          <a:xfrm>
            <a:off x="5659531" y="1687521"/>
            <a:ext cx="5464543" cy="3169621"/>
          </a:xfrm>
          <a:prstGeom prst="rect">
            <a:avLst/>
          </a:prstGeom>
        </p:spPr>
      </p:pic>
      <p:sp>
        <p:nvSpPr>
          <p:cNvPr id="5" name="Title 2">
            <a:extLst>
              <a:ext uri="{FF2B5EF4-FFF2-40B4-BE49-F238E27FC236}">
                <a16:creationId xmlns:a16="http://schemas.microsoft.com/office/drawing/2014/main" id="{0B142CEF-EA83-ADCF-2D1C-54385314992A}"/>
              </a:ext>
            </a:extLst>
          </p:cNvPr>
          <p:cNvSpPr txBox="1">
            <a:spLocks/>
          </p:cNvSpPr>
          <p:nvPr/>
        </p:nvSpPr>
        <p:spPr>
          <a:xfrm>
            <a:off x="628424" y="2039000"/>
            <a:ext cx="4348217" cy="13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500"/>
              <a:buFont typeface="Inter"/>
              <a:buNone/>
              <a:defRPr sz="2500" b="1" i="0" u="none" strike="noStrike" cap="none">
                <a:solidFill>
                  <a:schemeClr val="accent3"/>
                </a:solidFill>
                <a:latin typeface="Inter"/>
                <a:ea typeface="Inter"/>
                <a:cs typeface="Inter"/>
                <a:sym typeface="Inter"/>
              </a:defRPr>
            </a:lvl1pPr>
            <a:lvl2pPr marR="0" lvl="1" algn="r" rtl="0">
              <a:lnSpc>
                <a:spcPct val="100000"/>
              </a:lnSpc>
              <a:spcBef>
                <a:spcPts val="0"/>
              </a:spcBef>
              <a:spcAft>
                <a:spcPts val="0"/>
              </a:spcAft>
              <a:buClr>
                <a:schemeClr val="accent3"/>
              </a:buClr>
              <a:buSzPts val="3000"/>
              <a:buFont typeface="DM Serif Text"/>
              <a:buNone/>
              <a:defRPr sz="3000" b="1" i="0" u="none" strike="noStrike" cap="none">
                <a:solidFill>
                  <a:schemeClr val="accent3"/>
                </a:solidFill>
                <a:latin typeface="DM Serif Text"/>
                <a:ea typeface="DM Serif Text"/>
                <a:cs typeface="DM Serif Text"/>
                <a:sym typeface="DM Serif Text"/>
              </a:defRPr>
            </a:lvl2pPr>
            <a:lvl3pPr marR="0" lvl="2" algn="r" rtl="0">
              <a:lnSpc>
                <a:spcPct val="100000"/>
              </a:lnSpc>
              <a:spcBef>
                <a:spcPts val="0"/>
              </a:spcBef>
              <a:spcAft>
                <a:spcPts val="0"/>
              </a:spcAft>
              <a:buClr>
                <a:schemeClr val="accent3"/>
              </a:buClr>
              <a:buSzPts val="3000"/>
              <a:buFont typeface="DM Serif Text"/>
              <a:buNone/>
              <a:defRPr sz="3000" b="1" i="0" u="none" strike="noStrike" cap="none">
                <a:solidFill>
                  <a:schemeClr val="accent3"/>
                </a:solidFill>
                <a:latin typeface="DM Serif Text"/>
                <a:ea typeface="DM Serif Text"/>
                <a:cs typeface="DM Serif Text"/>
                <a:sym typeface="DM Serif Text"/>
              </a:defRPr>
            </a:lvl3pPr>
            <a:lvl4pPr marR="0" lvl="3" algn="r" rtl="0">
              <a:lnSpc>
                <a:spcPct val="100000"/>
              </a:lnSpc>
              <a:spcBef>
                <a:spcPts val="0"/>
              </a:spcBef>
              <a:spcAft>
                <a:spcPts val="0"/>
              </a:spcAft>
              <a:buClr>
                <a:schemeClr val="accent3"/>
              </a:buClr>
              <a:buSzPts val="3000"/>
              <a:buFont typeface="DM Serif Text"/>
              <a:buNone/>
              <a:defRPr sz="3000" b="1" i="0" u="none" strike="noStrike" cap="none">
                <a:solidFill>
                  <a:schemeClr val="accent3"/>
                </a:solidFill>
                <a:latin typeface="DM Serif Text"/>
                <a:ea typeface="DM Serif Text"/>
                <a:cs typeface="DM Serif Text"/>
                <a:sym typeface="DM Serif Text"/>
              </a:defRPr>
            </a:lvl4pPr>
            <a:lvl5pPr marR="0" lvl="4" algn="r" rtl="0">
              <a:lnSpc>
                <a:spcPct val="100000"/>
              </a:lnSpc>
              <a:spcBef>
                <a:spcPts val="0"/>
              </a:spcBef>
              <a:spcAft>
                <a:spcPts val="0"/>
              </a:spcAft>
              <a:buClr>
                <a:schemeClr val="accent3"/>
              </a:buClr>
              <a:buSzPts val="3000"/>
              <a:buFont typeface="DM Serif Text"/>
              <a:buNone/>
              <a:defRPr sz="3000" b="1" i="0" u="none" strike="noStrike" cap="none">
                <a:solidFill>
                  <a:schemeClr val="accent3"/>
                </a:solidFill>
                <a:latin typeface="DM Serif Text"/>
                <a:ea typeface="DM Serif Text"/>
                <a:cs typeface="DM Serif Text"/>
                <a:sym typeface="DM Serif Text"/>
              </a:defRPr>
            </a:lvl5pPr>
            <a:lvl6pPr marR="0" lvl="5" algn="r" rtl="0">
              <a:lnSpc>
                <a:spcPct val="100000"/>
              </a:lnSpc>
              <a:spcBef>
                <a:spcPts val="0"/>
              </a:spcBef>
              <a:spcAft>
                <a:spcPts val="0"/>
              </a:spcAft>
              <a:buClr>
                <a:schemeClr val="accent3"/>
              </a:buClr>
              <a:buSzPts val="3000"/>
              <a:buFont typeface="DM Serif Text"/>
              <a:buNone/>
              <a:defRPr sz="3000" b="1" i="0" u="none" strike="noStrike" cap="none">
                <a:solidFill>
                  <a:schemeClr val="accent3"/>
                </a:solidFill>
                <a:latin typeface="DM Serif Text"/>
                <a:ea typeface="DM Serif Text"/>
                <a:cs typeface="DM Serif Text"/>
                <a:sym typeface="DM Serif Text"/>
              </a:defRPr>
            </a:lvl6pPr>
            <a:lvl7pPr marR="0" lvl="6" algn="r" rtl="0">
              <a:lnSpc>
                <a:spcPct val="100000"/>
              </a:lnSpc>
              <a:spcBef>
                <a:spcPts val="0"/>
              </a:spcBef>
              <a:spcAft>
                <a:spcPts val="0"/>
              </a:spcAft>
              <a:buClr>
                <a:schemeClr val="accent3"/>
              </a:buClr>
              <a:buSzPts val="3000"/>
              <a:buFont typeface="DM Serif Text"/>
              <a:buNone/>
              <a:defRPr sz="3000" b="1" i="0" u="none" strike="noStrike" cap="none">
                <a:solidFill>
                  <a:schemeClr val="accent3"/>
                </a:solidFill>
                <a:latin typeface="DM Serif Text"/>
                <a:ea typeface="DM Serif Text"/>
                <a:cs typeface="DM Serif Text"/>
                <a:sym typeface="DM Serif Text"/>
              </a:defRPr>
            </a:lvl7pPr>
            <a:lvl8pPr marR="0" lvl="7" algn="r" rtl="0">
              <a:lnSpc>
                <a:spcPct val="100000"/>
              </a:lnSpc>
              <a:spcBef>
                <a:spcPts val="0"/>
              </a:spcBef>
              <a:spcAft>
                <a:spcPts val="0"/>
              </a:spcAft>
              <a:buClr>
                <a:schemeClr val="accent3"/>
              </a:buClr>
              <a:buSzPts val="3000"/>
              <a:buFont typeface="DM Serif Text"/>
              <a:buNone/>
              <a:defRPr sz="3000" b="1" i="0" u="none" strike="noStrike" cap="none">
                <a:solidFill>
                  <a:schemeClr val="accent3"/>
                </a:solidFill>
                <a:latin typeface="DM Serif Text"/>
                <a:ea typeface="DM Serif Text"/>
                <a:cs typeface="DM Serif Text"/>
                <a:sym typeface="DM Serif Text"/>
              </a:defRPr>
            </a:lvl8pPr>
            <a:lvl9pPr marR="0" lvl="8" algn="r" rtl="0">
              <a:lnSpc>
                <a:spcPct val="100000"/>
              </a:lnSpc>
              <a:spcBef>
                <a:spcPts val="0"/>
              </a:spcBef>
              <a:spcAft>
                <a:spcPts val="0"/>
              </a:spcAft>
              <a:buClr>
                <a:schemeClr val="accent3"/>
              </a:buClr>
              <a:buSzPts val="3000"/>
              <a:buFont typeface="DM Serif Text"/>
              <a:buNone/>
              <a:defRPr sz="3000" b="1" i="0" u="none" strike="noStrike" cap="none">
                <a:solidFill>
                  <a:schemeClr val="accent3"/>
                </a:solidFill>
                <a:latin typeface="DM Serif Text"/>
                <a:ea typeface="DM Serif Text"/>
                <a:cs typeface="DM Serif Text"/>
                <a:sym typeface="DM Serif Text"/>
              </a:defRPr>
            </a:lvl9pPr>
          </a:lstStyle>
          <a:p>
            <a:r>
              <a:rPr lang="en-US" sz="4400" kern="1200" dirty="0">
                <a:solidFill>
                  <a:prstClr val="black"/>
                </a:solidFill>
                <a:latin typeface="Calibri" panose="020F0502020204030204" pitchFamily="34" charset="0"/>
                <a:ea typeface="+mj-ea"/>
                <a:cs typeface="Calibri" panose="020F0502020204030204" pitchFamily="34" charset="0"/>
              </a:rPr>
              <a:t>Sales and Profit by Technology’s Sub-category Analysis</a:t>
            </a:r>
            <a:br>
              <a:rPr lang="en-US" kern="0" dirty="0"/>
            </a:br>
            <a:endParaRPr lang="en-VN" kern="0" dirty="0"/>
          </a:p>
        </p:txBody>
      </p:sp>
      <p:sp>
        <p:nvSpPr>
          <p:cNvPr id="3" name="TextBox 2">
            <a:extLst>
              <a:ext uri="{FF2B5EF4-FFF2-40B4-BE49-F238E27FC236}">
                <a16:creationId xmlns:a16="http://schemas.microsoft.com/office/drawing/2014/main" id="{C651CD94-1B25-D892-C156-83CDCB3B4086}"/>
              </a:ext>
            </a:extLst>
          </p:cNvPr>
          <p:cNvSpPr txBox="1"/>
          <p:nvPr/>
        </p:nvSpPr>
        <p:spPr>
          <a:xfrm>
            <a:off x="5784112" y="6376392"/>
            <a:ext cx="6097712" cy="307777"/>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51CB68-6F21-AF43-B057-CC91713153E9}" type="slidenum">
              <a:rPr kumimoji="0" lang="en-VN" sz="1400" b="1" i="0" u="none" strike="noStrike" kern="1200" cap="none" spc="0" normalizeH="0" baseline="0" noProof="0" smtClean="0">
                <a:ln>
                  <a:noFill/>
                </a:ln>
                <a:solidFill>
                  <a:schemeClr val="bg1"/>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VN" sz="14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3">
          <a:extLst>
            <a:ext uri="{FF2B5EF4-FFF2-40B4-BE49-F238E27FC236}">
              <a16:creationId xmlns:a16="http://schemas.microsoft.com/office/drawing/2014/main" id="{20CBFC27-5E53-C4DA-826B-1EE0DF41EE59}"/>
            </a:ext>
          </a:extLst>
        </p:cNvPr>
        <p:cNvGrpSpPr/>
        <p:nvPr/>
      </p:nvGrpSpPr>
      <p:grpSpPr>
        <a:xfrm>
          <a:off x="0" y="0"/>
          <a:ext cx="0" cy="0"/>
          <a:chOff x="0" y="0"/>
          <a:chExt cx="0" cy="0"/>
        </a:xfrm>
      </p:grpSpPr>
      <p:sp>
        <p:nvSpPr>
          <p:cNvPr id="610" name="Google Shape;610;p32">
            <a:extLst>
              <a:ext uri="{FF2B5EF4-FFF2-40B4-BE49-F238E27FC236}">
                <a16:creationId xmlns:a16="http://schemas.microsoft.com/office/drawing/2014/main" id="{000719D7-EA92-D94A-C5AB-8FB04130FDA0}"/>
              </a:ext>
            </a:extLst>
          </p:cNvPr>
          <p:cNvSpPr/>
          <p:nvPr/>
        </p:nvSpPr>
        <p:spPr>
          <a:xfrm>
            <a:off x="9373800" y="2591217"/>
            <a:ext cx="454000" cy="454000"/>
          </a:xfrm>
          <a:prstGeom prst="upArrow">
            <a:avLst>
              <a:gd name="adj1" fmla="val 50000"/>
              <a:gd name="adj2" fmla="val 50000"/>
            </a:avLst>
          </a:prstGeom>
          <a:solidFill>
            <a:srgbClr val="FFFFFF"/>
          </a:solidFill>
          <a:ln>
            <a:noFill/>
          </a:ln>
        </p:spPr>
        <p:txBody>
          <a:bodyPr spcFirstLastPara="1" wrap="square" lIns="121900" tIns="121900" rIns="121900" bIns="121900" anchor="ctr" anchorCtr="0">
            <a:noAutofit/>
          </a:bodyPr>
          <a:lstStyle/>
          <a:p>
            <a:endParaRPr sz="2400"/>
          </a:p>
        </p:txBody>
      </p:sp>
      <p:sp>
        <p:nvSpPr>
          <p:cNvPr id="616" name="Google Shape;616;p32">
            <a:extLst>
              <a:ext uri="{FF2B5EF4-FFF2-40B4-BE49-F238E27FC236}">
                <a16:creationId xmlns:a16="http://schemas.microsoft.com/office/drawing/2014/main" id="{FC095F3E-F800-814D-CD0B-66473E3B30CC}"/>
              </a:ext>
            </a:extLst>
          </p:cNvPr>
          <p:cNvSpPr/>
          <p:nvPr/>
        </p:nvSpPr>
        <p:spPr>
          <a:xfrm>
            <a:off x="9373800" y="4725351"/>
            <a:ext cx="454000" cy="454000"/>
          </a:xfrm>
          <a:prstGeom prst="upArrow">
            <a:avLst>
              <a:gd name="adj1" fmla="val 50000"/>
              <a:gd name="adj2" fmla="val 50000"/>
            </a:avLst>
          </a:prstGeom>
          <a:solidFill>
            <a:srgbClr val="FFFFFF"/>
          </a:solidFill>
          <a:ln>
            <a:noFill/>
          </a:ln>
        </p:spPr>
        <p:txBody>
          <a:bodyPr spcFirstLastPara="1" wrap="square" lIns="121900" tIns="121900" rIns="121900" bIns="121900" anchor="ctr" anchorCtr="0">
            <a:noAutofit/>
          </a:bodyPr>
          <a:lstStyle/>
          <a:p>
            <a:endParaRPr sz="2400"/>
          </a:p>
        </p:txBody>
      </p:sp>
      <p:grpSp>
        <p:nvGrpSpPr>
          <p:cNvPr id="14" name="Google Shape;10975;p93">
            <a:extLst>
              <a:ext uri="{FF2B5EF4-FFF2-40B4-BE49-F238E27FC236}">
                <a16:creationId xmlns:a16="http://schemas.microsoft.com/office/drawing/2014/main" id="{86E61C96-DC4E-E618-C826-7883D67798AA}"/>
              </a:ext>
            </a:extLst>
          </p:cNvPr>
          <p:cNvGrpSpPr/>
          <p:nvPr/>
        </p:nvGrpSpPr>
        <p:grpSpPr>
          <a:xfrm>
            <a:off x="890308" y="5682892"/>
            <a:ext cx="509154" cy="495201"/>
            <a:chOff x="-1183550" y="3586525"/>
            <a:chExt cx="296175" cy="290550"/>
          </a:xfrm>
        </p:grpSpPr>
        <p:sp>
          <p:nvSpPr>
            <p:cNvPr id="15" name="Google Shape;10976;p93">
              <a:extLst>
                <a:ext uri="{FF2B5EF4-FFF2-40B4-BE49-F238E27FC236}">
                  <a16:creationId xmlns:a16="http://schemas.microsoft.com/office/drawing/2014/main" id="{52892AAF-2DE5-173A-3DBE-3A6B05FE8680}"/>
                </a:ext>
              </a:extLst>
            </p:cNvPr>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977;p93">
              <a:extLst>
                <a:ext uri="{FF2B5EF4-FFF2-40B4-BE49-F238E27FC236}">
                  <a16:creationId xmlns:a16="http://schemas.microsoft.com/office/drawing/2014/main" id="{D9A361DD-5980-3F13-4D75-26CA951957B3}"/>
                </a:ext>
              </a:extLst>
            </p:cNvPr>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978;p93">
              <a:extLst>
                <a:ext uri="{FF2B5EF4-FFF2-40B4-BE49-F238E27FC236}">
                  <a16:creationId xmlns:a16="http://schemas.microsoft.com/office/drawing/2014/main" id="{056F64CC-4A17-2C72-32C7-DCD2D325CD40}"/>
                </a:ext>
              </a:extLst>
            </p:cNvPr>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979;p93">
              <a:extLst>
                <a:ext uri="{FF2B5EF4-FFF2-40B4-BE49-F238E27FC236}">
                  <a16:creationId xmlns:a16="http://schemas.microsoft.com/office/drawing/2014/main" id="{C49E692E-8B31-4130-739C-70E8B244897D}"/>
                </a:ext>
              </a:extLst>
            </p:cNvPr>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980;p93">
              <a:extLst>
                <a:ext uri="{FF2B5EF4-FFF2-40B4-BE49-F238E27FC236}">
                  <a16:creationId xmlns:a16="http://schemas.microsoft.com/office/drawing/2014/main" id="{4BB7DD68-9EA1-3C09-B8F6-9A946828CB77}"/>
                </a:ext>
              </a:extLst>
            </p:cNvPr>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981;p93">
              <a:extLst>
                <a:ext uri="{FF2B5EF4-FFF2-40B4-BE49-F238E27FC236}">
                  <a16:creationId xmlns:a16="http://schemas.microsoft.com/office/drawing/2014/main" id="{0C81D3F4-07C9-7AE9-C56C-969EE4600F7C}"/>
                </a:ext>
              </a:extLst>
            </p:cNvPr>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982;p93">
              <a:extLst>
                <a:ext uri="{FF2B5EF4-FFF2-40B4-BE49-F238E27FC236}">
                  <a16:creationId xmlns:a16="http://schemas.microsoft.com/office/drawing/2014/main" id="{6A556881-0691-BDE4-BD32-7DFFE265F295}"/>
                </a:ext>
              </a:extLst>
            </p:cNvPr>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983;p93">
              <a:extLst>
                <a:ext uri="{FF2B5EF4-FFF2-40B4-BE49-F238E27FC236}">
                  <a16:creationId xmlns:a16="http://schemas.microsoft.com/office/drawing/2014/main" id="{11603C21-B499-958D-4EA6-D295E79EDF35}"/>
                </a:ext>
              </a:extLst>
            </p:cNvPr>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0984;p93">
              <a:extLst>
                <a:ext uri="{FF2B5EF4-FFF2-40B4-BE49-F238E27FC236}">
                  <a16:creationId xmlns:a16="http://schemas.microsoft.com/office/drawing/2014/main" id="{64C173D5-F5E9-5A9D-B6EB-E8EE210CAA1E}"/>
                </a:ext>
              </a:extLst>
            </p:cNvPr>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6" name="Google Shape;606;p32">
            <a:extLst>
              <a:ext uri="{FF2B5EF4-FFF2-40B4-BE49-F238E27FC236}">
                <a16:creationId xmlns:a16="http://schemas.microsoft.com/office/drawing/2014/main" id="{DA8B31A2-7A2A-8640-E645-9D67098864E2}"/>
              </a:ext>
            </a:extLst>
          </p:cNvPr>
          <p:cNvSpPr txBox="1"/>
          <p:nvPr/>
        </p:nvSpPr>
        <p:spPr>
          <a:xfrm>
            <a:off x="1508496" y="5865772"/>
            <a:ext cx="9807204" cy="454001"/>
          </a:xfrm>
          <a:prstGeom prst="rect">
            <a:avLst/>
          </a:prstGeom>
          <a:noFill/>
          <a:ln>
            <a:noFill/>
          </a:ln>
        </p:spPr>
        <p:txBody>
          <a:bodyPr spcFirstLastPara="1" wrap="square" lIns="121900" tIns="121900" rIns="121900" bIns="121900" anchor="ctr" anchorCtr="0">
            <a:noAutofit/>
          </a:bodyPr>
          <a:lstStyle/>
          <a:p>
            <a:pPr algn="just"/>
            <a:r>
              <a:rPr lang="en-US" dirty="0"/>
              <a:t>Although Copiers are sold in much smaller quantities than the Phones category, they yield the highest profit for Superstore. This indicates that </a:t>
            </a:r>
            <a:r>
              <a:rPr lang="en-US" b="1" dirty="0"/>
              <a:t>Copiers is a product line with a long lifecycle and high investment value.</a:t>
            </a:r>
            <a:endParaRPr lang="en-US" sz="2000" b="0" dirty="0">
              <a:solidFill>
                <a:srgbClr val="000000"/>
              </a:solidFill>
              <a:effectLst/>
            </a:endParaRPr>
          </a:p>
        </p:txBody>
      </p:sp>
      <p:pic>
        <p:nvPicPr>
          <p:cNvPr id="3" name="Picture 2">
            <a:extLst>
              <a:ext uri="{FF2B5EF4-FFF2-40B4-BE49-F238E27FC236}">
                <a16:creationId xmlns:a16="http://schemas.microsoft.com/office/drawing/2014/main" id="{9FC80860-0D65-F85F-1BBF-23185B05FFE8}"/>
              </a:ext>
            </a:extLst>
          </p:cNvPr>
          <p:cNvPicPr>
            <a:picLocks noChangeAspect="1"/>
          </p:cNvPicPr>
          <p:nvPr/>
        </p:nvPicPr>
        <p:blipFill>
          <a:blip r:embed="rId3"/>
          <a:stretch>
            <a:fillRect/>
          </a:stretch>
        </p:blipFill>
        <p:spPr>
          <a:xfrm>
            <a:off x="890308" y="346041"/>
            <a:ext cx="10231082" cy="5336851"/>
          </a:xfrm>
          <a:prstGeom prst="rect">
            <a:avLst/>
          </a:prstGeom>
        </p:spPr>
      </p:pic>
      <p:sp>
        <p:nvSpPr>
          <p:cNvPr id="5" name="TextBox 4">
            <a:extLst>
              <a:ext uri="{FF2B5EF4-FFF2-40B4-BE49-F238E27FC236}">
                <a16:creationId xmlns:a16="http://schemas.microsoft.com/office/drawing/2014/main" id="{7C95DF49-5B1B-3719-302C-49C0D5F2C022}"/>
              </a:ext>
            </a:extLst>
          </p:cNvPr>
          <p:cNvSpPr txBox="1"/>
          <p:nvPr/>
        </p:nvSpPr>
        <p:spPr>
          <a:xfrm>
            <a:off x="5528931" y="6475589"/>
            <a:ext cx="6097712" cy="307777"/>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51CB68-6F21-AF43-B057-CC91713153E9}" type="slidenum">
              <a:rPr kumimoji="0" lang="en-VN" sz="1400" b="1"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VN" sz="1400" b="1"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1556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3">
          <a:extLst>
            <a:ext uri="{FF2B5EF4-FFF2-40B4-BE49-F238E27FC236}">
              <a16:creationId xmlns:a16="http://schemas.microsoft.com/office/drawing/2014/main" id="{1C51A0C8-17AE-5CB8-867E-F6DA57C3670D}"/>
            </a:ext>
          </a:extLst>
        </p:cNvPr>
        <p:cNvGrpSpPr/>
        <p:nvPr/>
      </p:nvGrpSpPr>
      <p:grpSpPr>
        <a:xfrm>
          <a:off x="0" y="0"/>
          <a:ext cx="0" cy="0"/>
          <a:chOff x="0" y="0"/>
          <a:chExt cx="0" cy="0"/>
        </a:xfrm>
      </p:grpSpPr>
      <p:sp>
        <p:nvSpPr>
          <p:cNvPr id="610" name="Google Shape;610;p32">
            <a:extLst>
              <a:ext uri="{FF2B5EF4-FFF2-40B4-BE49-F238E27FC236}">
                <a16:creationId xmlns:a16="http://schemas.microsoft.com/office/drawing/2014/main" id="{71676B49-0E1F-3250-6021-3E5569B40E40}"/>
              </a:ext>
            </a:extLst>
          </p:cNvPr>
          <p:cNvSpPr/>
          <p:nvPr/>
        </p:nvSpPr>
        <p:spPr>
          <a:xfrm>
            <a:off x="9373800" y="2591217"/>
            <a:ext cx="454000" cy="454000"/>
          </a:xfrm>
          <a:prstGeom prst="upArrow">
            <a:avLst>
              <a:gd name="adj1" fmla="val 50000"/>
              <a:gd name="adj2" fmla="val 50000"/>
            </a:avLst>
          </a:prstGeom>
          <a:solidFill>
            <a:srgbClr val="FFFFFF"/>
          </a:solidFill>
          <a:ln>
            <a:noFill/>
          </a:ln>
        </p:spPr>
        <p:txBody>
          <a:bodyPr spcFirstLastPara="1" wrap="square" lIns="121900" tIns="121900" rIns="121900" bIns="121900" anchor="ctr" anchorCtr="0">
            <a:noAutofit/>
          </a:bodyPr>
          <a:lstStyle/>
          <a:p>
            <a:endParaRPr sz="2400"/>
          </a:p>
        </p:txBody>
      </p:sp>
      <p:sp>
        <p:nvSpPr>
          <p:cNvPr id="616" name="Google Shape;616;p32">
            <a:extLst>
              <a:ext uri="{FF2B5EF4-FFF2-40B4-BE49-F238E27FC236}">
                <a16:creationId xmlns:a16="http://schemas.microsoft.com/office/drawing/2014/main" id="{AE2C61D2-8967-2748-DA99-2D41DB6D1744}"/>
              </a:ext>
            </a:extLst>
          </p:cNvPr>
          <p:cNvSpPr/>
          <p:nvPr/>
        </p:nvSpPr>
        <p:spPr>
          <a:xfrm>
            <a:off x="9373800" y="4725351"/>
            <a:ext cx="454000" cy="454000"/>
          </a:xfrm>
          <a:prstGeom prst="upArrow">
            <a:avLst>
              <a:gd name="adj1" fmla="val 50000"/>
              <a:gd name="adj2" fmla="val 50000"/>
            </a:avLst>
          </a:prstGeom>
          <a:solidFill>
            <a:srgbClr val="FFFFFF"/>
          </a:solidFill>
          <a:ln>
            <a:noFill/>
          </a:ln>
        </p:spPr>
        <p:txBody>
          <a:bodyPr spcFirstLastPara="1" wrap="square" lIns="121900" tIns="121900" rIns="121900" bIns="121900" anchor="ctr" anchorCtr="0">
            <a:noAutofit/>
          </a:bodyPr>
          <a:lstStyle/>
          <a:p>
            <a:endParaRPr sz="2400"/>
          </a:p>
        </p:txBody>
      </p:sp>
      <p:grpSp>
        <p:nvGrpSpPr>
          <p:cNvPr id="14" name="Google Shape;10975;p93">
            <a:extLst>
              <a:ext uri="{FF2B5EF4-FFF2-40B4-BE49-F238E27FC236}">
                <a16:creationId xmlns:a16="http://schemas.microsoft.com/office/drawing/2014/main" id="{A1502AB2-D246-BB7F-7223-33EF830A259C}"/>
              </a:ext>
            </a:extLst>
          </p:cNvPr>
          <p:cNvGrpSpPr/>
          <p:nvPr/>
        </p:nvGrpSpPr>
        <p:grpSpPr>
          <a:xfrm>
            <a:off x="10091027" y="690620"/>
            <a:ext cx="509154" cy="495201"/>
            <a:chOff x="-1183550" y="3586525"/>
            <a:chExt cx="296175" cy="290550"/>
          </a:xfrm>
        </p:grpSpPr>
        <p:sp>
          <p:nvSpPr>
            <p:cNvPr id="15" name="Google Shape;10976;p93">
              <a:extLst>
                <a:ext uri="{FF2B5EF4-FFF2-40B4-BE49-F238E27FC236}">
                  <a16:creationId xmlns:a16="http://schemas.microsoft.com/office/drawing/2014/main" id="{7459203D-BB51-3CBD-E083-9621460CB973}"/>
                </a:ext>
              </a:extLst>
            </p:cNvPr>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977;p93">
              <a:extLst>
                <a:ext uri="{FF2B5EF4-FFF2-40B4-BE49-F238E27FC236}">
                  <a16:creationId xmlns:a16="http://schemas.microsoft.com/office/drawing/2014/main" id="{E3612C48-8C9B-C3D7-58D0-2EFFD1267684}"/>
                </a:ext>
              </a:extLst>
            </p:cNvPr>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978;p93">
              <a:extLst>
                <a:ext uri="{FF2B5EF4-FFF2-40B4-BE49-F238E27FC236}">
                  <a16:creationId xmlns:a16="http://schemas.microsoft.com/office/drawing/2014/main" id="{3A2CDC4D-1BF3-B30D-8CB7-90D55C804357}"/>
                </a:ext>
              </a:extLst>
            </p:cNvPr>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979;p93">
              <a:extLst>
                <a:ext uri="{FF2B5EF4-FFF2-40B4-BE49-F238E27FC236}">
                  <a16:creationId xmlns:a16="http://schemas.microsoft.com/office/drawing/2014/main" id="{F870E3EF-F1A4-9818-4648-19079694C8F2}"/>
                </a:ext>
              </a:extLst>
            </p:cNvPr>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980;p93">
              <a:extLst>
                <a:ext uri="{FF2B5EF4-FFF2-40B4-BE49-F238E27FC236}">
                  <a16:creationId xmlns:a16="http://schemas.microsoft.com/office/drawing/2014/main" id="{26F78F75-AA64-3AF1-236E-81F75E5EB76D}"/>
                </a:ext>
              </a:extLst>
            </p:cNvPr>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981;p93">
              <a:extLst>
                <a:ext uri="{FF2B5EF4-FFF2-40B4-BE49-F238E27FC236}">
                  <a16:creationId xmlns:a16="http://schemas.microsoft.com/office/drawing/2014/main" id="{CD72C182-B6B1-F6DB-508B-5E2C769E9B98}"/>
                </a:ext>
              </a:extLst>
            </p:cNvPr>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982;p93">
              <a:extLst>
                <a:ext uri="{FF2B5EF4-FFF2-40B4-BE49-F238E27FC236}">
                  <a16:creationId xmlns:a16="http://schemas.microsoft.com/office/drawing/2014/main" id="{F397195C-3873-9625-2F83-48A128DDA926}"/>
                </a:ext>
              </a:extLst>
            </p:cNvPr>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983;p93">
              <a:extLst>
                <a:ext uri="{FF2B5EF4-FFF2-40B4-BE49-F238E27FC236}">
                  <a16:creationId xmlns:a16="http://schemas.microsoft.com/office/drawing/2014/main" id="{988A0C24-E1DF-4CE6-8B36-5B8F34A35A82}"/>
                </a:ext>
              </a:extLst>
            </p:cNvPr>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0984;p93">
              <a:extLst>
                <a:ext uri="{FF2B5EF4-FFF2-40B4-BE49-F238E27FC236}">
                  <a16:creationId xmlns:a16="http://schemas.microsoft.com/office/drawing/2014/main" id="{B7833985-4876-3A0F-6757-B32EDF18215D}"/>
                </a:ext>
              </a:extLst>
            </p:cNvPr>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6" name="Google Shape;606;p32">
            <a:extLst>
              <a:ext uri="{FF2B5EF4-FFF2-40B4-BE49-F238E27FC236}">
                <a16:creationId xmlns:a16="http://schemas.microsoft.com/office/drawing/2014/main" id="{71BE98EE-9B97-F3B7-7D72-83DDB93C3055}"/>
              </a:ext>
            </a:extLst>
          </p:cNvPr>
          <p:cNvSpPr txBox="1"/>
          <p:nvPr/>
        </p:nvSpPr>
        <p:spPr>
          <a:xfrm>
            <a:off x="1039772" y="5727081"/>
            <a:ext cx="10914102" cy="454001"/>
          </a:xfrm>
          <a:prstGeom prst="rect">
            <a:avLst/>
          </a:prstGeom>
          <a:noFill/>
          <a:ln>
            <a:noFill/>
          </a:ln>
        </p:spPr>
        <p:txBody>
          <a:bodyPr spcFirstLastPara="1" wrap="square" lIns="121900" tIns="121900" rIns="121900" bIns="121900" anchor="ctr" anchorCtr="0">
            <a:noAutofit/>
          </a:bodyPr>
          <a:lstStyle/>
          <a:p>
            <a:pPr algn="just"/>
            <a:r>
              <a:rPr lang="en-US" b="1" dirty="0"/>
              <a:t>       We will now focus exclusively on the Copiers segment </a:t>
            </a:r>
            <a:r>
              <a:rPr lang="en-US" dirty="0"/>
              <a:t>to get a more detailed understanding of Copiers' performance and characteristics.</a:t>
            </a:r>
            <a:endParaRPr lang="en-US" sz="2000" b="0" dirty="0">
              <a:solidFill>
                <a:srgbClr val="000000"/>
              </a:solidFill>
              <a:effectLst/>
            </a:endParaRPr>
          </a:p>
        </p:txBody>
      </p:sp>
      <p:pic>
        <p:nvPicPr>
          <p:cNvPr id="2" name="Picture 1">
            <a:extLst>
              <a:ext uri="{FF2B5EF4-FFF2-40B4-BE49-F238E27FC236}">
                <a16:creationId xmlns:a16="http://schemas.microsoft.com/office/drawing/2014/main" id="{D74A46C3-9B23-D712-74D1-5774BE12C37D}"/>
              </a:ext>
            </a:extLst>
          </p:cNvPr>
          <p:cNvPicPr>
            <a:picLocks noChangeAspect="1"/>
          </p:cNvPicPr>
          <p:nvPr/>
        </p:nvPicPr>
        <p:blipFill>
          <a:blip r:embed="rId3"/>
          <a:stretch>
            <a:fillRect/>
          </a:stretch>
        </p:blipFill>
        <p:spPr>
          <a:xfrm>
            <a:off x="1007294" y="471244"/>
            <a:ext cx="8787688" cy="5049446"/>
          </a:xfrm>
          <a:prstGeom prst="rect">
            <a:avLst/>
          </a:prstGeom>
        </p:spPr>
      </p:pic>
      <p:sp>
        <p:nvSpPr>
          <p:cNvPr id="6" name="Right Arrow 5">
            <a:extLst>
              <a:ext uri="{FF2B5EF4-FFF2-40B4-BE49-F238E27FC236}">
                <a16:creationId xmlns:a16="http://schemas.microsoft.com/office/drawing/2014/main" id="{93E333DB-6535-4976-3980-4D7D576DB925}"/>
              </a:ext>
            </a:extLst>
          </p:cNvPr>
          <p:cNvSpPr/>
          <p:nvPr/>
        </p:nvSpPr>
        <p:spPr>
          <a:xfrm>
            <a:off x="1067351" y="5727081"/>
            <a:ext cx="384421" cy="194919"/>
          </a:xfrm>
          <a:prstGeom prst="right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0" name="TextBox 9">
            <a:extLst>
              <a:ext uri="{FF2B5EF4-FFF2-40B4-BE49-F238E27FC236}">
                <a16:creationId xmlns:a16="http://schemas.microsoft.com/office/drawing/2014/main" id="{38C43DA2-C90A-2372-E7A5-3146642C45BC}"/>
              </a:ext>
            </a:extLst>
          </p:cNvPr>
          <p:cNvSpPr txBox="1"/>
          <p:nvPr/>
        </p:nvSpPr>
        <p:spPr>
          <a:xfrm>
            <a:off x="9827800" y="1353070"/>
            <a:ext cx="2126074" cy="3693319"/>
          </a:xfrm>
          <a:prstGeom prst="rect">
            <a:avLst/>
          </a:prstGeom>
          <a:noFill/>
        </p:spPr>
        <p:txBody>
          <a:bodyPr wrap="square">
            <a:spAutoFit/>
          </a:bodyPr>
          <a:lstStyle/>
          <a:p>
            <a:r>
              <a:rPr lang="en-US" dirty="0"/>
              <a:t>While the </a:t>
            </a:r>
            <a:r>
              <a:rPr lang="en-US" b="1" dirty="0"/>
              <a:t>Phones</a:t>
            </a:r>
            <a:r>
              <a:rPr lang="en-US" dirty="0"/>
              <a:t> </a:t>
            </a:r>
            <a:r>
              <a:rPr lang="en-US" b="1" i="1" dirty="0"/>
              <a:t>segment has the highest sales, it does not generate the highest profit</a:t>
            </a:r>
            <a:r>
              <a:rPr lang="en-US" dirty="0"/>
              <a:t>. However, </a:t>
            </a:r>
            <a:r>
              <a:rPr lang="en-US" b="1" dirty="0"/>
              <a:t>Copiers</a:t>
            </a:r>
            <a:r>
              <a:rPr lang="en-US" b="1" i="1" dirty="0"/>
              <a:t> </a:t>
            </a:r>
            <a:r>
              <a:rPr lang="en-US" i="1" dirty="0"/>
              <a:t>show a consistent </a:t>
            </a:r>
            <a:r>
              <a:rPr lang="en-US" b="1" i="1" dirty="0"/>
              <a:t>increase in sales year over year </a:t>
            </a:r>
            <a:r>
              <a:rPr lang="en-US" i="1" dirty="0"/>
              <a:t>and </a:t>
            </a:r>
            <a:r>
              <a:rPr lang="en-US" b="1" i="1" dirty="0"/>
              <a:t>has become the top contributor to profit</a:t>
            </a:r>
            <a:r>
              <a:rPr lang="en-US" dirty="0"/>
              <a:t>.</a:t>
            </a:r>
          </a:p>
        </p:txBody>
      </p:sp>
      <p:sp>
        <p:nvSpPr>
          <p:cNvPr id="5" name="TextBox 4">
            <a:extLst>
              <a:ext uri="{FF2B5EF4-FFF2-40B4-BE49-F238E27FC236}">
                <a16:creationId xmlns:a16="http://schemas.microsoft.com/office/drawing/2014/main" id="{179E7C62-ADD2-F944-AC0C-B969B49438AD}"/>
              </a:ext>
            </a:extLst>
          </p:cNvPr>
          <p:cNvSpPr txBox="1"/>
          <p:nvPr/>
        </p:nvSpPr>
        <p:spPr>
          <a:xfrm>
            <a:off x="5571461" y="6418746"/>
            <a:ext cx="6097712" cy="307777"/>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51CB68-6F21-AF43-B057-CC91713153E9}" type="slidenum">
              <a:rPr kumimoji="0" lang="en-VN" sz="1400" b="1"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VN" sz="1400" b="1"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19954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ap Analysis Theme for Business by Slidesgo">
  <a:themeElements>
    <a:clrScheme name="Simple Light">
      <a:dk1>
        <a:srgbClr val="212529"/>
      </a:dk1>
      <a:lt1>
        <a:srgbClr val="FFFFFF"/>
      </a:lt1>
      <a:dk2>
        <a:srgbClr val="C92727"/>
      </a:dk2>
      <a:lt2>
        <a:srgbClr val="AC1C1E"/>
      </a:lt2>
      <a:accent1>
        <a:srgbClr val="87AFE2"/>
      </a:accent1>
      <a:accent2>
        <a:srgbClr val="4E7FC2"/>
      </a:accent2>
      <a:accent3>
        <a:srgbClr val="2C5A94"/>
      </a:accent3>
      <a:accent4>
        <a:srgbClr val="666666"/>
      </a:accent4>
      <a:accent5>
        <a:srgbClr val="B7B7B7"/>
      </a:accent5>
      <a:accent6>
        <a:srgbClr val="EFEFEF"/>
      </a:accent6>
      <a:hlink>
        <a:srgbClr val="2125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ales by Country Infographics by Slidesgo">
  <a:themeElements>
    <a:clrScheme name="Simple Light">
      <a:dk1>
        <a:srgbClr val="000000"/>
      </a:dk1>
      <a:lt1>
        <a:srgbClr val="FFFFFF"/>
      </a:lt1>
      <a:dk2>
        <a:srgbClr val="666666"/>
      </a:dk2>
      <a:lt2>
        <a:srgbClr val="D9D9D9"/>
      </a:lt2>
      <a:accent1>
        <a:srgbClr val="0257CE"/>
      </a:accent1>
      <a:accent2>
        <a:srgbClr val="2075EE"/>
      </a:accent2>
      <a:accent3>
        <a:srgbClr val="3D87F2"/>
      </a:accent3>
      <a:accent4>
        <a:srgbClr val="7DA9E9"/>
      </a:accent4>
      <a:accent5>
        <a:srgbClr val="77ABF9"/>
      </a:accent5>
      <a:accent6>
        <a:srgbClr val="94BDFC"/>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Gap Analysis Theme for Business by Slidesgo">
  <a:themeElements>
    <a:clrScheme name="Simple Light">
      <a:dk1>
        <a:srgbClr val="212529"/>
      </a:dk1>
      <a:lt1>
        <a:srgbClr val="FFFFFF"/>
      </a:lt1>
      <a:dk2>
        <a:srgbClr val="C92727"/>
      </a:dk2>
      <a:lt2>
        <a:srgbClr val="AC1C1E"/>
      </a:lt2>
      <a:accent1>
        <a:srgbClr val="87AFE2"/>
      </a:accent1>
      <a:accent2>
        <a:srgbClr val="4E7FC2"/>
      </a:accent2>
      <a:accent3>
        <a:srgbClr val="2C5A94"/>
      </a:accent3>
      <a:accent4>
        <a:srgbClr val="666666"/>
      </a:accent4>
      <a:accent5>
        <a:srgbClr val="B7B7B7"/>
      </a:accent5>
      <a:accent6>
        <a:srgbClr val="EFEFEF"/>
      </a:accent6>
      <a:hlink>
        <a:srgbClr val="2125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4883</TotalTime>
  <Words>1366</Words>
  <Application>Microsoft Macintosh PowerPoint</Application>
  <PresentationFormat>Widescreen</PresentationFormat>
  <Paragraphs>128</Paragraphs>
  <Slides>26</Slides>
  <Notes>26</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26</vt:i4>
      </vt:variant>
    </vt:vector>
  </HeadingPairs>
  <TitlesOfParts>
    <vt:vector size="43" baseType="lpstr">
      <vt:lpstr>Anaheim</vt:lpstr>
      <vt:lpstr>Aptos</vt:lpstr>
      <vt:lpstr>Arial</vt:lpstr>
      <vt:lpstr>Cairo</vt:lpstr>
      <vt:lpstr>Calibri</vt:lpstr>
      <vt:lpstr>Calibri Light</vt:lpstr>
      <vt:lpstr>Fira Sans Extra Condensed</vt:lpstr>
      <vt:lpstr>Fira Sans Extra Condensed SemiBold</vt:lpstr>
      <vt:lpstr>Gilda Display</vt:lpstr>
      <vt:lpstr>Inter</vt:lpstr>
      <vt:lpstr>Poppins</vt:lpstr>
      <vt:lpstr>Roboto</vt:lpstr>
      <vt:lpstr>Roboto Condensed Light</vt:lpstr>
      <vt:lpstr>Office Theme</vt:lpstr>
      <vt:lpstr>Gap Analysis Theme for Business by Slidesgo</vt:lpstr>
      <vt:lpstr>Sales by Country Infographics by Slidesgo</vt:lpstr>
      <vt:lpstr>1_Gap Analysis Theme for Business by Slidesgo</vt:lpstr>
      <vt:lpstr>Data-Driven Sales Growth Strategic Plan for Superstore</vt:lpstr>
      <vt:lpstr>PowerPoint Presentation</vt:lpstr>
      <vt:lpstr>PowerPoint Presentation</vt:lpstr>
      <vt:lpstr>PowerPoint Presentation</vt:lpstr>
      <vt:lpstr>Sales and Profit Overview</vt:lpstr>
      <vt:lpstr>Sales and Profit by Product category</vt:lpstr>
      <vt:lpstr>PowerPoint Presentation</vt:lpstr>
      <vt:lpstr>PowerPoint Presentation</vt:lpstr>
      <vt:lpstr>PowerPoint Presentation</vt:lpstr>
      <vt:lpstr>PowerPoint Presentation</vt:lpstr>
      <vt:lpstr>PowerPoint Presentation</vt:lpstr>
      <vt:lpstr>PowerPoint Presentation</vt:lpstr>
      <vt:lpstr>Copiers’ High-Sales Regions Analysis</vt:lpstr>
      <vt:lpstr>PowerPoint Presentation</vt:lpstr>
      <vt:lpstr>76% of Venture Capital money in 2017</vt:lpstr>
      <vt:lpstr>PowerPoint Presentation</vt:lpstr>
      <vt:lpstr>PowerPoint Presentation</vt:lpstr>
      <vt:lpstr>Copiers’ Low-Sales Regions Analysis</vt:lpstr>
      <vt:lpstr>PowerPoint Presentation</vt:lpstr>
      <vt:lpstr>PowerPoint Presentation</vt:lpstr>
      <vt:lpstr>PowerPoint Presentation</vt:lpstr>
      <vt:lpstr>RECOMMENDATIONS</vt:lpstr>
      <vt:lpstr>Key Insights Summary</vt:lpstr>
      <vt:lpstr>Recommendations</vt:lpstr>
      <vt:lpstr>Recommendations</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 Vu Son Kiem</dc:creator>
  <cp:lastModifiedBy>Ha Vu Son Kiem</cp:lastModifiedBy>
  <cp:revision>19</cp:revision>
  <dcterms:created xsi:type="dcterms:W3CDTF">2024-11-10T15:56:24Z</dcterms:created>
  <dcterms:modified xsi:type="dcterms:W3CDTF">2024-11-18T15:58:38Z</dcterms:modified>
</cp:coreProperties>
</file>